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ria rahimi" initials="pr" lastIdx="2" clrIdx="0">
    <p:extLst>
      <p:ext uri="{19B8F6BF-5375-455C-9EA6-DF929625EA0E}">
        <p15:presenceInfo xmlns:p15="http://schemas.microsoft.com/office/powerpoint/2012/main" userId="S::pooria_rahimi@comp.iust.ac.ir::ad10c52b-a5b4-4485-9fcd-3216d95e52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517B5010-DDF7-4B67-BA6C-CD65F73C12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141555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8726E-C97D-47FD-B7F6-79FC9D89968C}"/>
              </a:ext>
            </a:extLst>
          </p:cNvPr>
          <p:cNvSpPr txBox="1"/>
          <p:nvPr/>
        </p:nvSpPr>
        <p:spPr>
          <a:xfrm>
            <a:off x="4219460" y="2332731"/>
            <a:ext cx="389561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>
                <a:solidFill>
                  <a:schemeClr val="accent6">
                    <a:lumMod val="50000"/>
                  </a:schemeClr>
                </a:solidFill>
              </a:rPr>
              <a:t>فاز دوم پروژه پایگاه داده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9CCD2-5895-4CD6-8454-334FFD746FF6}"/>
              </a:ext>
            </a:extLst>
          </p:cNvPr>
          <p:cNvSpPr txBox="1"/>
          <p:nvPr/>
        </p:nvSpPr>
        <p:spPr>
          <a:xfrm>
            <a:off x="5139690" y="3046163"/>
            <a:ext cx="183095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 err="1">
                <a:solidFill>
                  <a:schemeClr val="accent6">
                    <a:lumMod val="50000"/>
                  </a:schemeClr>
                </a:solidFill>
              </a:rPr>
              <a:t>ترم</a:t>
            </a:r>
            <a:r>
              <a:rPr lang="fa-IR" sz="3600" dirty="0">
                <a:solidFill>
                  <a:schemeClr val="accent6">
                    <a:lumMod val="50000"/>
                  </a:schemeClr>
                </a:solidFill>
              </a:rPr>
              <a:t> 4002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47584-56E7-4B37-A2E0-A7AFB349A2F4}"/>
              </a:ext>
            </a:extLst>
          </p:cNvPr>
          <p:cNvSpPr txBox="1"/>
          <p:nvPr/>
        </p:nvSpPr>
        <p:spPr>
          <a:xfrm>
            <a:off x="3440465" y="3903816"/>
            <a:ext cx="531106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/>
              <a:t>گروه 13               </a:t>
            </a:r>
          </a:p>
          <a:p>
            <a:pPr algn="ctr"/>
            <a:r>
              <a:rPr lang="fa-IR" sz="3600" dirty="0"/>
              <a:t>سیستم یکپارچه ی مدیریت فرودگاه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8B12-FC1E-43D8-97D6-B7480CA04E78}"/>
              </a:ext>
            </a:extLst>
          </p:cNvPr>
          <p:cNvSpPr txBox="1"/>
          <p:nvPr/>
        </p:nvSpPr>
        <p:spPr>
          <a:xfrm>
            <a:off x="3679356" y="5172075"/>
            <a:ext cx="4751622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2800" dirty="0"/>
              <a:t>فرناز خوش دوست آزاد(99521253)</a:t>
            </a:r>
          </a:p>
          <a:p>
            <a:pPr algn="ctr"/>
            <a:r>
              <a:rPr lang="fa-IR" sz="2800" dirty="0" err="1"/>
              <a:t>پوریا</a:t>
            </a:r>
            <a:r>
              <a:rPr lang="fa-IR" sz="2800" dirty="0"/>
              <a:t> رحیمی(99521289)</a:t>
            </a:r>
          </a:p>
          <a:p>
            <a:pPr algn="ctr"/>
            <a:r>
              <a:rPr lang="fa-IR" sz="2800" dirty="0" err="1"/>
              <a:t>هانا</a:t>
            </a:r>
            <a:r>
              <a:rPr lang="fa-IR" sz="2800" dirty="0"/>
              <a:t> هاشمی(99522356)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3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07FBF-8C78-4324-8CB9-1605F421294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نمودار </a:t>
            </a:r>
            <a:r>
              <a:rPr lang="en-US" dirty="0"/>
              <a:t>ER</a:t>
            </a:r>
            <a:r>
              <a:rPr lang="fa-IR"/>
              <a:t> :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2C8E-61A0-4039-9D7F-9A7CDE7F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2" y="369332"/>
            <a:ext cx="10399923" cy="6243000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906187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pooria rahimi</cp:lastModifiedBy>
  <cp:revision>107</cp:revision>
  <dcterms:created xsi:type="dcterms:W3CDTF">2020-01-20T05:08:25Z</dcterms:created>
  <dcterms:modified xsi:type="dcterms:W3CDTF">2022-04-26T17:37:00Z</dcterms:modified>
</cp:coreProperties>
</file>