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6" r:id="rId4"/>
    <p:sldId id="266" r:id="rId5"/>
    <p:sldId id="257" r:id="rId6"/>
    <p:sldId id="258" r:id="rId7"/>
    <p:sldId id="259" r:id="rId8"/>
    <p:sldId id="260" r:id="rId9"/>
    <p:sldId id="261" r:id="rId10"/>
    <p:sldId id="267"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oria rahimi" initials="pr" lastIdx="2" clrIdx="0">
    <p:extLst>
      <p:ext uri="{19B8F6BF-5375-455C-9EA6-DF929625EA0E}">
        <p15:presenceInfo xmlns:p15="http://schemas.microsoft.com/office/powerpoint/2012/main" userId="S::pooria_rahimi@comp.iust.ac.ir::ad10c52b-a5b4-4485-9fcd-3216d95e52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44" autoAdjust="0"/>
    <p:restoredTop sz="94660"/>
  </p:normalViewPr>
  <p:slideViewPr>
    <p:cSldViewPr snapToGrid="0" showGuides="1">
      <p:cViewPr varScale="1">
        <p:scale>
          <a:sx n="87" d="100"/>
          <a:sy n="87" d="100"/>
        </p:scale>
        <p:origin x="114"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AACEE545-22EE-46D2-BDCA-D78FB47E83A3}"/>
              </a:ext>
            </a:extLst>
          </p:cNvPr>
          <p:cNvGrpSpPr/>
          <p:nvPr userDrawn="1"/>
        </p:nvGrpSpPr>
        <p:grpSpPr>
          <a:xfrm>
            <a:off x="791230" y="364272"/>
            <a:ext cx="10609540" cy="6226406"/>
            <a:chOff x="2687161" y="3731096"/>
            <a:chExt cx="5158677" cy="3027467"/>
          </a:xfrm>
          <a:solidFill>
            <a:schemeClr val="bg1">
              <a:alpha val="20000"/>
            </a:schemeClr>
          </a:solidFill>
        </p:grpSpPr>
        <p:sp>
          <p:nvSpPr>
            <p:cNvPr id="53" name="Freeform: Shape 52">
              <a:extLst>
                <a:ext uri="{FF2B5EF4-FFF2-40B4-BE49-F238E27FC236}">
                  <a16:creationId xmlns:a16="http://schemas.microsoft.com/office/drawing/2014/main" id="{C427CBFF-3E54-4045-A378-974DBFD31260}"/>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8EDD895-862D-4F7C-99B1-8CA734D6D16C}"/>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485A1A3-ADBD-4031-AA2E-0C9B04D96675}"/>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156750A-CD9C-421C-B87E-5325B1101D1C}"/>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AFC41D7-7288-4B06-B18F-6EDC440C0673}"/>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3AA8C64-1431-4A19-8265-F68E84D6B26D}"/>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90570E4-D049-48E3-9F4D-4E094629D8E7}"/>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D74E850-909F-41B3-9075-D3C3FA20D8F2}"/>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B0C5204-7C42-4BE8-A418-16F0953DD68E}"/>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E2C8236-9E87-48C7-9FB6-7B6D3240127E}"/>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2E724EE-A6CD-481F-9FD3-CDB601DD5004}"/>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996D351-BADE-4427-9916-EF7E23DC06C4}"/>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A5099AD-74D4-4584-9341-3D02B41B36A6}"/>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EFC24FD-562E-4E5D-B04C-E8FE1CD637B6}"/>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28BE3E8-C7A6-4FD5-8028-7F4AF22C2C31}"/>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D4776B0-69B0-4664-908C-8E3B7339F7C9}"/>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533A89A-903E-4170-BFBC-C7D20F10CBB0}"/>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E5FD3A7-845D-44F0-A3A0-EBD7A774B026}"/>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4BC65B3-2CBC-4EF0-8BFF-190AD4A53C3D}"/>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905A349-B721-4678-95B1-D02A707E9B13}"/>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89656D8-3EA6-43CC-B48F-32FE4781309E}"/>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D5AE989-F126-4E18-AB7D-1F33E9748311}"/>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0479852E-57F1-463D-81A0-13AD60E79D4A}"/>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57391F0-051D-4B5B-809F-E853B8864C1D}"/>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6C8B219-40BB-4C76-B3E9-86779B995F0B}"/>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54E59FC-D832-49BB-BEDA-FB150A2D2BAC}"/>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7F03721-E07D-4665-B78E-E2E1F903A63B}"/>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0B40DD0-2B89-41CC-BC5E-0498213FE265}"/>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24ECA8F-66CF-4B3F-9972-A8ACE525404F}"/>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5F72A59-BFDC-411C-8818-A5EC493BE10E}"/>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F44BFB7-914F-4A47-A49F-B7C8B400CDE7}"/>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83CEB19-3A19-4FB1-959F-9D9845B538E7}"/>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D3F9D2B-0DDF-441A-BA05-FF48055862ED}"/>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D219932-873D-4141-9ABD-E5009D578D90}"/>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5F494836-3735-494B-8334-54FE302B4898}"/>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3EACF99-860E-45FA-A1EA-DC1F306C4234}"/>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E210728-741D-47B5-8F93-E6886BCBF083}"/>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06495C7-B8EB-4710-AB11-BDED44047061}"/>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A44C2BC-8DE7-4DF4-A54D-663FFDE5B86A}"/>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2113207-2A59-471A-827B-3023CDD9D6FD}"/>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06A9AF5-F8EF-4C1F-9554-75B5398697C1}"/>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D587022-D947-4FA7-8A76-B7AC07C21B76}"/>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7F5A8FB-625E-4348-A55A-0FE26E3BA916}"/>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69A0DBE-730A-4531-B334-40D1CDD39D42}"/>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4D7891D-8891-4188-B3E2-B27D8F072AFA}"/>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453CB75-F774-4957-BC7C-A3A97E05CF83}"/>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53C7496-0332-4205-9800-575E3E6D3539}"/>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8E11A33-E82F-4C11-B334-7F19B7B5A6ED}"/>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E3FE8DA-06E3-4009-9433-C5BC7C9A571B}"/>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BD37828-855F-4FBB-8E20-5177CB262270}"/>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5581853-31F3-48AE-A4E0-7FA6F5F8B53A}"/>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85BF4EB-B3F0-4C9B-ADAF-B16EB8D6A640}"/>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21F55F6-A3C6-49BA-8243-909EC53F7513}"/>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74BDF21-A495-42F8-939F-CB95F556D789}"/>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5CFCB1C-99D6-45C2-990A-DE0B9952EA2E}"/>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ECD57BED-FDE5-4733-B89D-41B5EF68CA48}"/>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CD37B8D-93A7-4DB7-902C-E2C05650C72D}"/>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C001603-B5C6-4B97-8472-E60FD7C1FF2E}"/>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165583D4-9B3F-4A2A-AB6D-B9E58902179A}"/>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98E7BF1-AFEC-4D22-BBDC-0E91656A7E54}"/>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0A4D324-5C5D-45B3-8F8D-6B39DD56815D}"/>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FF6D3F7-4815-430F-A486-C4F4DC80AF4C}"/>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43A50D1-B918-4FB6-B294-A92968AD3B05}"/>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8E4DE1D5-9606-46CB-9664-A474165ADE5C}"/>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5F2FB81-1F29-44AB-9E89-553338844031}"/>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6B271A6-9195-4E49-BA6D-E2A55EE8872C}"/>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25CE165-96F5-4FCF-815F-D3DDCC7635C3}"/>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EDE6022-FC5B-46C1-BA1F-D834B663A9E9}"/>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1F87D65-A2AD-4395-9712-71BB46C8FDD2}"/>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47D7449-D225-4296-BF04-93731B82E0FB}"/>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141BD39-670F-4964-8D51-8B681C9F2BD0}"/>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B7D47C2-0CEE-4BD2-89A2-F266CDC74271}"/>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886C1130-FAA2-4D77-AE88-6DBEDDB47559}"/>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2E680430-9286-4666-A9FF-08B2C0220A75}"/>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6753D8F-A337-4771-9B55-27F2B7CE557A}"/>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FF20BDD-9B80-45CC-BCEC-47EF34EDB474}"/>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BD5A459-824B-459B-B7FB-73EAC8CF6BD7}"/>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1449C09D-E0A8-4EFE-BF29-8F6B3E06FFD5}"/>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5546B3E-7155-415F-832E-EF8D38CE2DE6}"/>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FCABA1C-4CCB-43F6-B61C-2F608132892B}"/>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2CF77A7-F736-4F29-955C-4FC9CB1FF6D5}"/>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F1F96A4B-0674-4FB1-A247-DCD83DFE4B3B}"/>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425CAAA-5810-4B1A-939E-39D943A041AF}"/>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B529706-AA07-4FD6-BD8D-38244DD6EAB5}"/>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9ECFCC17-3947-4F5F-9D8A-6FC2BE270538}"/>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531F5CE5-74E3-40E0-8552-83DE8B27CAA4}"/>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5D06A07-1B61-44EF-B949-3D060484B48D}"/>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019AF98-A300-4B10-93AF-571E447F7A88}"/>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57E269DE-83ED-481D-9BB1-6A28E8970CFE}"/>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EF2FF26E-19AC-425A-96CF-F0C74CD4CA7B}"/>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CC47429-1067-4E44-9FF6-9F5B40CC0215}"/>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BE33EC81-A90C-4F00-9B45-83C89BFCB068}"/>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CF9BD6F8-77E8-42BB-8017-62973BCB6E24}"/>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0A7977A3-6588-4428-80B7-0DD0986B6A81}"/>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DA47C221-9EF2-47B5-B82F-3E66F27377DB}"/>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654F6905-3760-4180-8DC7-52463FA50A62}"/>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F69409D-41C6-49E9-AAA3-E14AEABD5BF6}"/>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B209FAC-1ED8-4802-A1DB-F2E5B97D0C5A}"/>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82A967A8-8C8E-4205-8CEB-75C34DA898D6}"/>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DFBF166-7468-48BD-BE75-1F02562A8281}"/>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09A4F13B-880D-44C3-AC1C-24ADB8CC9E58}"/>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8009AE79-8666-4A09-B604-13A9B9B9AD8C}"/>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5AC1E4B-9356-4150-92A6-3E24E5B7D169}"/>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44A359B-1253-4534-8AEC-523116F1BFB2}"/>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BC8C591-54AF-41B5-8880-934B5C25DC66}"/>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A8723A9-7D4F-48C5-9C29-F17CCA2F4DA8}"/>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5808F0E-BABB-4CD6-A467-31DAF286BAC0}"/>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F68F27C-AD64-4E92-B43A-EB4252365C29}"/>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537B7A2-B312-4C46-AC61-BD8F9311B091}"/>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F272F189-C23D-4B8B-B2F8-9DF9F9F881DD}"/>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7340580F-6BEB-45D3-9C64-3C514783B3D3}"/>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CB786D3-E62A-4020-8D24-A2DB85BD9F61}"/>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C33AD2-2541-4EED-BE36-07BC50CC14A3}"/>
              </a:ext>
            </a:extLst>
          </p:cNvPr>
          <p:cNvSpPr/>
          <p:nvPr userDrawn="1"/>
        </p:nvSpPr>
        <p:spPr>
          <a:xfrm>
            <a:off x="3699754" y="379379"/>
            <a:ext cx="1472119"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91A442F-20CA-4E52-BC0A-4A8DC2F4758D}"/>
              </a:ext>
            </a:extLst>
          </p:cNvPr>
          <p:cNvSpPr/>
          <p:nvPr userDrawn="1"/>
        </p:nvSpPr>
        <p:spPr>
          <a:xfrm>
            <a:off x="5408579" y="379379"/>
            <a:ext cx="5204298"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8C948B0E-F0C3-4AAE-BE39-BB126DB62130}"/>
              </a:ext>
            </a:extLst>
          </p:cNvPr>
          <p:cNvSpPr>
            <a:spLocks noGrp="1"/>
          </p:cNvSpPr>
          <p:nvPr>
            <p:ph type="pic" sz="quarter" idx="14" hasCustomPrompt="1"/>
          </p:nvPr>
        </p:nvSpPr>
        <p:spPr>
          <a:xfrm>
            <a:off x="6096000" y="1274323"/>
            <a:ext cx="5635556" cy="2971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F817C0B7-75DD-4635-A6F5-5F728C537367}"/>
              </a:ext>
            </a:extLst>
          </p:cNvPr>
          <p:cNvSpPr>
            <a:spLocks noGrp="1"/>
          </p:cNvSpPr>
          <p:nvPr>
            <p:ph type="pic" sz="quarter" idx="15" hasCustomPrompt="1"/>
          </p:nvPr>
        </p:nvSpPr>
        <p:spPr>
          <a:xfrm>
            <a:off x="3320375" y="1274323"/>
            <a:ext cx="2538919" cy="190986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12ECC0D2-2B41-40CF-A370-67703981D717}"/>
              </a:ext>
            </a:extLst>
          </p:cNvPr>
          <p:cNvSpPr>
            <a:spLocks noGrp="1"/>
          </p:cNvSpPr>
          <p:nvPr>
            <p:ph type="pic" sz="quarter" idx="16" hasCustomPrompt="1"/>
          </p:nvPr>
        </p:nvSpPr>
        <p:spPr>
          <a:xfrm>
            <a:off x="544749"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A29FCD8B-B96F-49BF-A552-82D510B6D078}"/>
              </a:ext>
            </a:extLst>
          </p:cNvPr>
          <p:cNvSpPr>
            <a:spLocks noGrp="1"/>
          </p:cNvSpPr>
          <p:nvPr>
            <p:ph type="pic" sz="quarter" idx="17" hasCustomPrompt="1"/>
          </p:nvPr>
        </p:nvSpPr>
        <p:spPr>
          <a:xfrm>
            <a:off x="3320375"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B4FCA94-9D4B-4D6C-AEDA-E106A18D1007}"/>
              </a:ext>
            </a:extLst>
          </p:cNvPr>
          <p:cNvSpPr/>
          <p:nvPr userDrawn="1"/>
        </p:nvSpPr>
        <p:spPr>
          <a:xfrm>
            <a:off x="0" y="3937992"/>
            <a:ext cx="12192000" cy="292000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grpSp>
        <p:nvGrpSpPr>
          <p:cNvPr id="2" name="Group 1">
            <a:extLst>
              <a:ext uri="{FF2B5EF4-FFF2-40B4-BE49-F238E27FC236}">
                <a16:creationId xmlns:a16="http://schemas.microsoft.com/office/drawing/2014/main" id="{68FBAC0C-90AE-4BF6-BD45-2223214B1DE3}"/>
              </a:ext>
            </a:extLst>
          </p:cNvPr>
          <p:cNvGrpSpPr/>
          <p:nvPr userDrawn="1"/>
        </p:nvGrpSpPr>
        <p:grpSpPr>
          <a:xfrm flipH="1">
            <a:off x="722146" y="1529130"/>
            <a:ext cx="4407202" cy="4681248"/>
            <a:chOff x="6446339" y="1280897"/>
            <a:chExt cx="4320717" cy="5285178"/>
          </a:xfrm>
        </p:grpSpPr>
        <p:sp>
          <p:nvSpPr>
            <p:cNvPr id="3" name="Freeform: Shape 2">
              <a:extLst>
                <a:ext uri="{FF2B5EF4-FFF2-40B4-BE49-F238E27FC236}">
                  <a16:creationId xmlns:a16="http://schemas.microsoft.com/office/drawing/2014/main" id="{05A3C585-6A40-421A-A680-72A17DBD8580}"/>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B91228CF-D9D2-4A77-A0A6-42B0F6E8601E}"/>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4557DB8C-C6A3-4BA7-8B7B-0B6FC3E2C603}"/>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98D523C-46A5-416E-B591-48E33B848D89}"/>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22D7AD7-4668-4FFE-80F1-76809786FDF2}"/>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FBCB2EB-235B-4673-A50A-BFA682F8C1D7}"/>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44F00AD-8287-4317-831D-EDF1AB1B8705}"/>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0" name="Text Placeholder 9">
            <a:extLst>
              <a:ext uri="{FF2B5EF4-FFF2-40B4-BE49-F238E27FC236}">
                <a16:creationId xmlns:a16="http://schemas.microsoft.com/office/drawing/2014/main" id="{5697076B-D9FB-482E-A52D-539AB42CF95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1" name="그림 개체 틀 2">
            <a:extLst>
              <a:ext uri="{FF2B5EF4-FFF2-40B4-BE49-F238E27FC236}">
                <a16:creationId xmlns:a16="http://schemas.microsoft.com/office/drawing/2014/main" id="{C05109EE-F6D7-44D9-8EB0-F43BF05022CC}"/>
              </a:ext>
            </a:extLst>
          </p:cNvPr>
          <p:cNvSpPr>
            <a:spLocks noGrp="1"/>
          </p:cNvSpPr>
          <p:nvPr>
            <p:ph type="pic" sz="quarter" idx="44" hasCustomPrompt="1"/>
          </p:nvPr>
        </p:nvSpPr>
        <p:spPr>
          <a:xfrm flipH="1">
            <a:off x="973352" y="1721796"/>
            <a:ext cx="4027726" cy="3180943"/>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57">
            <a:extLst>
              <a:ext uri="{FF2B5EF4-FFF2-40B4-BE49-F238E27FC236}">
                <a16:creationId xmlns:a16="http://schemas.microsoft.com/office/drawing/2014/main" id="{4BDBA62A-FFB9-4EAA-A845-F9E7FBE1656D}"/>
              </a:ext>
            </a:extLst>
          </p:cNvPr>
          <p:cNvGrpSpPr/>
          <p:nvPr userDrawn="1"/>
        </p:nvGrpSpPr>
        <p:grpSpPr>
          <a:xfrm>
            <a:off x="850796" y="1991644"/>
            <a:ext cx="2126862" cy="3673670"/>
            <a:chOff x="1438761" y="2033015"/>
            <a:chExt cx="1980000" cy="3420000"/>
          </a:xfrm>
        </p:grpSpPr>
        <p:sp>
          <p:nvSpPr>
            <p:cNvPr id="3" name="Rounded Rectangle 58">
              <a:extLst>
                <a:ext uri="{FF2B5EF4-FFF2-40B4-BE49-F238E27FC236}">
                  <a16:creationId xmlns:a16="http://schemas.microsoft.com/office/drawing/2014/main" id="{501CB877-1AC6-424C-B3BA-D6ABFC26E32B}"/>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59">
              <a:extLst>
                <a:ext uri="{FF2B5EF4-FFF2-40B4-BE49-F238E27FC236}">
                  <a16:creationId xmlns:a16="http://schemas.microsoft.com/office/drawing/2014/main" id="{0C2BE5BA-7167-4D0A-A2D3-B5A7EBB251A0}"/>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oup 60">
              <a:extLst>
                <a:ext uri="{FF2B5EF4-FFF2-40B4-BE49-F238E27FC236}">
                  <a16:creationId xmlns:a16="http://schemas.microsoft.com/office/drawing/2014/main" id="{DEE94761-F08C-411E-92F5-94A4A9F63953}"/>
                </a:ext>
              </a:extLst>
            </p:cNvPr>
            <p:cNvGrpSpPr/>
            <p:nvPr userDrawn="1"/>
          </p:nvGrpSpPr>
          <p:grpSpPr>
            <a:xfrm>
              <a:off x="2332851" y="5138854"/>
              <a:ext cx="191820" cy="211002"/>
              <a:chOff x="2453209" y="5151638"/>
              <a:chExt cx="191820" cy="211002"/>
            </a:xfrm>
          </p:grpSpPr>
          <p:sp>
            <p:nvSpPr>
              <p:cNvPr id="6" name="Oval 61">
                <a:extLst>
                  <a:ext uri="{FF2B5EF4-FFF2-40B4-BE49-F238E27FC236}">
                    <a16:creationId xmlns:a16="http://schemas.microsoft.com/office/drawing/2014/main" id="{4AFCDA50-2E11-42B5-B780-32DE53F40798}"/>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62">
                <a:extLst>
                  <a:ext uri="{FF2B5EF4-FFF2-40B4-BE49-F238E27FC236}">
                    <a16:creationId xmlns:a16="http://schemas.microsoft.com/office/drawing/2014/main" id="{BBF714BD-7EA8-4CDD-96C3-883EA2DD0D6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8" name="Group 51">
            <a:extLst>
              <a:ext uri="{FF2B5EF4-FFF2-40B4-BE49-F238E27FC236}">
                <a16:creationId xmlns:a16="http://schemas.microsoft.com/office/drawing/2014/main" id="{32032593-70A5-4ED1-86D3-FEE66C4BEB96}"/>
              </a:ext>
            </a:extLst>
          </p:cNvPr>
          <p:cNvGrpSpPr/>
          <p:nvPr userDrawn="1"/>
        </p:nvGrpSpPr>
        <p:grpSpPr>
          <a:xfrm>
            <a:off x="3428276" y="1957776"/>
            <a:ext cx="2126862" cy="3673670"/>
            <a:chOff x="1438761" y="2033015"/>
            <a:chExt cx="1980000" cy="3420000"/>
          </a:xfrm>
        </p:grpSpPr>
        <p:sp>
          <p:nvSpPr>
            <p:cNvPr id="9" name="Rounded Rectangle 52">
              <a:extLst>
                <a:ext uri="{FF2B5EF4-FFF2-40B4-BE49-F238E27FC236}">
                  <a16:creationId xmlns:a16="http://schemas.microsoft.com/office/drawing/2014/main" id="{E3B77530-799D-492E-8338-01D56FC3BD56}"/>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53">
              <a:extLst>
                <a:ext uri="{FF2B5EF4-FFF2-40B4-BE49-F238E27FC236}">
                  <a16:creationId xmlns:a16="http://schemas.microsoft.com/office/drawing/2014/main" id="{68998195-F1B1-45FE-ABA1-91E09AA9722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54">
              <a:extLst>
                <a:ext uri="{FF2B5EF4-FFF2-40B4-BE49-F238E27FC236}">
                  <a16:creationId xmlns:a16="http://schemas.microsoft.com/office/drawing/2014/main" id="{F93E3408-54D7-4DC3-8B96-960AECE6A448}"/>
                </a:ext>
              </a:extLst>
            </p:cNvPr>
            <p:cNvGrpSpPr/>
            <p:nvPr userDrawn="1"/>
          </p:nvGrpSpPr>
          <p:grpSpPr>
            <a:xfrm>
              <a:off x="2332851" y="5138854"/>
              <a:ext cx="191820" cy="211002"/>
              <a:chOff x="2453209" y="5151638"/>
              <a:chExt cx="191820" cy="211002"/>
            </a:xfrm>
          </p:grpSpPr>
          <p:sp>
            <p:nvSpPr>
              <p:cNvPr id="12" name="Oval 55">
                <a:extLst>
                  <a:ext uri="{FF2B5EF4-FFF2-40B4-BE49-F238E27FC236}">
                    <a16:creationId xmlns:a16="http://schemas.microsoft.com/office/drawing/2014/main" id="{F9BAFA1E-AE64-4351-B7F7-0D40065FD222}"/>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56">
                <a:extLst>
                  <a:ext uri="{FF2B5EF4-FFF2-40B4-BE49-F238E27FC236}">
                    <a16:creationId xmlns:a16="http://schemas.microsoft.com/office/drawing/2014/main" id="{4ECD5656-3255-49C7-9627-AEFD2E735DC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14" name="Picture Placeholder 9">
            <a:extLst>
              <a:ext uri="{FF2B5EF4-FFF2-40B4-BE49-F238E27FC236}">
                <a16:creationId xmlns:a16="http://schemas.microsoft.com/office/drawing/2014/main" id="{E38E2520-FC64-4AE0-A8E6-D22504244896}"/>
              </a:ext>
            </a:extLst>
          </p:cNvPr>
          <p:cNvSpPr>
            <a:spLocks noGrp="1"/>
          </p:cNvSpPr>
          <p:nvPr>
            <p:ph type="pic" sz="quarter" idx="11" hasCustomPrompt="1"/>
          </p:nvPr>
        </p:nvSpPr>
        <p:spPr>
          <a:xfrm>
            <a:off x="4356027"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5" name="Picture Placeholder 9">
            <a:extLst>
              <a:ext uri="{FF2B5EF4-FFF2-40B4-BE49-F238E27FC236}">
                <a16:creationId xmlns:a16="http://schemas.microsoft.com/office/drawing/2014/main" id="{53F7F2A9-FB3A-469D-A025-F0EF53225AC0}"/>
              </a:ext>
            </a:extLst>
          </p:cNvPr>
          <p:cNvSpPr>
            <a:spLocks noGrp="1"/>
          </p:cNvSpPr>
          <p:nvPr>
            <p:ph type="pic" sz="quarter" idx="12" hasCustomPrompt="1"/>
          </p:nvPr>
        </p:nvSpPr>
        <p:spPr>
          <a:xfrm>
            <a:off x="1002845" y="2290033"/>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16" name="Group 5">
            <a:extLst>
              <a:ext uri="{FF2B5EF4-FFF2-40B4-BE49-F238E27FC236}">
                <a16:creationId xmlns:a16="http://schemas.microsoft.com/office/drawing/2014/main" id="{CE0A9AE1-D462-4ABF-9729-E8E271CD12A0}"/>
              </a:ext>
            </a:extLst>
          </p:cNvPr>
          <p:cNvGrpSpPr/>
          <p:nvPr userDrawn="1"/>
        </p:nvGrpSpPr>
        <p:grpSpPr>
          <a:xfrm>
            <a:off x="2077784" y="1819949"/>
            <a:ext cx="2304289" cy="3980137"/>
            <a:chOff x="1438761" y="2033015"/>
            <a:chExt cx="1980000" cy="3420000"/>
          </a:xfrm>
        </p:grpSpPr>
        <p:sp>
          <p:nvSpPr>
            <p:cNvPr id="17" name="Rounded Rectangle 41">
              <a:extLst>
                <a:ext uri="{FF2B5EF4-FFF2-40B4-BE49-F238E27FC236}">
                  <a16:creationId xmlns:a16="http://schemas.microsoft.com/office/drawing/2014/main" id="{FECFE306-FB02-4369-B9F4-F163D0F1DA39}"/>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ectangle 42">
              <a:extLst>
                <a:ext uri="{FF2B5EF4-FFF2-40B4-BE49-F238E27FC236}">
                  <a16:creationId xmlns:a16="http://schemas.microsoft.com/office/drawing/2014/main" id="{60177CAD-2350-4B3F-A424-4E8BEF4DEFB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9" name="Group 6">
              <a:extLst>
                <a:ext uri="{FF2B5EF4-FFF2-40B4-BE49-F238E27FC236}">
                  <a16:creationId xmlns:a16="http://schemas.microsoft.com/office/drawing/2014/main" id="{DE285963-536D-4D67-BDAD-A913A1868D4D}"/>
                </a:ext>
              </a:extLst>
            </p:cNvPr>
            <p:cNvGrpSpPr/>
            <p:nvPr userDrawn="1"/>
          </p:nvGrpSpPr>
          <p:grpSpPr>
            <a:xfrm>
              <a:off x="2332851" y="5138854"/>
              <a:ext cx="191820" cy="211002"/>
              <a:chOff x="2453209" y="5151638"/>
              <a:chExt cx="191820" cy="211002"/>
            </a:xfrm>
          </p:grpSpPr>
          <p:sp>
            <p:nvSpPr>
              <p:cNvPr id="20" name="Oval 44">
                <a:extLst>
                  <a:ext uri="{FF2B5EF4-FFF2-40B4-BE49-F238E27FC236}">
                    <a16:creationId xmlns:a16="http://schemas.microsoft.com/office/drawing/2014/main" id="{B63BD6C0-18F6-4761-9CE9-FCC79EFA9A05}"/>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45">
                <a:extLst>
                  <a:ext uri="{FF2B5EF4-FFF2-40B4-BE49-F238E27FC236}">
                    <a16:creationId xmlns:a16="http://schemas.microsoft.com/office/drawing/2014/main" id="{EFAA093E-94D8-4FBC-8C9E-FB5F9E39F6B9}"/>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2" name="Picture Placeholder 9">
            <a:extLst>
              <a:ext uri="{FF2B5EF4-FFF2-40B4-BE49-F238E27FC236}">
                <a16:creationId xmlns:a16="http://schemas.microsoft.com/office/drawing/2014/main" id="{1D6A7D47-511A-445A-9ED2-C0B31C62F7F1}"/>
              </a:ext>
            </a:extLst>
          </p:cNvPr>
          <p:cNvSpPr>
            <a:spLocks noGrp="1"/>
          </p:cNvSpPr>
          <p:nvPr>
            <p:ph type="pic" sz="quarter" idx="10" hasCustomPrompt="1"/>
          </p:nvPr>
        </p:nvSpPr>
        <p:spPr>
          <a:xfrm>
            <a:off x="2217448"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Text Placeholder 9">
            <a:extLst>
              <a:ext uri="{FF2B5EF4-FFF2-40B4-BE49-F238E27FC236}">
                <a16:creationId xmlns:a16="http://schemas.microsoft.com/office/drawing/2014/main" id="{B6267096-FAB5-45A6-A9F7-99EC8A46D0C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77E02B4-A751-4DC8-B44F-BB87A3DE0B1C}"/>
              </a:ext>
            </a:extLst>
          </p:cNvPr>
          <p:cNvSpPr>
            <a:spLocks noGrp="1"/>
          </p:cNvSpPr>
          <p:nvPr>
            <p:ph type="pic" sz="quarter" idx="14" hasCustomPrompt="1"/>
          </p:nvPr>
        </p:nvSpPr>
        <p:spPr>
          <a:xfrm>
            <a:off x="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55354B6-B79C-4894-8DA7-39CD6A2C1092}"/>
              </a:ext>
            </a:extLst>
          </p:cNvPr>
          <p:cNvGrpSpPr/>
          <p:nvPr userDrawn="1"/>
        </p:nvGrpSpPr>
        <p:grpSpPr>
          <a:xfrm>
            <a:off x="174448" y="261016"/>
            <a:ext cx="10410651" cy="5719948"/>
            <a:chOff x="-548507" y="477868"/>
            <a:chExt cx="11570449" cy="6357177"/>
          </a:xfrm>
        </p:grpSpPr>
        <p:sp>
          <p:nvSpPr>
            <p:cNvPr id="18" name="Freeform: Shape 17">
              <a:extLst>
                <a:ext uri="{FF2B5EF4-FFF2-40B4-BE49-F238E27FC236}">
                  <a16:creationId xmlns:a16="http://schemas.microsoft.com/office/drawing/2014/main" id="{5111F323-B45D-41E2-9C53-E16E5EB8F8BC}"/>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893892A-F0E4-4D14-A167-BCF1CBF7BDB9}"/>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FCC6224-0FDF-46C8-96CF-4F72EDAA825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AD97E8D-9336-40CC-9B22-C9493499CBE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81E55D7F-EB32-4A92-A342-22641E09085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E3476D76-F8CF-474A-8196-AA1593DB9510}"/>
                </a:ext>
              </a:extLst>
            </p:cNvPr>
            <p:cNvGrpSpPr/>
            <p:nvPr/>
          </p:nvGrpSpPr>
          <p:grpSpPr>
            <a:xfrm>
              <a:off x="1606" y="6382978"/>
              <a:ext cx="413937" cy="115242"/>
              <a:chOff x="5955" y="6353672"/>
              <a:chExt cx="413937" cy="115242"/>
            </a:xfrm>
          </p:grpSpPr>
          <p:sp>
            <p:nvSpPr>
              <p:cNvPr id="28" name="Rectangle: Rounded Corners 27">
                <a:extLst>
                  <a:ext uri="{FF2B5EF4-FFF2-40B4-BE49-F238E27FC236}">
                    <a16:creationId xmlns:a16="http://schemas.microsoft.com/office/drawing/2014/main" id="{D64DEBF7-D7E9-4EA9-95B1-CB5C57498C1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7C714E9-B08A-4559-967D-694DDF7DC28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6F1BA47-4775-4B74-AC46-BA60D1F27A54}"/>
                </a:ext>
              </a:extLst>
            </p:cNvPr>
            <p:cNvGrpSpPr/>
            <p:nvPr/>
          </p:nvGrpSpPr>
          <p:grpSpPr>
            <a:xfrm>
              <a:off x="9855291" y="6381600"/>
              <a:ext cx="885989" cy="115242"/>
              <a:chOff x="5955" y="6353672"/>
              <a:chExt cx="413937" cy="115242"/>
            </a:xfrm>
          </p:grpSpPr>
          <p:sp>
            <p:nvSpPr>
              <p:cNvPr id="26" name="Rectangle: Rounded Corners 25">
                <a:extLst>
                  <a:ext uri="{FF2B5EF4-FFF2-40B4-BE49-F238E27FC236}">
                    <a16:creationId xmlns:a16="http://schemas.microsoft.com/office/drawing/2014/main" id="{CB9F8B05-FC7A-416E-8EC1-EAEC4BF14C9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2A2811C3-1763-452B-92E6-FA3B089CBCF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4">
              <a:extLst>
                <a:ext uri="{FF2B5EF4-FFF2-40B4-BE49-F238E27FC236}">
                  <a16:creationId xmlns:a16="http://schemas.microsoft.com/office/drawing/2014/main" id="{5D8CBDB5-CC23-4B26-91B5-BAF08E69497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30" name="Group 29">
            <a:extLst>
              <a:ext uri="{FF2B5EF4-FFF2-40B4-BE49-F238E27FC236}">
                <a16:creationId xmlns:a16="http://schemas.microsoft.com/office/drawing/2014/main" id="{2115A9E9-2E59-4B6C-9C89-677AEDCCBEB1}"/>
              </a:ext>
            </a:extLst>
          </p:cNvPr>
          <p:cNvGrpSpPr/>
          <p:nvPr userDrawn="1"/>
        </p:nvGrpSpPr>
        <p:grpSpPr>
          <a:xfrm>
            <a:off x="301857" y="4848223"/>
            <a:ext cx="11611697" cy="1997448"/>
            <a:chOff x="3271130" y="4981887"/>
            <a:chExt cx="8577971" cy="1475586"/>
          </a:xfrm>
        </p:grpSpPr>
        <p:grpSp>
          <p:nvGrpSpPr>
            <p:cNvPr id="3" name="Group 2">
              <a:extLst>
                <a:ext uri="{FF2B5EF4-FFF2-40B4-BE49-F238E27FC236}">
                  <a16:creationId xmlns:a16="http://schemas.microsoft.com/office/drawing/2014/main" id="{1A89FA44-0A14-4CB4-A951-AC26B5A2EA51}"/>
                </a:ext>
              </a:extLst>
            </p:cNvPr>
            <p:cNvGrpSpPr/>
            <p:nvPr userDrawn="1"/>
          </p:nvGrpSpPr>
          <p:grpSpPr>
            <a:xfrm>
              <a:off x="10175667" y="4981887"/>
              <a:ext cx="1673434" cy="1352946"/>
              <a:chOff x="8851691" y="3742138"/>
              <a:chExt cx="2515051" cy="2033381"/>
            </a:xfrm>
            <a:effectLst>
              <a:outerShdw blurRad="50800" dist="38100" dir="2700000" algn="tl" rotWithShape="0">
                <a:prstClr val="black">
                  <a:alpha val="40000"/>
                </a:prstClr>
              </a:outerShdw>
            </a:effectLst>
          </p:grpSpPr>
          <p:sp>
            <p:nvSpPr>
              <p:cNvPr id="4" name="Freeform: Shape 3">
                <a:extLst>
                  <a:ext uri="{FF2B5EF4-FFF2-40B4-BE49-F238E27FC236}">
                    <a16:creationId xmlns:a16="http://schemas.microsoft.com/office/drawing/2014/main" id="{9AC13CF9-1A01-472C-B184-B8D1FDFE8382}"/>
                  </a:ext>
                </a:extLst>
              </p:cNvPr>
              <p:cNvSpPr/>
              <p:nvPr/>
            </p:nvSpPr>
            <p:spPr>
              <a:xfrm>
                <a:off x="8851691" y="3742138"/>
                <a:ext cx="2501423" cy="2033381"/>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w="707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9D74CBBF-AD6A-40B7-ACD4-D206157081B0}"/>
                  </a:ext>
                </a:extLst>
              </p:cNvPr>
              <p:cNvSpPr/>
              <p:nvPr/>
            </p:nvSpPr>
            <p:spPr>
              <a:xfrm>
                <a:off x="8851691" y="4222145"/>
                <a:ext cx="1229006" cy="1229348"/>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6B9B8EF-AF25-4F44-A25C-1149326B2BD6}"/>
                  </a:ext>
                </a:extLst>
              </p:cNvPr>
              <p:cNvSpPr/>
              <p:nvPr/>
            </p:nvSpPr>
            <p:spPr>
              <a:xfrm>
                <a:off x="9295730" y="4230177"/>
                <a:ext cx="1386621" cy="1393929"/>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41BF2991-B5E8-4B3E-B29F-CBB90B845EE5}"/>
                  </a:ext>
                </a:extLst>
              </p:cNvPr>
              <p:cNvSpPr/>
              <p:nvPr/>
            </p:nvSpPr>
            <p:spPr>
              <a:xfrm>
                <a:off x="9450699" y="4367989"/>
                <a:ext cx="532569" cy="691021"/>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3">
                  <a:lumMod val="75000"/>
                </a:schemeClr>
              </a:solidFill>
              <a:ln w="707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050C9E6-EBE9-4CA4-AAE4-EB0F65D5BB9B}"/>
                  </a:ext>
                </a:extLst>
              </p:cNvPr>
              <p:cNvSpPr/>
              <p:nvPr/>
            </p:nvSpPr>
            <p:spPr>
              <a:xfrm>
                <a:off x="9467038" y="4371471"/>
                <a:ext cx="566871" cy="716446"/>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3">
                  <a:lumMod val="75000"/>
                </a:schemeClr>
              </a:solidFill>
              <a:ln w="707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B909C7B-7870-4D06-9D90-8C2B224F4B8D}"/>
                  </a:ext>
                </a:extLst>
              </p:cNvPr>
              <p:cNvSpPr/>
              <p:nvPr/>
            </p:nvSpPr>
            <p:spPr>
              <a:xfrm>
                <a:off x="9458264" y="3742138"/>
                <a:ext cx="1908478" cy="1041671"/>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FBEC56A-6BE5-448F-9565-A0BBE2CA940F}"/>
                  </a:ext>
                </a:extLst>
              </p:cNvPr>
              <p:cNvSpPr/>
              <p:nvPr/>
            </p:nvSpPr>
            <p:spPr>
              <a:xfrm>
                <a:off x="9291574" y="5451032"/>
                <a:ext cx="4617" cy="1846"/>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42F6CED-B6AA-4B95-8ABB-7ABDA4DC0951}"/>
                  </a:ext>
                </a:extLst>
              </p:cNvPr>
              <p:cNvSpPr/>
              <p:nvPr/>
            </p:nvSpPr>
            <p:spPr>
              <a:xfrm>
                <a:off x="9435995" y="4483345"/>
                <a:ext cx="533731" cy="580716"/>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w="7072" cap="flat">
                <a:noFill/>
                <a:prstDash val="solid"/>
                <a:miter/>
              </a:ln>
            </p:spPr>
            <p:txBody>
              <a:bodyPr rtlCol="0" anchor="ctr"/>
              <a:lstStyle/>
              <a:p>
                <a:endParaRPr lang="en-US"/>
              </a:p>
            </p:txBody>
          </p:sp>
        </p:grpSp>
        <p:sp>
          <p:nvSpPr>
            <p:cNvPr id="15" name="Freeform: Shape 14">
              <a:extLst>
                <a:ext uri="{FF2B5EF4-FFF2-40B4-BE49-F238E27FC236}">
                  <a16:creationId xmlns:a16="http://schemas.microsoft.com/office/drawing/2014/main" id="{A6680C42-0B5C-418D-B5F0-87D2D6363A56}"/>
                </a:ext>
              </a:extLst>
            </p:cNvPr>
            <p:cNvSpPr/>
            <p:nvPr userDrawn="1"/>
          </p:nvSpPr>
          <p:spPr>
            <a:xfrm>
              <a:off x="3271130" y="5777272"/>
              <a:ext cx="7170701" cy="680201"/>
            </a:xfrm>
            <a:custGeom>
              <a:avLst/>
              <a:gdLst>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887927 w 8250226"/>
                <a:gd name="connsiteY8" fmla="*/ 724940 h 1520066"/>
                <a:gd name="connsiteX9" fmla="*/ 7211471 w 8250226"/>
                <a:gd name="connsiteY9" fmla="*/ 959045 h 1520066"/>
                <a:gd name="connsiteX10" fmla="*/ 7023079 w 8250226"/>
                <a:gd name="connsiteY10" fmla="*/ 599807 h 1520066"/>
                <a:gd name="connsiteX11" fmla="*/ 6625054 w 8250226"/>
                <a:gd name="connsiteY11" fmla="*/ 60489 h 1520066"/>
                <a:gd name="connsiteX12" fmla="*/ 6613972 w 8250226"/>
                <a:gd name="connsiteY12" fmla="*/ 60489 h 1520066"/>
                <a:gd name="connsiteX13" fmla="*/ 5725111 w 8250226"/>
                <a:gd name="connsiteY13" fmla="*/ 640903 h 1520066"/>
                <a:gd name="connsiteX14" fmla="*/ 5596746 w 8250226"/>
                <a:gd name="connsiteY14" fmla="*/ 772500 h 1520066"/>
                <a:gd name="connsiteX15" fmla="*/ 5426824 w 8250226"/>
                <a:gd name="connsiteY15" fmla="*/ 951657 h 1520066"/>
                <a:gd name="connsiteX16" fmla="*/ 5037572 w 8250226"/>
                <a:gd name="connsiteY16" fmla="*/ 1342294 h 1520066"/>
                <a:gd name="connsiteX17" fmla="*/ 4680181 w 8250226"/>
                <a:gd name="connsiteY17" fmla="*/ 1520066 h 1520066"/>
                <a:gd name="connsiteX18" fmla="*/ 4637239 w 8250226"/>
                <a:gd name="connsiteY18" fmla="*/ 1515910 h 1520066"/>
                <a:gd name="connsiteX19" fmla="*/ 4405443 w 8250226"/>
                <a:gd name="connsiteY19" fmla="*/ 1172372 h 1520066"/>
                <a:gd name="connsiteX20" fmla="*/ 4179650 w 8250226"/>
                <a:gd name="connsiteY20" fmla="*/ 762803 h 1520066"/>
                <a:gd name="connsiteX21" fmla="*/ 3311567 w 8250226"/>
                <a:gd name="connsiteY21" fmla="*/ 767883 h 1520066"/>
                <a:gd name="connsiteX22" fmla="*/ 2360834 w 8250226"/>
                <a:gd name="connsiteY22" fmla="*/ 995061 h 1520066"/>
                <a:gd name="connsiteX23" fmla="*/ 2342497 w 8250226"/>
                <a:gd name="connsiteY23" fmla="*/ 992833 h 1520066"/>
                <a:gd name="connsiteX24" fmla="*/ 2126238 w 8250226"/>
                <a:gd name="connsiteY24" fmla="*/ 1040931 h 1520066"/>
                <a:gd name="connsiteX25" fmla="*/ 1317343 w 8250226"/>
                <a:gd name="connsiteY25" fmla="*/ 1114064 h 1520066"/>
                <a:gd name="connsiteX26" fmla="*/ 1009685 w 8250226"/>
                <a:gd name="connsiteY26" fmla="*/ 1102634 h 1520066"/>
                <a:gd name="connsiteX27" fmla="*/ 90523 w 8250226"/>
                <a:gd name="connsiteY27" fmla="*/ 742589 h 1520066"/>
                <a:gd name="connsiteX28" fmla="*/ 22895 w 8250226"/>
                <a:gd name="connsiteY28" fmla="*/ 281579 h 1520066"/>
                <a:gd name="connsiteX29" fmla="*/ 33026 w 8250226"/>
                <a:gd name="connsiteY29" fmla="*/ 257679 h 1520066"/>
                <a:gd name="connsiteX30" fmla="*/ 94142 w 8250226"/>
                <a:gd name="connsiteY30" fmla="*/ 257679 h 1520066"/>
                <a:gd name="connsiteX31" fmla="*/ 76235 w 8250226"/>
                <a:gd name="connsiteY31" fmla="*/ 299677 h 1520066"/>
                <a:gd name="connsiteX32" fmla="*/ 140053 w 8250226"/>
                <a:gd name="connsiteY32" fmla="*/ 715919 h 1520066"/>
                <a:gd name="connsiteX33" fmla="*/ 2361283 w 8250226"/>
                <a:gd name="connsiteY33" fmla="*/ 930232 h 1520066"/>
                <a:gd name="connsiteX34" fmla="*/ 2361890 w 8250226"/>
                <a:gd name="connsiteY34" fmla="*/ 932577 h 1520066"/>
                <a:gd name="connsiteX35" fmla="*/ 2418393 w 8250226"/>
                <a:gd name="connsiteY35" fmla="*/ 916935 h 1520066"/>
                <a:gd name="connsiteX36" fmla="*/ 3300486 w 8250226"/>
                <a:gd name="connsiteY36" fmla="*/ 708780 h 1520066"/>
                <a:gd name="connsiteX37" fmla="*/ 4213357 w 8250226"/>
                <a:gd name="connsiteY37" fmla="*/ 712935 h 1520066"/>
                <a:gd name="connsiteX38" fmla="*/ 4462699 w 8250226"/>
                <a:gd name="connsiteY38" fmla="*/ 1154825 h 1520066"/>
                <a:gd name="connsiteX39" fmla="*/ 4648321 w 8250226"/>
                <a:gd name="connsiteY39" fmla="*/ 1456806 h 1520066"/>
                <a:gd name="connsiteX40" fmla="*/ 5382034 w 8250226"/>
                <a:gd name="connsiteY40" fmla="*/ 911024 h 1520066"/>
                <a:gd name="connsiteX41" fmla="*/ 5554727 w 8250226"/>
                <a:gd name="connsiteY41" fmla="*/ 728634 h 1520066"/>
                <a:gd name="connsiteX42" fmla="*/ 5681246 w 8250226"/>
                <a:gd name="connsiteY42" fmla="*/ 599346 h 1520066"/>
                <a:gd name="connsiteX43" fmla="*/ 6613510 w 8250226"/>
                <a:gd name="connsiteY43" fmla="*/ 0 h 1520066"/>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211471 w 8250226"/>
                <a:gd name="connsiteY8" fmla="*/ 959045 h 1520066"/>
                <a:gd name="connsiteX9" fmla="*/ 7023079 w 8250226"/>
                <a:gd name="connsiteY9" fmla="*/ 599807 h 1520066"/>
                <a:gd name="connsiteX10" fmla="*/ 6625054 w 8250226"/>
                <a:gd name="connsiteY10" fmla="*/ 60489 h 1520066"/>
                <a:gd name="connsiteX11" fmla="*/ 6613972 w 8250226"/>
                <a:gd name="connsiteY11" fmla="*/ 60489 h 1520066"/>
                <a:gd name="connsiteX12" fmla="*/ 5725111 w 8250226"/>
                <a:gd name="connsiteY12" fmla="*/ 640903 h 1520066"/>
                <a:gd name="connsiteX13" fmla="*/ 5596746 w 8250226"/>
                <a:gd name="connsiteY13" fmla="*/ 772500 h 1520066"/>
                <a:gd name="connsiteX14" fmla="*/ 5426824 w 8250226"/>
                <a:gd name="connsiteY14" fmla="*/ 951657 h 1520066"/>
                <a:gd name="connsiteX15" fmla="*/ 5037572 w 8250226"/>
                <a:gd name="connsiteY15" fmla="*/ 1342294 h 1520066"/>
                <a:gd name="connsiteX16" fmla="*/ 4680181 w 8250226"/>
                <a:gd name="connsiteY16" fmla="*/ 1520066 h 1520066"/>
                <a:gd name="connsiteX17" fmla="*/ 4637239 w 8250226"/>
                <a:gd name="connsiteY17" fmla="*/ 1515910 h 1520066"/>
                <a:gd name="connsiteX18" fmla="*/ 4405443 w 8250226"/>
                <a:gd name="connsiteY18" fmla="*/ 1172372 h 1520066"/>
                <a:gd name="connsiteX19" fmla="*/ 4179650 w 8250226"/>
                <a:gd name="connsiteY19" fmla="*/ 762803 h 1520066"/>
                <a:gd name="connsiteX20" fmla="*/ 3311567 w 8250226"/>
                <a:gd name="connsiteY20" fmla="*/ 767883 h 1520066"/>
                <a:gd name="connsiteX21" fmla="*/ 2360834 w 8250226"/>
                <a:gd name="connsiteY21" fmla="*/ 995061 h 1520066"/>
                <a:gd name="connsiteX22" fmla="*/ 2342497 w 8250226"/>
                <a:gd name="connsiteY22" fmla="*/ 992833 h 1520066"/>
                <a:gd name="connsiteX23" fmla="*/ 2126238 w 8250226"/>
                <a:gd name="connsiteY23" fmla="*/ 1040931 h 1520066"/>
                <a:gd name="connsiteX24" fmla="*/ 1317343 w 8250226"/>
                <a:gd name="connsiteY24" fmla="*/ 1114064 h 1520066"/>
                <a:gd name="connsiteX25" fmla="*/ 1009685 w 8250226"/>
                <a:gd name="connsiteY25" fmla="*/ 1102634 h 1520066"/>
                <a:gd name="connsiteX26" fmla="*/ 90523 w 8250226"/>
                <a:gd name="connsiteY26" fmla="*/ 742589 h 1520066"/>
                <a:gd name="connsiteX27" fmla="*/ 22895 w 8250226"/>
                <a:gd name="connsiteY27" fmla="*/ 281579 h 1520066"/>
                <a:gd name="connsiteX28" fmla="*/ 33026 w 8250226"/>
                <a:gd name="connsiteY28" fmla="*/ 257679 h 1520066"/>
                <a:gd name="connsiteX29" fmla="*/ 94142 w 8250226"/>
                <a:gd name="connsiteY29" fmla="*/ 257679 h 1520066"/>
                <a:gd name="connsiteX30" fmla="*/ 76235 w 8250226"/>
                <a:gd name="connsiteY30" fmla="*/ 299677 h 1520066"/>
                <a:gd name="connsiteX31" fmla="*/ 140053 w 8250226"/>
                <a:gd name="connsiteY31" fmla="*/ 715919 h 1520066"/>
                <a:gd name="connsiteX32" fmla="*/ 2361283 w 8250226"/>
                <a:gd name="connsiteY32" fmla="*/ 930232 h 1520066"/>
                <a:gd name="connsiteX33" fmla="*/ 2361890 w 8250226"/>
                <a:gd name="connsiteY33" fmla="*/ 932577 h 1520066"/>
                <a:gd name="connsiteX34" fmla="*/ 2418393 w 8250226"/>
                <a:gd name="connsiteY34" fmla="*/ 916935 h 1520066"/>
                <a:gd name="connsiteX35" fmla="*/ 3300486 w 8250226"/>
                <a:gd name="connsiteY35" fmla="*/ 708780 h 1520066"/>
                <a:gd name="connsiteX36" fmla="*/ 4213357 w 8250226"/>
                <a:gd name="connsiteY36" fmla="*/ 712935 h 1520066"/>
                <a:gd name="connsiteX37" fmla="*/ 4462699 w 8250226"/>
                <a:gd name="connsiteY37" fmla="*/ 1154825 h 1520066"/>
                <a:gd name="connsiteX38" fmla="*/ 4648321 w 8250226"/>
                <a:gd name="connsiteY38" fmla="*/ 1456806 h 1520066"/>
                <a:gd name="connsiteX39" fmla="*/ 5382034 w 8250226"/>
                <a:gd name="connsiteY39" fmla="*/ 911024 h 1520066"/>
                <a:gd name="connsiteX40" fmla="*/ 5554727 w 8250226"/>
                <a:gd name="connsiteY40" fmla="*/ 728634 h 1520066"/>
                <a:gd name="connsiteX41" fmla="*/ 5681246 w 8250226"/>
                <a:gd name="connsiteY41" fmla="*/ 599346 h 1520066"/>
                <a:gd name="connsiteX42" fmla="*/ 6613510 w 8250226"/>
                <a:gd name="connsiteY42" fmla="*/ 0 h 1520066"/>
                <a:gd name="connsiteX0" fmla="*/ 6613510 w 8416533"/>
                <a:gd name="connsiteY0" fmla="*/ 0 h 1520066"/>
                <a:gd name="connsiteX1" fmla="*/ 6625977 w 8416533"/>
                <a:gd name="connsiteY1" fmla="*/ 0 h 1520066"/>
                <a:gd name="connsiteX2" fmla="*/ 6964437 w 8416533"/>
                <a:gd name="connsiteY2" fmla="*/ 205015 h 1520066"/>
                <a:gd name="connsiteX3" fmla="*/ 7081720 w 8416533"/>
                <a:gd name="connsiteY3" fmla="*/ 587340 h 1520066"/>
                <a:gd name="connsiteX4" fmla="*/ 7221629 w 8416533"/>
                <a:gd name="connsiteY4" fmla="*/ 899480 h 1520066"/>
                <a:gd name="connsiteX5" fmla="*/ 8199143 w 8416533"/>
                <a:gd name="connsiteY5" fmla="*/ 396639 h 1520066"/>
                <a:gd name="connsiteX6" fmla="*/ 8241625 w 8416533"/>
                <a:gd name="connsiteY6" fmla="*/ 397101 h 1520066"/>
                <a:gd name="connsiteX7" fmla="*/ 8415852 w 8416533"/>
                <a:gd name="connsiteY7" fmla="*/ 762602 h 1520066"/>
                <a:gd name="connsiteX8" fmla="*/ 7211471 w 8416533"/>
                <a:gd name="connsiteY8" fmla="*/ 959045 h 1520066"/>
                <a:gd name="connsiteX9" fmla="*/ 7023079 w 8416533"/>
                <a:gd name="connsiteY9" fmla="*/ 599807 h 1520066"/>
                <a:gd name="connsiteX10" fmla="*/ 6625054 w 8416533"/>
                <a:gd name="connsiteY10" fmla="*/ 60489 h 1520066"/>
                <a:gd name="connsiteX11" fmla="*/ 6613972 w 8416533"/>
                <a:gd name="connsiteY11" fmla="*/ 60489 h 1520066"/>
                <a:gd name="connsiteX12" fmla="*/ 5725111 w 8416533"/>
                <a:gd name="connsiteY12" fmla="*/ 640903 h 1520066"/>
                <a:gd name="connsiteX13" fmla="*/ 5596746 w 8416533"/>
                <a:gd name="connsiteY13" fmla="*/ 772500 h 1520066"/>
                <a:gd name="connsiteX14" fmla="*/ 5426824 w 8416533"/>
                <a:gd name="connsiteY14" fmla="*/ 951657 h 1520066"/>
                <a:gd name="connsiteX15" fmla="*/ 5037572 w 8416533"/>
                <a:gd name="connsiteY15" fmla="*/ 1342294 h 1520066"/>
                <a:gd name="connsiteX16" fmla="*/ 4680181 w 8416533"/>
                <a:gd name="connsiteY16" fmla="*/ 1520066 h 1520066"/>
                <a:gd name="connsiteX17" fmla="*/ 4637239 w 8416533"/>
                <a:gd name="connsiteY17" fmla="*/ 1515910 h 1520066"/>
                <a:gd name="connsiteX18" fmla="*/ 4405443 w 8416533"/>
                <a:gd name="connsiteY18" fmla="*/ 1172372 h 1520066"/>
                <a:gd name="connsiteX19" fmla="*/ 4179650 w 8416533"/>
                <a:gd name="connsiteY19" fmla="*/ 762803 h 1520066"/>
                <a:gd name="connsiteX20" fmla="*/ 3311567 w 8416533"/>
                <a:gd name="connsiteY20" fmla="*/ 767883 h 1520066"/>
                <a:gd name="connsiteX21" fmla="*/ 2360834 w 8416533"/>
                <a:gd name="connsiteY21" fmla="*/ 995061 h 1520066"/>
                <a:gd name="connsiteX22" fmla="*/ 2342497 w 8416533"/>
                <a:gd name="connsiteY22" fmla="*/ 992833 h 1520066"/>
                <a:gd name="connsiteX23" fmla="*/ 2126238 w 8416533"/>
                <a:gd name="connsiteY23" fmla="*/ 1040931 h 1520066"/>
                <a:gd name="connsiteX24" fmla="*/ 1317343 w 8416533"/>
                <a:gd name="connsiteY24" fmla="*/ 1114064 h 1520066"/>
                <a:gd name="connsiteX25" fmla="*/ 1009685 w 8416533"/>
                <a:gd name="connsiteY25" fmla="*/ 1102634 h 1520066"/>
                <a:gd name="connsiteX26" fmla="*/ 90523 w 8416533"/>
                <a:gd name="connsiteY26" fmla="*/ 742589 h 1520066"/>
                <a:gd name="connsiteX27" fmla="*/ 22895 w 8416533"/>
                <a:gd name="connsiteY27" fmla="*/ 281579 h 1520066"/>
                <a:gd name="connsiteX28" fmla="*/ 33026 w 8416533"/>
                <a:gd name="connsiteY28" fmla="*/ 257679 h 1520066"/>
                <a:gd name="connsiteX29" fmla="*/ 94142 w 8416533"/>
                <a:gd name="connsiteY29" fmla="*/ 257679 h 1520066"/>
                <a:gd name="connsiteX30" fmla="*/ 76235 w 8416533"/>
                <a:gd name="connsiteY30" fmla="*/ 299677 h 1520066"/>
                <a:gd name="connsiteX31" fmla="*/ 140053 w 8416533"/>
                <a:gd name="connsiteY31" fmla="*/ 715919 h 1520066"/>
                <a:gd name="connsiteX32" fmla="*/ 2361283 w 8416533"/>
                <a:gd name="connsiteY32" fmla="*/ 930232 h 1520066"/>
                <a:gd name="connsiteX33" fmla="*/ 2361890 w 8416533"/>
                <a:gd name="connsiteY33" fmla="*/ 932577 h 1520066"/>
                <a:gd name="connsiteX34" fmla="*/ 2418393 w 8416533"/>
                <a:gd name="connsiteY34" fmla="*/ 916935 h 1520066"/>
                <a:gd name="connsiteX35" fmla="*/ 3300486 w 8416533"/>
                <a:gd name="connsiteY35" fmla="*/ 708780 h 1520066"/>
                <a:gd name="connsiteX36" fmla="*/ 4213357 w 8416533"/>
                <a:gd name="connsiteY36" fmla="*/ 712935 h 1520066"/>
                <a:gd name="connsiteX37" fmla="*/ 4462699 w 8416533"/>
                <a:gd name="connsiteY37" fmla="*/ 1154825 h 1520066"/>
                <a:gd name="connsiteX38" fmla="*/ 4648321 w 8416533"/>
                <a:gd name="connsiteY38" fmla="*/ 1456806 h 1520066"/>
                <a:gd name="connsiteX39" fmla="*/ 5382034 w 8416533"/>
                <a:gd name="connsiteY39" fmla="*/ 911024 h 1520066"/>
                <a:gd name="connsiteX40" fmla="*/ 5554727 w 8416533"/>
                <a:gd name="connsiteY40" fmla="*/ 728634 h 1520066"/>
                <a:gd name="connsiteX41" fmla="*/ 5681246 w 8416533"/>
                <a:gd name="connsiteY41" fmla="*/ 599346 h 1520066"/>
                <a:gd name="connsiteX42" fmla="*/ 6613510 w 8416533"/>
                <a:gd name="connsiteY42" fmla="*/ 0 h 1520066"/>
                <a:gd name="connsiteX0" fmla="*/ 6613510 w 8416442"/>
                <a:gd name="connsiteY0" fmla="*/ 0 h 1520066"/>
                <a:gd name="connsiteX1" fmla="*/ 6625977 w 8416442"/>
                <a:gd name="connsiteY1" fmla="*/ 0 h 1520066"/>
                <a:gd name="connsiteX2" fmla="*/ 6964437 w 8416442"/>
                <a:gd name="connsiteY2" fmla="*/ 205015 h 1520066"/>
                <a:gd name="connsiteX3" fmla="*/ 7081720 w 8416442"/>
                <a:gd name="connsiteY3" fmla="*/ 587340 h 1520066"/>
                <a:gd name="connsiteX4" fmla="*/ 7221629 w 8416442"/>
                <a:gd name="connsiteY4" fmla="*/ 899480 h 1520066"/>
                <a:gd name="connsiteX5" fmla="*/ 8348876 w 8416442"/>
                <a:gd name="connsiteY5" fmla="*/ 665822 h 1520066"/>
                <a:gd name="connsiteX6" fmla="*/ 8241625 w 8416442"/>
                <a:gd name="connsiteY6" fmla="*/ 397101 h 1520066"/>
                <a:gd name="connsiteX7" fmla="*/ 8415852 w 8416442"/>
                <a:gd name="connsiteY7" fmla="*/ 762602 h 1520066"/>
                <a:gd name="connsiteX8" fmla="*/ 7211471 w 8416442"/>
                <a:gd name="connsiteY8" fmla="*/ 959045 h 1520066"/>
                <a:gd name="connsiteX9" fmla="*/ 7023079 w 8416442"/>
                <a:gd name="connsiteY9" fmla="*/ 599807 h 1520066"/>
                <a:gd name="connsiteX10" fmla="*/ 6625054 w 8416442"/>
                <a:gd name="connsiteY10" fmla="*/ 60489 h 1520066"/>
                <a:gd name="connsiteX11" fmla="*/ 6613972 w 8416442"/>
                <a:gd name="connsiteY11" fmla="*/ 60489 h 1520066"/>
                <a:gd name="connsiteX12" fmla="*/ 5725111 w 8416442"/>
                <a:gd name="connsiteY12" fmla="*/ 640903 h 1520066"/>
                <a:gd name="connsiteX13" fmla="*/ 5596746 w 8416442"/>
                <a:gd name="connsiteY13" fmla="*/ 772500 h 1520066"/>
                <a:gd name="connsiteX14" fmla="*/ 5426824 w 8416442"/>
                <a:gd name="connsiteY14" fmla="*/ 951657 h 1520066"/>
                <a:gd name="connsiteX15" fmla="*/ 5037572 w 8416442"/>
                <a:gd name="connsiteY15" fmla="*/ 1342294 h 1520066"/>
                <a:gd name="connsiteX16" fmla="*/ 4680181 w 8416442"/>
                <a:gd name="connsiteY16" fmla="*/ 1520066 h 1520066"/>
                <a:gd name="connsiteX17" fmla="*/ 4637239 w 8416442"/>
                <a:gd name="connsiteY17" fmla="*/ 1515910 h 1520066"/>
                <a:gd name="connsiteX18" fmla="*/ 4405443 w 8416442"/>
                <a:gd name="connsiteY18" fmla="*/ 1172372 h 1520066"/>
                <a:gd name="connsiteX19" fmla="*/ 4179650 w 8416442"/>
                <a:gd name="connsiteY19" fmla="*/ 762803 h 1520066"/>
                <a:gd name="connsiteX20" fmla="*/ 3311567 w 8416442"/>
                <a:gd name="connsiteY20" fmla="*/ 767883 h 1520066"/>
                <a:gd name="connsiteX21" fmla="*/ 2360834 w 8416442"/>
                <a:gd name="connsiteY21" fmla="*/ 995061 h 1520066"/>
                <a:gd name="connsiteX22" fmla="*/ 2342497 w 8416442"/>
                <a:gd name="connsiteY22" fmla="*/ 992833 h 1520066"/>
                <a:gd name="connsiteX23" fmla="*/ 2126238 w 8416442"/>
                <a:gd name="connsiteY23" fmla="*/ 1040931 h 1520066"/>
                <a:gd name="connsiteX24" fmla="*/ 1317343 w 8416442"/>
                <a:gd name="connsiteY24" fmla="*/ 1114064 h 1520066"/>
                <a:gd name="connsiteX25" fmla="*/ 1009685 w 8416442"/>
                <a:gd name="connsiteY25" fmla="*/ 1102634 h 1520066"/>
                <a:gd name="connsiteX26" fmla="*/ 90523 w 8416442"/>
                <a:gd name="connsiteY26" fmla="*/ 742589 h 1520066"/>
                <a:gd name="connsiteX27" fmla="*/ 22895 w 8416442"/>
                <a:gd name="connsiteY27" fmla="*/ 281579 h 1520066"/>
                <a:gd name="connsiteX28" fmla="*/ 33026 w 8416442"/>
                <a:gd name="connsiteY28" fmla="*/ 257679 h 1520066"/>
                <a:gd name="connsiteX29" fmla="*/ 94142 w 8416442"/>
                <a:gd name="connsiteY29" fmla="*/ 257679 h 1520066"/>
                <a:gd name="connsiteX30" fmla="*/ 76235 w 8416442"/>
                <a:gd name="connsiteY30" fmla="*/ 299677 h 1520066"/>
                <a:gd name="connsiteX31" fmla="*/ 140053 w 8416442"/>
                <a:gd name="connsiteY31" fmla="*/ 715919 h 1520066"/>
                <a:gd name="connsiteX32" fmla="*/ 2361283 w 8416442"/>
                <a:gd name="connsiteY32" fmla="*/ 930232 h 1520066"/>
                <a:gd name="connsiteX33" fmla="*/ 2361890 w 8416442"/>
                <a:gd name="connsiteY33" fmla="*/ 932577 h 1520066"/>
                <a:gd name="connsiteX34" fmla="*/ 2418393 w 8416442"/>
                <a:gd name="connsiteY34" fmla="*/ 916935 h 1520066"/>
                <a:gd name="connsiteX35" fmla="*/ 3300486 w 8416442"/>
                <a:gd name="connsiteY35" fmla="*/ 708780 h 1520066"/>
                <a:gd name="connsiteX36" fmla="*/ 4213357 w 8416442"/>
                <a:gd name="connsiteY36" fmla="*/ 712935 h 1520066"/>
                <a:gd name="connsiteX37" fmla="*/ 4462699 w 8416442"/>
                <a:gd name="connsiteY37" fmla="*/ 1154825 h 1520066"/>
                <a:gd name="connsiteX38" fmla="*/ 4648321 w 8416442"/>
                <a:gd name="connsiteY38" fmla="*/ 1456806 h 1520066"/>
                <a:gd name="connsiteX39" fmla="*/ 5382034 w 8416442"/>
                <a:gd name="connsiteY39" fmla="*/ 911024 h 1520066"/>
                <a:gd name="connsiteX40" fmla="*/ 5554727 w 8416442"/>
                <a:gd name="connsiteY40" fmla="*/ 728634 h 1520066"/>
                <a:gd name="connsiteX41" fmla="*/ 5681246 w 8416442"/>
                <a:gd name="connsiteY41" fmla="*/ 599346 h 1520066"/>
                <a:gd name="connsiteX42" fmla="*/ 6613510 w 8416442"/>
                <a:gd name="connsiteY42"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62602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74648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454400"/>
                <a:gd name="connsiteY0" fmla="*/ 0 h 1520066"/>
                <a:gd name="connsiteX1" fmla="*/ 6625977 w 8454400"/>
                <a:gd name="connsiteY1" fmla="*/ 0 h 1520066"/>
                <a:gd name="connsiteX2" fmla="*/ 6964437 w 8454400"/>
                <a:gd name="connsiteY2" fmla="*/ 205015 h 1520066"/>
                <a:gd name="connsiteX3" fmla="*/ 7081720 w 8454400"/>
                <a:gd name="connsiteY3" fmla="*/ 587340 h 1520066"/>
                <a:gd name="connsiteX4" fmla="*/ 7221629 w 8454400"/>
                <a:gd name="connsiteY4" fmla="*/ 899480 h 1520066"/>
                <a:gd name="connsiteX5" fmla="*/ 8348876 w 8454400"/>
                <a:gd name="connsiteY5" fmla="*/ 665822 h 1520066"/>
                <a:gd name="connsiteX6" fmla="*/ 8415852 w 8454400"/>
                <a:gd name="connsiteY6" fmla="*/ 774648 h 1520066"/>
                <a:gd name="connsiteX7" fmla="*/ 7211471 w 8454400"/>
                <a:gd name="connsiteY7" fmla="*/ 959045 h 1520066"/>
                <a:gd name="connsiteX8" fmla="*/ 7023079 w 8454400"/>
                <a:gd name="connsiteY8" fmla="*/ 599807 h 1520066"/>
                <a:gd name="connsiteX9" fmla="*/ 6625054 w 8454400"/>
                <a:gd name="connsiteY9" fmla="*/ 60489 h 1520066"/>
                <a:gd name="connsiteX10" fmla="*/ 6613972 w 8454400"/>
                <a:gd name="connsiteY10" fmla="*/ 60489 h 1520066"/>
                <a:gd name="connsiteX11" fmla="*/ 5725111 w 8454400"/>
                <a:gd name="connsiteY11" fmla="*/ 640903 h 1520066"/>
                <a:gd name="connsiteX12" fmla="*/ 5596746 w 8454400"/>
                <a:gd name="connsiteY12" fmla="*/ 772500 h 1520066"/>
                <a:gd name="connsiteX13" fmla="*/ 5426824 w 8454400"/>
                <a:gd name="connsiteY13" fmla="*/ 951657 h 1520066"/>
                <a:gd name="connsiteX14" fmla="*/ 5037572 w 8454400"/>
                <a:gd name="connsiteY14" fmla="*/ 1342294 h 1520066"/>
                <a:gd name="connsiteX15" fmla="*/ 4680181 w 8454400"/>
                <a:gd name="connsiteY15" fmla="*/ 1520066 h 1520066"/>
                <a:gd name="connsiteX16" fmla="*/ 4637239 w 8454400"/>
                <a:gd name="connsiteY16" fmla="*/ 1515910 h 1520066"/>
                <a:gd name="connsiteX17" fmla="*/ 4405443 w 8454400"/>
                <a:gd name="connsiteY17" fmla="*/ 1172372 h 1520066"/>
                <a:gd name="connsiteX18" fmla="*/ 4179650 w 8454400"/>
                <a:gd name="connsiteY18" fmla="*/ 762803 h 1520066"/>
                <a:gd name="connsiteX19" fmla="*/ 3311567 w 8454400"/>
                <a:gd name="connsiteY19" fmla="*/ 767883 h 1520066"/>
                <a:gd name="connsiteX20" fmla="*/ 2360834 w 8454400"/>
                <a:gd name="connsiteY20" fmla="*/ 995061 h 1520066"/>
                <a:gd name="connsiteX21" fmla="*/ 2342497 w 8454400"/>
                <a:gd name="connsiteY21" fmla="*/ 992833 h 1520066"/>
                <a:gd name="connsiteX22" fmla="*/ 2126238 w 8454400"/>
                <a:gd name="connsiteY22" fmla="*/ 1040931 h 1520066"/>
                <a:gd name="connsiteX23" fmla="*/ 1317343 w 8454400"/>
                <a:gd name="connsiteY23" fmla="*/ 1114064 h 1520066"/>
                <a:gd name="connsiteX24" fmla="*/ 1009685 w 8454400"/>
                <a:gd name="connsiteY24" fmla="*/ 1102634 h 1520066"/>
                <a:gd name="connsiteX25" fmla="*/ 90523 w 8454400"/>
                <a:gd name="connsiteY25" fmla="*/ 742589 h 1520066"/>
                <a:gd name="connsiteX26" fmla="*/ 22895 w 8454400"/>
                <a:gd name="connsiteY26" fmla="*/ 281579 h 1520066"/>
                <a:gd name="connsiteX27" fmla="*/ 33026 w 8454400"/>
                <a:gd name="connsiteY27" fmla="*/ 257679 h 1520066"/>
                <a:gd name="connsiteX28" fmla="*/ 94142 w 8454400"/>
                <a:gd name="connsiteY28" fmla="*/ 257679 h 1520066"/>
                <a:gd name="connsiteX29" fmla="*/ 76235 w 8454400"/>
                <a:gd name="connsiteY29" fmla="*/ 299677 h 1520066"/>
                <a:gd name="connsiteX30" fmla="*/ 140053 w 8454400"/>
                <a:gd name="connsiteY30" fmla="*/ 715919 h 1520066"/>
                <a:gd name="connsiteX31" fmla="*/ 2361283 w 8454400"/>
                <a:gd name="connsiteY31" fmla="*/ 930232 h 1520066"/>
                <a:gd name="connsiteX32" fmla="*/ 2361890 w 8454400"/>
                <a:gd name="connsiteY32" fmla="*/ 932577 h 1520066"/>
                <a:gd name="connsiteX33" fmla="*/ 2418393 w 8454400"/>
                <a:gd name="connsiteY33" fmla="*/ 916935 h 1520066"/>
                <a:gd name="connsiteX34" fmla="*/ 3300486 w 8454400"/>
                <a:gd name="connsiteY34" fmla="*/ 708780 h 1520066"/>
                <a:gd name="connsiteX35" fmla="*/ 4213357 w 8454400"/>
                <a:gd name="connsiteY35" fmla="*/ 712935 h 1520066"/>
                <a:gd name="connsiteX36" fmla="*/ 4462699 w 8454400"/>
                <a:gd name="connsiteY36" fmla="*/ 1154825 h 1520066"/>
                <a:gd name="connsiteX37" fmla="*/ 4648321 w 8454400"/>
                <a:gd name="connsiteY37" fmla="*/ 1456806 h 1520066"/>
                <a:gd name="connsiteX38" fmla="*/ 5382034 w 8454400"/>
                <a:gd name="connsiteY38" fmla="*/ 911024 h 1520066"/>
                <a:gd name="connsiteX39" fmla="*/ 5554727 w 8454400"/>
                <a:gd name="connsiteY39" fmla="*/ 728634 h 1520066"/>
                <a:gd name="connsiteX40" fmla="*/ 5681246 w 8454400"/>
                <a:gd name="connsiteY40" fmla="*/ 599346 h 1520066"/>
                <a:gd name="connsiteX41" fmla="*/ 6613510 w 8454400"/>
                <a:gd name="connsiteY41" fmla="*/ 0 h 1520066"/>
                <a:gd name="connsiteX0" fmla="*/ 6613510 w 8415852"/>
                <a:gd name="connsiteY0" fmla="*/ 0 h 1520066"/>
                <a:gd name="connsiteX1" fmla="*/ 6625977 w 8415852"/>
                <a:gd name="connsiteY1" fmla="*/ 0 h 1520066"/>
                <a:gd name="connsiteX2" fmla="*/ 6964437 w 8415852"/>
                <a:gd name="connsiteY2" fmla="*/ 205015 h 1520066"/>
                <a:gd name="connsiteX3" fmla="*/ 7081720 w 8415852"/>
                <a:gd name="connsiteY3" fmla="*/ 587340 h 1520066"/>
                <a:gd name="connsiteX4" fmla="*/ 7221629 w 8415852"/>
                <a:gd name="connsiteY4" fmla="*/ 899480 h 1520066"/>
                <a:gd name="connsiteX5" fmla="*/ 8348876 w 8415852"/>
                <a:gd name="connsiteY5" fmla="*/ 665822 h 1520066"/>
                <a:gd name="connsiteX6" fmla="*/ 8415852 w 8415852"/>
                <a:gd name="connsiteY6" fmla="*/ 774648 h 1520066"/>
                <a:gd name="connsiteX7" fmla="*/ 7211471 w 8415852"/>
                <a:gd name="connsiteY7" fmla="*/ 959045 h 1520066"/>
                <a:gd name="connsiteX8" fmla="*/ 7023079 w 8415852"/>
                <a:gd name="connsiteY8" fmla="*/ 599807 h 1520066"/>
                <a:gd name="connsiteX9" fmla="*/ 6625054 w 8415852"/>
                <a:gd name="connsiteY9" fmla="*/ 60489 h 1520066"/>
                <a:gd name="connsiteX10" fmla="*/ 6613972 w 8415852"/>
                <a:gd name="connsiteY10" fmla="*/ 60489 h 1520066"/>
                <a:gd name="connsiteX11" fmla="*/ 5725111 w 8415852"/>
                <a:gd name="connsiteY11" fmla="*/ 640903 h 1520066"/>
                <a:gd name="connsiteX12" fmla="*/ 5596746 w 8415852"/>
                <a:gd name="connsiteY12" fmla="*/ 772500 h 1520066"/>
                <a:gd name="connsiteX13" fmla="*/ 5426824 w 8415852"/>
                <a:gd name="connsiteY13" fmla="*/ 951657 h 1520066"/>
                <a:gd name="connsiteX14" fmla="*/ 5037572 w 8415852"/>
                <a:gd name="connsiteY14" fmla="*/ 1342294 h 1520066"/>
                <a:gd name="connsiteX15" fmla="*/ 4680181 w 8415852"/>
                <a:gd name="connsiteY15" fmla="*/ 1520066 h 1520066"/>
                <a:gd name="connsiteX16" fmla="*/ 4637239 w 8415852"/>
                <a:gd name="connsiteY16" fmla="*/ 1515910 h 1520066"/>
                <a:gd name="connsiteX17" fmla="*/ 4405443 w 8415852"/>
                <a:gd name="connsiteY17" fmla="*/ 1172372 h 1520066"/>
                <a:gd name="connsiteX18" fmla="*/ 4179650 w 8415852"/>
                <a:gd name="connsiteY18" fmla="*/ 762803 h 1520066"/>
                <a:gd name="connsiteX19" fmla="*/ 3311567 w 8415852"/>
                <a:gd name="connsiteY19" fmla="*/ 767883 h 1520066"/>
                <a:gd name="connsiteX20" fmla="*/ 2360834 w 8415852"/>
                <a:gd name="connsiteY20" fmla="*/ 995061 h 1520066"/>
                <a:gd name="connsiteX21" fmla="*/ 2342497 w 8415852"/>
                <a:gd name="connsiteY21" fmla="*/ 992833 h 1520066"/>
                <a:gd name="connsiteX22" fmla="*/ 2126238 w 8415852"/>
                <a:gd name="connsiteY22" fmla="*/ 1040931 h 1520066"/>
                <a:gd name="connsiteX23" fmla="*/ 1317343 w 8415852"/>
                <a:gd name="connsiteY23" fmla="*/ 1114064 h 1520066"/>
                <a:gd name="connsiteX24" fmla="*/ 1009685 w 8415852"/>
                <a:gd name="connsiteY24" fmla="*/ 1102634 h 1520066"/>
                <a:gd name="connsiteX25" fmla="*/ 90523 w 8415852"/>
                <a:gd name="connsiteY25" fmla="*/ 742589 h 1520066"/>
                <a:gd name="connsiteX26" fmla="*/ 22895 w 8415852"/>
                <a:gd name="connsiteY26" fmla="*/ 281579 h 1520066"/>
                <a:gd name="connsiteX27" fmla="*/ 33026 w 8415852"/>
                <a:gd name="connsiteY27" fmla="*/ 257679 h 1520066"/>
                <a:gd name="connsiteX28" fmla="*/ 94142 w 8415852"/>
                <a:gd name="connsiteY28" fmla="*/ 257679 h 1520066"/>
                <a:gd name="connsiteX29" fmla="*/ 76235 w 8415852"/>
                <a:gd name="connsiteY29" fmla="*/ 299677 h 1520066"/>
                <a:gd name="connsiteX30" fmla="*/ 140053 w 8415852"/>
                <a:gd name="connsiteY30" fmla="*/ 715919 h 1520066"/>
                <a:gd name="connsiteX31" fmla="*/ 2361283 w 8415852"/>
                <a:gd name="connsiteY31" fmla="*/ 930232 h 1520066"/>
                <a:gd name="connsiteX32" fmla="*/ 2361890 w 8415852"/>
                <a:gd name="connsiteY32" fmla="*/ 932577 h 1520066"/>
                <a:gd name="connsiteX33" fmla="*/ 2418393 w 8415852"/>
                <a:gd name="connsiteY33" fmla="*/ 916935 h 1520066"/>
                <a:gd name="connsiteX34" fmla="*/ 3300486 w 8415852"/>
                <a:gd name="connsiteY34" fmla="*/ 708780 h 1520066"/>
                <a:gd name="connsiteX35" fmla="*/ 4213357 w 8415852"/>
                <a:gd name="connsiteY35" fmla="*/ 712935 h 1520066"/>
                <a:gd name="connsiteX36" fmla="*/ 4462699 w 8415852"/>
                <a:gd name="connsiteY36" fmla="*/ 1154825 h 1520066"/>
                <a:gd name="connsiteX37" fmla="*/ 4648321 w 8415852"/>
                <a:gd name="connsiteY37" fmla="*/ 1456806 h 1520066"/>
                <a:gd name="connsiteX38" fmla="*/ 5382034 w 8415852"/>
                <a:gd name="connsiteY38" fmla="*/ 911024 h 1520066"/>
                <a:gd name="connsiteX39" fmla="*/ 5554727 w 8415852"/>
                <a:gd name="connsiteY39" fmla="*/ 728634 h 1520066"/>
                <a:gd name="connsiteX40" fmla="*/ 5681246 w 8415852"/>
                <a:gd name="connsiteY40" fmla="*/ 599346 h 1520066"/>
                <a:gd name="connsiteX41" fmla="*/ 6613510 w 8415852"/>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81720 w 8393514"/>
                <a:gd name="connsiteY3" fmla="*/ 587340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62175 w 8393514"/>
                <a:gd name="connsiteY3" fmla="*/ 575294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13848 h 1533914"/>
                <a:gd name="connsiteX1" fmla="*/ 6625977 w 8393514"/>
                <a:gd name="connsiteY1" fmla="*/ 13848 h 1533914"/>
                <a:gd name="connsiteX2" fmla="*/ 6972814 w 8393514"/>
                <a:gd name="connsiteY2" fmla="*/ 200793 h 1533914"/>
                <a:gd name="connsiteX3" fmla="*/ 7062175 w 8393514"/>
                <a:gd name="connsiteY3" fmla="*/ 589142 h 1533914"/>
                <a:gd name="connsiteX4" fmla="*/ 7221629 w 8393514"/>
                <a:gd name="connsiteY4" fmla="*/ 913328 h 1533914"/>
                <a:gd name="connsiteX5" fmla="*/ 8348876 w 8393514"/>
                <a:gd name="connsiteY5" fmla="*/ 679670 h 1533914"/>
                <a:gd name="connsiteX6" fmla="*/ 8393514 w 8393514"/>
                <a:gd name="connsiteY6" fmla="*/ 728260 h 1533914"/>
                <a:gd name="connsiteX7" fmla="*/ 7211471 w 8393514"/>
                <a:gd name="connsiteY7" fmla="*/ 972893 h 1533914"/>
                <a:gd name="connsiteX8" fmla="*/ 7023079 w 8393514"/>
                <a:gd name="connsiteY8" fmla="*/ 613655 h 1533914"/>
                <a:gd name="connsiteX9" fmla="*/ 6625054 w 8393514"/>
                <a:gd name="connsiteY9" fmla="*/ 74337 h 1533914"/>
                <a:gd name="connsiteX10" fmla="*/ 6613972 w 8393514"/>
                <a:gd name="connsiteY10" fmla="*/ 74337 h 1533914"/>
                <a:gd name="connsiteX11" fmla="*/ 5725111 w 8393514"/>
                <a:gd name="connsiteY11" fmla="*/ 654751 h 1533914"/>
                <a:gd name="connsiteX12" fmla="*/ 5596746 w 8393514"/>
                <a:gd name="connsiteY12" fmla="*/ 786348 h 1533914"/>
                <a:gd name="connsiteX13" fmla="*/ 5426824 w 8393514"/>
                <a:gd name="connsiteY13" fmla="*/ 965505 h 1533914"/>
                <a:gd name="connsiteX14" fmla="*/ 5037572 w 8393514"/>
                <a:gd name="connsiteY14" fmla="*/ 1356142 h 1533914"/>
                <a:gd name="connsiteX15" fmla="*/ 4680181 w 8393514"/>
                <a:gd name="connsiteY15" fmla="*/ 1533914 h 1533914"/>
                <a:gd name="connsiteX16" fmla="*/ 4637239 w 8393514"/>
                <a:gd name="connsiteY16" fmla="*/ 1529758 h 1533914"/>
                <a:gd name="connsiteX17" fmla="*/ 4405443 w 8393514"/>
                <a:gd name="connsiteY17" fmla="*/ 1186220 h 1533914"/>
                <a:gd name="connsiteX18" fmla="*/ 4179650 w 8393514"/>
                <a:gd name="connsiteY18" fmla="*/ 776651 h 1533914"/>
                <a:gd name="connsiteX19" fmla="*/ 3311567 w 8393514"/>
                <a:gd name="connsiteY19" fmla="*/ 781731 h 1533914"/>
                <a:gd name="connsiteX20" fmla="*/ 2360834 w 8393514"/>
                <a:gd name="connsiteY20" fmla="*/ 1008909 h 1533914"/>
                <a:gd name="connsiteX21" fmla="*/ 2342497 w 8393514"/>
                <a:gd name="connsiteY21" fmla="*/ 1006681 h 1533914"/>
                <a:gd name="connsiteX22" fmla="*/ 2126238 w 8393514"/>
                <a:gd name="connsiteY22" fmla="*/ 1054779 h 1533914"/>
                <a:gd name="connsiteX23" fmla="*/ 1317343 w 8393514"/>
                <a:gd name="connsiteY23" fmla="*/ 1127912 h 1533914"/>
                <a:gd name="connsiteX24" fmla="*/ 1009685 w 8393514"/>
                <a:gd name="connsiteY24" fmla="*/ 1116482 h 1533914"/>
                <a:gd name="connsiteX25" fmla="*/ 90523 w 8393514"/>
                <a:gd name="connsiteY25" fmla="*/ 756437 h 1533914"/>
                <a:gd name="connsiteX26" fmla="*/ 22895 w 8393514"/>
                <a:gd name="connsiteY26" fmla="*/ 295427 h 1533914"/>
                <a:gd name="connsiteX27" fmla="*/ 33026 w 8393514"/>
                <a:gd name="connsiteY27" fmla="*/ 271527 h 1533914"/>
                <a:gd name="connsiteX28" fmla="*/ 94142 w 8393514"/>
                <a:gd name="connsiteY28" fmla="*/ 271527 h 1533914"/>
                <a:gd name="connsiteX29" fmla="*/ 76235 w 8393514"/>
                <a:gd name="connsiteY29" fmla="*/ 313525 h 1533914"/>
                <a:gd name="connsiteX30" fmla="*/ 140053 w 8393514"/>
                <a:gd name="connsiteY30" fmla="*/ 729767 h 1533914"/>
                <a:gd name="connsiteX31" fmla="*/ 2361283 w 8393514"/>
                <a:gd name="connsiteY31" fmla="*/ 944080 h 1533914"/>
                <a:gd name="connsiteX32" fmla="*/ 2361890 w 8393514"/>
                <a:gd name="connsiteY32" fmla="*/ 946425 h 1533914"/>
                <a:gd name="connsiteX33" fmla="*/ 2418393 w 8393514"/>
                <a:gd name="connsiteY33" fmla="*/ 930783 h 1533914"/>
                <a:gd name="connsiteX34" fmla="*/ 3300486 w 8393514"/>
                <a:gd name="connsiteY34" fmla="*/ 722628 h 1533914"/>
                <a:gd name="connsiteX35" fmla="*/ 4213357 w 8393514"/>
                <a:gd name="connsiteY35" fmla="*/ 726783 h 1533914"/>
                <a:gd name="connsiteX36" fmla="*/ 4462699 w 8393514"/>
                <a:gd name="connsiteY36" fmla="*/ 1168673 h 1533914"/>
                <a:gd name="connsiteX37" fmla="*/ 4648321 w 8393514"/>
                <a:gd name="connsiteY37" fmla="*/ 1470654 h 1533914"/>
                <a:gd name="connsiteX38" fmla="*/ 5382034 w 8393514"/>
                <a:gd name="connsiteY38" fmla="*/ 924872 h 1533914"/>
                <a:gd name="connsiteX39" fmla="*/ 5554727 w 8393514"/>
                <a:gd name="connsiteY39" fmla="*/ 742482 h 1533914"/>
                <a:gd name="connsiteX40" fmla="*/ 5681246 w 8393514"/>
                <a:gd name="connsiteY40" fmla="*/ 613194 h 1533914"/>
                <a:gd name="connsiteX41" fmla="*/ 6613510 w 8393514"/>
                <a:gd name="connsiteY41" fmla="*/ 13848 h 1533914"/>
                <a:gd name="connsiteX0" fmla="*/ 6613510 w 8393514"/>
                <a:gd name="connsiteY0" fmla="*/ 12957 h 1533023"/>
                <a:gd name="connsiteX1" fmla="*/ 6625977 w 8393514"/>
                <a:gd name="connsiteY1" fmla="*/ 12957 h 1533023"/>
                <a:gd name="connsiteX2" fmla="*/ 6944892 w 8393514"/>
                <a:gd name="connsiteY2" fmla="*/ 187853 h 1533023"/>
                <a:gd name="connsiteX3" fmla="*/ 7062175 w 8393514"/>
                <a:gd name="connsiteY3" fmla="*/ 588251 h 1533023"/>
                <a:gd name="connsiteX4" fmla="*/ 7221629 w 8393514"/>
                <a:gd name="connsiteY4" fmla="*/ 912437 h 1533023"/>
                <a:gd name="connsiteX5" fmla="*/ 8348876 w 8393514"/>
                <a:gd name="connsiteY5" fmla="*/ 678779 h 1533023"/>
                <a:gd name="connsiteX6" fmla="*/ 8393514 w 8393514"/>
                <a:gd name="connsiteY6" fmla="*/ 727369 h 1533023"/>
                <a:gd name="connsiteX7" fmla="*/ 7211471 w 8393514"/>
                <a:gd name="connsiteY7" fmla="*/ 972002 h 1533023"/>
                <a:gd name="connsiteX8" fmla="*/ 7023079 w 8393514"/>
                <a:gd name="connsiteY8" fmla="*/ 612764 h 1533023"/>
                <a:gd name="connsiteX9" fmla="*/ 6625054 w 8393514"/>
                <a:gd name="connsiteY9" fmla="*/ 73446 h 1533023"/>
                <a:gd name="connsiteX10" fmla="*/ 6613972 w 8393514"/>
                <a:gd name="connsiteY10" fmla="*/ 73446 h 1533023"/>
                <a:gd name="connsiteX11" fmla="*/ 5725111 w 8393514"/>
                <a:gd name="connsiteY11" fmla="*/ 653860 h 1533023"/>
                <a:gd name="connsiteX12" fmla="*/ 5596746 w 8393514"/>
                <a:gd name="connsiteY12" fmla="*/ 785457 h 1533023"/>
                <a:gd name="connsiteX13" fmla="*/ 5426824 w 8393514"/>
                <a:gd name="connsiteY13" fmla="*/ 964614 h 1533023"/>
                <a:gd name="connsiteX14" fmla="*/ 5037572 w 8393514"/>
                <a:gd name="connsiteY14" fmla="*/ 1355251 h 1533023"/>
                <a:gd name="connsiteX15" fmla="*/ 4680181 w 8393514"/>
                <a:gd name="connsiteY15" fmla="*/ 1533023 h 1533023"/>
                <a:gd name="connsiteX16" fmla="*/ 4637239 w 8393514"/>
                <a:gd name="connsiteY16" fmla="*/ 1528867 h 1533023"/>
                <a:gd name="connsiteX17" fmla="*/ 4405443 w 8393514"/>
                <a:gd name="connsiteY17" fmla="*/ 1185329 h 1533023"/>
                <a:gd name="connsiteX18" fmla="*/ 4179650 w 8393514"/>
                <a:gd name="connsiteY18" fmla="*/ 775760 h 1533023"/>
                <a:gd name="connsiteX19" fmla="*/ 3311567 w 8393514"/>
                <a:gd name="connsiteY19" fmla="*/ 780840 h 1533023"/>
                <a:gd name="connsiteX20" fmla="*/ 2360834 w 8393514"/>
                <a:gd name="connsiteY20" fmla="*/ 1008018 h 1533023"/>
                <a:gd name="connsiteX21" fmla="*/ 2342497 w 8393514"/>
                <a:gd name="connsiteY21" fmla="*/ 1005790 h 1533023"/>
                <a:gd name="connsiteX22" fmla="*/ 2126238 w 8393514"/>
                <a:gd name="connsiteY22" fmla="*/ 1053888 h 1533023"/>
                <a:gd name="connsiteX23" fmla="*/ 1317343 w 8393514"/>
                <a:gd name="connsiteY23" fmla="*/ 1127021 h 1533023"/>
                <a:gd name="connsiteX24" fmla="*/ 1009685 w 8393514"/>
                <a:gd name="connsiteY24" fmla="*/ 1115591 h 1533023"/>
                <a:gd name="connsiteX25" fmla="*/ 90523 w 8393514"/>
                <a:gd name="connsiteY25" fmla="*/ 755546 h 1533023"/>
                <a:gd name="connsiteX26" fmla="*/ 22895 w 8393514"/>
                <a:gd name="connsiteY26" fmla="*/ 294536 h 1533023"/>
                <a:gd name="connsiteX27" fmla="*/ 33026 w 8393514"/>
                <a:gd name="connsiteY27" fmla="*/ 270636 h 1533023"/>
                <a:gd name="connsiteX28" fmla="*/ 94142 w 8393514"/>
                <a:gd name="connsiteY28" fmla="*/ 270636 h 1533023"/>
                <a:gd name="connsiteX29" fmla="*/ 76235 w 8393514"/>
                <a:gd name="connsiteY29" fmla="*/ 312634 h 1533023"/>
                <a:gd name="connsiteX30" fmla="*/ 140053 w 8393514"/>
                <a:gd name="connsiteY30" fmla="*/ 728876 h 1533023"/>
                <a:gd name="connsiteX31" fmla="*/ 2361283 w 8393514"/>
                <a:gd name="connsiteY31" fmla="*/ 943189 h 1533023"/>
                <a:gd name="connsiteX32" fmla="*/ 2361890 w 8393514"/>
                <a:gd name="connsiteY32" fmla="*/ 945534 h 1533023"/>
                <a:gd name="connsiteX33" fmla="*/ 2418393 w 8393514"/>
                <a:gd name="connsiteY33" fmla="*/ 929892 h 1533023"/>
                <a:gd name="connsiteX34" fmla="*/ 3300486 w 8393514"/>
                <a:gd name="connsiteY34" fmla="*/ 721737 h 1533023"/>
                <a:gd name="connsiteX35" fmla="*/ 4213357 w 8393514"/>
                <a:gd name="connsiteY35" fmla="*/ 725892 h 1533023"/>
                <a:gd name="connsiteX36" fmla="*/ 4462699 w 8393514"/>
                <a:gd name="connsiteY36" fmla="*/ 1167782 h 1533023"/>
                <a:gd name="connsiteX37" fmla="*/ 4648321 w 8393514"/>
                <a:gd name="connsiteY37" fmla="*/ 1469763 h 1533023"/>
                <a:gd name="connsiteX38" fmla="*/ 5382034 w 8393514"/>
                <a:gd name="connsiteY38" fmla="*/ 923981 h 1533023"/>
                <a:gd name="connsiteX39" fmla="*/ 5554727 w 8393514"/>
                <a:gd name="connsiteY39" fmla="*/ 741591 h 1533023"/>
                <a:gd name="connsiteX40" fmla="*/ 5681246 w 8393514"/>
                <a:gd name="connsiteY40" fmla="*/ 612303 h 1533023"/>
                <a:gd name="connsiteX41" fmla="*/ 6613510 w 8393514"/>
                <a:gd name="connsiteY41" fmla="*/ 12957 h 1533023"/>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533 h 1520599"/>
                <a:gd name="connsiteX1" fmla="*/ 6625977 w 8393514"/>
                <a:gd name="connsiteY1" fmla="*/ 533 h 1520599"/>
                <a:gd name="connsiteX2" fmla="*/ 6944892 w 8393514"/>
                <a:gd name="connsiteY2" fmla="*/ 175429 h 1520599"/>
                <a:gd name="connsiteX3" fmla="*/ 7062175 w 8393514"/>
                <a:gd name="connsiteY3" fmla="*/ 575827 h 1520599"/>
                <a:gd name="connsiteX4" fmla="*/ 7221629 w 8393514"/>
                <a:gd name="connsiteY4" fmla="*/ 900013 h 1520599"/>
                <a:gd name="connsiteX5" fmla="*/ 8348876 w 8393514"/>
                <a:gd name="connsiteY5" fmla="*/ 666355 h 1520599"/>
                <a:gd name="connsiteX6" fmla="*/ 8393514 w 8393514"/>
                <a:gd name="connsiteY6" fmla="*/ 714945 h 1520599"/>
                <a:gd name="connsiteX7" fmla="*/ 7211471 w 8393514"/>
                <a:gd name="connsiteY7" fmla="*/ 959578 h 1520599"/>
                <a:gd name="connsiteX8" fmla="*/ 7023079 w 8393514"/>
                <a:gd name="connsiteY8" fmla="*/ 600340 h 1520599"/>
                <a:gd name="connsiteX9" fmla="*/ 6625054 w 8393514"/>
                <a:gd name="connsiteY9" fmla="*/ 61022 h 1520599"/>
                <a:gd name="connsiteX10" fmla="*/ 6613972 w 8393514"/>
                <a:gd name="connsiteY10" fmla="*/ 61022 h 1520599"/>
                <a:gd name="connsiteX11" fmla="*/ 5725111 w 8393514"/>
                <a:gd name="connsiteY11" fmla="*/ 641436 h 1520599"/>
                <a:gd name="connsiteX12" fmla="*/ 5596746 w 8393514"/>
                <a:gd name="connsiteY12" fmla="*/ 773033 h 1520599"/>
                <a:gd name="connsiteX13" fmla="*/ 5426824 w 8393514"/>
                <a:gd name="connsiteY13" fmla="*/ 952190 h 1520599"/>
                <a:gd name="connsiteX14" fmla="*/ 5037572 w 8393514"/>
                <a:gd name="connsiteY14" fmla="*/ 1342827 h 1520599"/>
                <a:gd name="connsiteX15" fmla="*/ 4680181 w 8393514"/>
                <a:gd name="connsiteY15" fmla="*/ 1520599 h 1520599"/>
                <a:gd name="connsiteX16" fmla="*/ 4637239 w 8393514"/>
                <a:gd name="connsiteY16" fmla="*/ 1516443 h 1520599"/>
                <a:gd name="connsiteX17" fmla="*/ 4405443 w 8393514"/>
                <a:gd name="connsiteY17" fmla="*/ 1172905 h 1520599"/>
                <a:gd name="connsiteX18" fmla="*/ 4179650 w 8393514"/>
                <a:gd name="connsiteY18" fmla="*/ 763336 h 1520599"/>
                <a:gd name="connsiteX19" fmla="*/ 3311567 w 8393514"/>
                <a:gd name="connsiteY19" fmla="*/ 768416 h 1520599"/>
                <a:gd name="connsiteX20" fmla="*/ 2360834 w 8393514"/>
                <a:gd name="connsiteY20" fmla="*/ 995594 h 1520599"/>
                <a:gd name="connsiteX21" fmla="*/ 2342497 w 8393514"/>
                <a:gd name="connsiteY21" fmla="*/ 993366 h 1520599"/>
                <a:gd name="connsiteX22" fmla="*/ 2126238 w 8393514"/>
                <a:gd name="connsiteY22" fmla="*/ 1041464 h 1520599"/>
                <a:gd name="connsiteX23" fmla="*/ 1317343 w 8393514"/>
                <a:gd name="connsiteY23" fmla="*/ 1114597 h 1520599"/>
                <a:gd name="connsiteX24" fmla="*/ 1009685 w 8393514"/>
                <a:gd name="connsiteY24" fmla="*/ 1103167 h 1520599"/>
                <a:gd name="connsiteX25" fmla="*/ 90523 w 8393514"/>
                <a:gd name="connsiteY25" fmla="*/ 743122 h 1520599"/>
                <a:gd name="connsiteX26" fmla="*/ 22895 w 8393514"/>
                <a:gd name="connsiteY26" fmla="*/ 282112 h 1520599"/>
                <a:gd name="connsiteX27" fmla="*/ 33026 w 8393514"/>
                <a:gd name="connsiteY27" fmla="*/ 258212 h 1520599"/>
                <a:gd name="connsiteX28" fmla="*/ 94142 w 8393514"/>
                <a:gd name="connsiteY28" fmla="*/ 258212 h 1520599"/>
                <a:gd name="connsiteX29" fmla="*/ 76235 w 8393514"/>
                <a:gd name="connsiteY29" fmla="*/ 300210 h 1520599"/>
                <a:gd name="connsiteX30" fmla="*/ 140053 w 8393514"/>
                <a:gd name="connsiteY30" fmla="*/ 716452 h 1520599"/>
                <a:gd name="connsiteX31" fmla="*/ 2361283 w 8393514"/>
                <a:gd name="connsiteY31" fmla="*/ 930765 h 1520599"/>
                <a:gd name="connsiteX32" fmla="*/ 2361890 w 8393514"/>
                <a:gd name="connsiteY32" fmla="*/ 933110 h 1520599"/>
                <a:gd name="connsiteX33" fmla="*/ 2418393 w 8393514"/>
                <a:gd name="connsiteY33" fmla="*/ 917468 h 1520599"/>
                <a:gd name="connsiteX34" fmla="*/ 3300486 w 8393514"/>
                <a:gd name="connsiteY34" fmla="*/ 709313 h 1520599"/>
                <a:gd name="connsiteX35" fmla="*/ 4213357 w 8393514"/>
                <a:gd name="connsiteY35" fmla="*/ 713468 h 1520599"/>
                <a:gd name="connsiteX36" fmla="*/ 4462699 w 8393514"/>
                <a:gd name="connsiteY36" fmla="*/ 1155358 h 1520599"/>
                <a:gd name="connsiteX37" fmla="*/ 4648321 w 8393514"/>
                <a:gd name="connsiteY37" fmla="*/ 1457339 h 1520599"/>
                <a:gd name="connsiteX38" fmla="*/ 5382034 w 8393514"/>
                <a:gd name="connsiteY38" fmla="*/ 911557 h 1520599"/>
                <a:gd name="connsiteX39" fmla="*/ 5554727 w 8393514"/>
                <a:gd name="connsiteY39" fmla="*/ 729167 h 1520599"/>
                <a:gd name="connsiteX40" fmla="*/ 5681246 w 8393514"/>
                <a:gd name="connsiteY40" fmla="*/ 599879 h 1520599"/>
                <a:gd name="connsiteX41" fmla="*/ 6613510 w 8393514"/>
                <a:gd name="connsiteY41" fmla="*/ 533 h 1520599"/>
                <a:gd name="connsiteX0" fmla="*/ 6613510 w 8393514"/>
                <a:gd name="connsiteY0" fmla="*/ 11170 h 1531236"/>
                <a:gd name="connsiteX1" fmla="*/ 6625977 w 8393514"/>
                <a:gd name="connsiteY1" fmla="*/ 11170 h 1531236"/>
                <a:gd name="connsiteX2" fmla="*/ 6925347 w 8393514"/>
                <a:gd name="connsiteY2" fmla="*/ 161971 h 1531236"/>
                <a:gd name="connsiteX3" fmla="*/ 7062175 w 8393514"/>
                <a:gd name="connsiteY3" fmla="*/ 586464 h 1531236"/>
                <a:gd name="connsiteX4" fmla="*/ 7221629 w 8393514"/>
                <a:gd name="connsiteY4" fmla="*/ 910650 h 1531236"/>
                <a:gd name="connsiteX5" fmla="*/ 8348876 w 8393514"/>
                <a:gd name="connsiteY5" fmla="*/ 676992 h 1531236"/>
                <a:gd name="connsiteX6" fmla="*/ 8393514 w 8393514"/>
                <a:gd name="connsiteY6" fmla="*/ 725582 h 1531236"/>
                <a:gd name="connsiteX7" fmla="*/ 7211471 w 8393514"/>
                <a:gd name="connsiteY7" fmla="*/ 970215 h 1531236"/>
                <a:gd name="connsiteX8" fmla="*/ 7023079 w 8393514"/>
                <a:gd name="connsiteY8" fmla="*/ 610977 h 1531236"/>
                <a:gd name="connsiteX9" fmla="*/ 6625054 w 8393514"/>
                <a:gd name="connsiteY9" fmla="*/ 71659 h 1531236"/>
                <a:gd name="connsiteX10" fmla="*/ 6613972 w 8393514"/>
                <a:gd name="connsiteY10" fmla="*/ 71659 h 1531236"/>
                <a:gd name="connsiteX11" fmla="*/ 5725111 w 8393514"/>
                <a:gd name="connsiteY11" fmla="*/ 652073 h 1531236"/>
                <a:gd name="connsiteX12" fmla="*/ 5596746 w 8393514"/>
                <a:gd name="connsiteY12" fmla="*/ 783670 h 1531236"/>
                <a:gd name="connsiteX13" fmla="*/ 5426824 w 8393514"/>
                <a:gd name="connsiteY13" fmla="*/ 962827 h 1531236"/>
                <a:gd name="connsiteX14" fmla="*/ 5037572 w 8393514"/>
                <a:gd name="connsiteY14" fmla="*/ 1353464 h 1531236"/>
                <a:gd name="connsiteX15" fmla="*/ 4680181 w 8393514"/>
                <a:gd name="connsiteY15" fmla="*/ 1531236 h 1531236"/>
                <a:gd name="connsiteX16" fmla="*/ 4637239 w 8393514"/>
                <a:gd name="connsiteY16" fmla="*/ 1527080 h 1531236"/>
                <a:gd name="connsiteX17" fmla="*/ 4405443 w 8393514"/>
                <a:gd name="connsiteY17" fmla="*/ 1183542 h 1531236"/>
                <a:gd name="connsiteX18" fmla="*/ 4179650 w 8393514"/>
                <a:gd name="connsiteY18" fmla="*/ 773973 h 1531236"/>
                <a:gd name="connsiteX19" fmla="*/ 3311567 w 8393514"/>
                <a:gd name="connsiteY19" fmla="*/ 779053 h 1531236"/>
                <a:gd name="connsiteX20" fmla="*/ 2360834 w 8393514"/>
                <a:gd name="connsiteY20" fmla="*/ 1006231 h 1531236"/>
                <a:gd name="connsiteX21" fmla="*/ 2342497 w 8393514"/>
                <a:gd name="connsiteY21" fmla="*/ 1004003 h 1531236"/>
                <a:gd name="connsiteX22" fmla="*/ 2126238 w 8393514"/>
                <a:gd name="connsiteY22" fmla="*/ 1052101 h 1531236"/>
                <a:gd name="connsiteX23" fmla="*/ 1317343 w 8393514"/>
                <a:gd name="connsiteY23" fmla="*/ 1125234 h 1531236"/>
                <a:gd name="connsiteX24" fmla="*/ 1009685 w 8393514"/>
                <a:gd name="connsiteY24" fmla="*/ 1113804 h 1531236"/>
                <a:gd name="connsiteX25" fmla="*/ 90523 w 8393514"/>
                <a:gd name="connsiteY25" fmla="*/ 753759 h 1531236"/>
                <a:gd name="connsiteX26" fmla="*/ 22895 w 8393514"/>
                <a:gd name="connsiteY26" fmla="*/ 292749 h 1531236"/>
                <a:gd name="connsiteX27" fmla="*/ 33026 w 8393514"/>
                <a:gd name="connsiteY27" fmla="*/ 268849 h 1531236"/>
                <a:gd name="connsiteX28" fmla="*/ 94142 w 8393514"/>
                <a:gd name="connsiteY28" fmla="*/ 268849 h 1531236"/>
                <a:gd name="connsiteX29" fmla="*/ 76235 w 8393514"/>
                <a:gd name="connsiteY29" fmla="*/ 310847 h 1531236"/>
                <a:gd name="connsiteX30" fmla="*/ 140053 w 8393514"/>
                <a:gd name="connsiteY30" fmla="*/ 727089 h 1531236"/>
                <a:gd name="connsiteX31" fmla="*/ 2361283 w 8393514"/>
                <a:gd name="connsiteY31" fmla="*/ 941402 h 1531236"/>
                <a:gd name="connsiteX32" fmla="*/ 2361890 w 8393514"/>
                <a:gd name="connsiteY32" fmla="*/ 943747 h 1531236"/>
                <a:gd name="connsiteX33" fmla="*/ 2418393 w 8393514"/>
                <a:gd name="connsiteY33" fmla="*/ 928105 h 1531236"/>
                <a:gd name="connsiteX34" fmla="*/ 3300486 w 8393514"/>
                <a:gd name="connsiteY34" fmla="*/ 719950 h 1531236"/>
                <a:gd name="connsiteX35" fmla="*/ 4213357 w 8393514"/>
                <a:gd name="connsiteY35" fmla="*/ 724105 h 1531236"/>
                <a:gd name="connsiteX36" fmla="*/ 4462699 w 8393514"/>
                <a:gd name="connsiteY36" fmla="*/ 1165995 h 1531236"/>
                <a:gd name="connsiteX37" fmla="*/ 4648321 w 8393514"/>
                <a:gd name="connsiteY37" fmla="*/ 1467976 h 1531236"/>
                <a:gd name="connsiteX38" fmla="*/ 5382034 w 8393514"/>
                <a:gd name="connsiteY38" fmla="*/ 922194 h 1531236"/>
                <a:gd name="connsiteX39" fmla="*/ 5554727 w 8393514"/>
                <a:gd name="connsiteY39" fmla="*/ 739804 h 1531236"/>
                <a:gd name="connsiteX40" fmla="*/ 5681246 w 8393514"/>
                <a:gd name="connsiteY40" fmla="*/ 610516 h 1531236"/>
                <a:gd name="connsiteX41" fmla="*/ 6613510 w 8393514"/>
                <a:gd name="connsiteY41" fmla="*/ 11170 h 1531236"/>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8124 h 1528190"/>
                <a:gd name="connsiteX1" fmla="*/ 6625977 w 8393514"/>
                <a:gd name="connsiteY1" fmla="*/ 8124 h 1528190"/>
                <a:gd name="connsiteX2" fmla="*/ 7062175 w 8393514"/>
                <a:gd name="connsiteY2" fmla="*/ 583418 h 1528190"/>
                <a:gd name="connsiteX3" fmla="*/ 7221629 w 8393514"/>
                <a:gd name="connsiteY3" fmla="*/ 907604 h 1528190"/>
                <a:gd name="connsiteX4" fmla="*/ 8348876 w 8393514"/>
                <a:gd name="connsiteY4" fmla="*/ 673946 h 1528190"/>
                <a:gd name="connsiteX5" fmla="*/ 8393514 w 8393514"/>
                <a:gd name="connsiteY5" fmla="*/ 722536 h 1528190"/>
                <a:gd name="connsiteX6" fmla="*/ 7211471 w 8393514"/>
                <a:gd name="connsiteY6" fmla="*/ 967169 h 1528190"/>
                <a:gd name="connsiteX7" fmla="*/ 7023079 w 8393514"/>
                <a:gd name="connsiteY7" fmla="*/ 607931 h 1528190"/>
                <a:gd name="connsiteX8" fmla="*/ 6625054 w 8393514"/>
                <a:gd name="connsiteY8" fmla="*/ 68613 h 1528190"/>
                <a:gd name="connsiteX9" fmla="*/ 6613972 w 8393514"/>
                <a:gd name="connsiteY9" fmla="*/ 68613 h 1528190"/>
                <a:gd name="connsiteX10" fmla="*/ 5725111 w 8393514"/>
                <a:gd name="connsiteY10" fmla="*/ 649027 h 1528190"/>
                <a:gd name="connsiteX11" fmla="*/ 5596746 w 8393514"/>
                <a:gd name="connsiteY11" fmla="*/ 780624 h 1528190"/>
                <a:gd name="connsiteX12" fmla="*/ 5426824 w 8393514"/>
                <a:gd name="connsiteY12" fmla="*/ 959781 h 1528190"/>
                <a:gd name="connsiteX13" fmla="*/ 5037572 w 8393514"/>
                <a:gd name="connsiteY13" fmla="*/ 1350418 h 1528190"/>
                <a:gd name="connsiteX14" fmla="*/ 4680181 w 8393514"/>
                <a:gd name="connsiteY14" fmla="*/ 1528190 h 1528190"/>
                <a:gd name="connsiteX15" fmla="*/ 4637239 w 8393514"/>
                <a:gd name="connsiteY15" fmla="*/ 1524034 h 1528190"/>
                <a:gd name="connsiteX16" fmla="*/ 4405443 w 8393514"/>
                <a:gd name="connsiteY16" fmla="*/ 1180496 h 1528190"/>
                <a:gd name="connsiteX17" fmla="*/ 4179650 w 8393514"/>
                <a:gd name="connsiteY17" fmla="*/ 770927 h 1528190"/>
                <a:gd name="connsiteX18" fmla="*/ 3311567 w 8393514"/>
                <a:gd name="connsiteY18" fmla="*/ 776007 h 1528190"/>
                <a:gd name="connsiteX19" fmla="*/ 2360834 w 8393514"/>
                <a:gd name="connsiteY19" fmla="*/ 1003185 h 1528190"/>
                <a:gd name="connsiteX20" fmla="*/ 2342497 w 8393514"/>
                <a:gd name="connsiteY20" fmla="*/ 1000957 h 1528190"/>
                <a:gd name="connsiteX21" fmla="*/ 2126238 w 8393514"/>
                <a:gd name="connsiteY21" fmla="*/ 1049055 h 1528190"/>
                <a:gd name="connsiteX22" fmla="*/ 1317343 w 8393514"/>
                <a:gd name="connsiteY22" fmla="*/ 1122188 h 1528190"/>
                <a:gd name="connsiteX23" fmla="*/ 1009685 w 8393514"/>
                <a:gd name="connsiteY23" fmla="*/ 1110758 h 1528190"/>
                <a:gd name="connsiteX24" fmla="*/ 90523 w 8393514"/>
                <a:gd name="connsiteY24" fmla="*/ 750713 h 1528190"/>
                <a:gd name="connsiteX25" fmla="*/ 22895 w 8393514"/>
                <a:gd name="connsiteY25" fmla="*/ 289703 h 1528190"/>
                <a:gd name="connsiteX26" fmla="*/ 33026 w 8393514"/>
                <a:gd name="connsiteY26" fmla="*/ 265803 h 1528190"/>
                <a:gd name="connsiteX27" fmla="*/ 94142 w 8393514"/>
                <a:gd name="connsiteY27" fmla="*/ 265803 h 1528190"/>
                <a:gd name="connsiteX28" fmla="*/ 76235 w 8393514"/>
                <a:gd name="connsiteY28" fmla="*/ 307801 h 1528190"/>
                <a:gd name="connsiteX29" fmla="*/ 140053 w 8393514"/>
                <a:gd name="connsiteY29" fmla="*/ 724043 h 1528190"/>
                <a:gd name="connsiteX30" fmla="*/ 2361283 w 8393514"/>
                <a:gd name="connsiteY30" fmla="*/ 938356 h 1528190"/>
                <a:gd name="connsiteX31" fmla="*/ 2361890 w 8393514"/>
                <a:gd name="connsiteY31" fmla="*/ 940701 h 1528190"/>
                <a:gd name="connsiteX32" fmla="*/ 2418393 w 8393514"/>
                <a:gd name="connsiteY32" fmla="*/ 925059 h 1528190"/>
                <a:gd name="connsiteX33" fmla="*/ 3300486 w 8393514"/>
                <a:gd name="connsiteY33" fmla="*/ 716904 h 1528190"/>
                <a:gd name="connsiteX34" fmla="*/ 4213357 w 8393514"/>
                <a:gd name="connsiteY34" fmla="*/ 721059 h 1528190"/>
                <a:gd name="connsiteX35" fmla="*/ 4462699 w 8393514"/>
                <a:gd name="connsiteY35" fmla="*/ 1162949 h 1528190"/>
                <a:gd name="connsiteX36" fmla="*/ 4648321 w 8393514"/>
                <a:gd name="connsiteY36" fmla="*/ 1464930 h 1528190"/>
                <a:gd name="connsiteX37" fmla="*/ 5382034 w 8393514"/>
                <a:gd name="connsiteY37" fmla="*/ 919148 h 1528190"/>
                <a:gd name="connsiteX38" fmla="*/ 5554727 w 8393514"/>
                <a:gd name="connsiteY38" fmla="*/ 736758 h 1528190"/>
                <a:gd name="connsiteX39" fmla="*/ 5681246 w 8393514"/>
                <a:gd name="connsiteY39" fmla="*/ 607470 h 1528190"/>
                <a:gd name="connsiteX40" fmla="*/ 6613510 w 8393514"/>
                <a:gd name="connsiteY40" fmla="*/ 8124 h 1528190"/>
                <a:gd name="connsiteX0" fmla="*/ 6613510 w 8393514"/>
                <a:gd name="connsiteY0" fmla="*/ 1470 h 1521536"/>
                <a:gd name="connsiteX1" fmla="*/ 6625977 w 8393514"/>
                <a:gd name="connsiteY1" fmla="*/ 1470 h 1521536"/>
                <a:gd name="connsiteX2" fmla="*/ 7062175 w 8393514"/>
                <a:gd name="connsiteY2" fmla="*/ 576764 h 1521536"/>
                <a:gd name="connsiteX3" fmla="*/ 7221629 w 8393514"/>
                <a:gd name="connsiteY3" fmla="*/ 900950 h 1521536"/>
                <a:gd name="connsiteX4" fmla="*/ 8348876 w 8393514"/>
                <a:gd name="connsiteY4" fmla="*/ 667292 h 1521536"/>
                <a:gd name="connsiteX5" fmla="*/ 8393514 w 8393514"/>
                <a:gd name="connsiteY5" fmla="*/ 715882 h 1521536"/>
                <a:gd name="connsiteX6" fmla="*/ 7211471 w 8393514"/>
                <a:gd name="connsiteY6" fmla="*/ 960515 h 1521536"/>
                <a:gd name="connsiteX7" fmla="*/ 7023079 w 8393514"/>
                <a:gd name="connsiteY7" fmla="*/ 601277 h 1521536"/>
                <a:gd name="connsiteX8" fmla="*/ 6625054 w 8393514"/>
                <a:gd name="connsiteY8" fmla="*/ 61959 h 1521536"/>
                <a:gd name="connsiteX9" fmla="*/ 6613972 w 8393514"/>
                <a:gd name="connsiteY9" fmla="*/ 61959 h 1521536"/>
                <a:gd name="connsiteX10" fmla="*/ 5725111 w 8393514"/>
                <a:gd name="connsiteY10" fmla="*/ 642373 h 1521536"/>
                <a:gd name="connsiteX11" fmla="*/ 5596746 w 8393514"/>
                <a:gd name="connsiteY11" fmla="*/ 773970 h 1521536"/>
                <a:gd name="connsiteX12" fmla="*/ 5426824 w 8393514"/>
                <a:gd name="connsiteY12" fmla="*/ 953127 h 1521536"/>
                <a:gd name="connsiteX13" fmla="*/ 5037572 w 8393514"/>
                <a:gd name="connsiteY13" fmla="*/ 1343764 h 1521536"/>
                <a:gd name="connsiteX14" fmla="*/ 4680181 w 8393514"/>
                <a:gd name="connsiteY14" fmla="*/ 1521536 h 1521536"/>
                <a:gd name="connsiteX15" fmla="*/ 4637239 w 8393514"/>
                <a:gd name="connsiteY15" fmla="*/ 1517380 h 1521536"/>
                <a:gd name="connsiteX16" fmla="*/ 4405443 w 8393514"/>
                <a:gd name="connsiteY16" fmla="*/ 1173842 h 1521536"/>
                <a:gd name="connsiteX17" fmla="*/ 4179650 w 8393514"/>
                <a:gd name="connsiteY17" fmla="*/ 764273 h 1521536"/>
                <a:gd name="connsiteX18" fmla="*/ 3311567 w 8393514"/>
                <a:gd name="connsiteY18" fmla="*/ 769353 h 1521536"/>
                <a:gd name="connsiteX19" fmla="*/ 2360834 w 8393514"/>
                <a:gd name="connsiteY19" fmla="*/ 996531 h 1521536"/>
                <a:gd name="connsiteX20" fmla="*/ 2342497 w 8393514"/>
                <a:gd name="connsiteY20" fmla="*/ 994303 h 1521536"/>
                <a:gd name="connsiteX21" fmla="*/ 2126238 w 8393514"/>
                <a:gd name="connsiteY21" fmla="*/ 1042401 h 1521536"/>
                <a:gd name="connsiteX22" fmla="*/ 1317343 w 8393514"/>
                <a:gd name="connsiteY22" fmla="*/ 1115534 h 1521536"/>
                <a:gd name="connsiteX23" fmla="*/ 1009685 w 8393514"/>
                <a:gd name="connsiteY23" fmla="*/ 1104104 h 1521536"/>
                <a:gd name="connsiteX24" fmla="*/ 90523 w 8393514"/>
                <a:gd name="connsiteY24" fmla="*/ 744059 h 1521536"/>
                <a:gd name="connsiteX25" fmla="*/ 22895 w 8393514"/>
                <a:gd name="connsiteY25" fmla="*/ 283049 h 1521536"/>
                <a:gd name="connsiteX26" fmla="*/ 33026 w 8393514"/>
                <a:gd name="connsiteY26" fmla="*/ 259149 h 1521536"/>
                <a:gd name="connsiteX27" fmla="*/ 94142 w 8393514"/>
                <a:gd name="connsiteY27" fmla="*/ 259149 h 1521536"/>
                <a:gd name="connsiteX28" fmla="*/ 76235 w 8393514"/>
                <a:gd name="connsiteY28" fmla="*/ 301147 h 1521536"/>
                <a:gd name="connsiteX29" fmla="*/ 140053 w 8393514"/>
                <a:gd name="connsiteY29" fmla="*/ 717389 h 1521536"/>
                <a:gd name="connsiteX30" fmla="*/ 2361283 w 8393514"/>
                <a:gd name="connsiteY30" fmla="*/ 931702 h 1521536"/>
                <a:gd name="connsiteX31" fmla="*/ 2361890 w 8393514"/>
                <a:gd name="connsiteY31" fmla="*/ 934047 h 1521536"/>
                <a:gd name="connsiteX32" fmla="*/ 2418393 w 8393514"/>
                <a:gd name="connsiteY32" fmla="*/ 918405 h 1521536"/>
                <a:gd name="connsiteX33" fmla="*/ 3300486 w 8393514"/>
                <a:gd name="connsiteY33" fmla="*/ 710250 h 1521536"/>
                <a:gd name="connsiteX34" fmla="*/ 4213357 w 8393514"/>
                <a:gd name="connsiteY34" fmla="*/ 714405 h 1521536"/>
                <a:gd name="connsiteX35" fmla="*/ 4462699 w 8393514"/>
                <a:gd name="connsiteY35" fmla="*/ 1156295 h 1521536"/>
                <a:gd name="connsiteX36" fmla="*/ 4648321 w 8393514"/>
                <a:gd name="connsiteY36" fmla="*/ 1458276 h 1521536"/>
                <a:gd name="connsiteX37" fmla="*/ 5382034 w 8393514"/>
                <a:gd name="connsiteY37" fmla="*/ 912494 h 1521536"/>
                <a:gd name="connsiteX38" fmla="*/ 5554727 w 8393514"/>
                <a:gd name="connsiteY38" fmla="*/ 730104 h 1521536"/>
                <a:gd name="connsiteX39" fmla="*/ 5681246 w 8393514"/>
                <a:gd name="connsiteY39" fmla="*/ 600816 h 1521536"/>
                <a:gd name="connsiteX40" fmla="*/ 6613510 w 8393514"/>
                <a:gd name="connsiteY40" fmla="*/ 1470 h 1521536"/>
                <a:gd name="connsiteX0" fmla="*/ 6613510 w 8393514"/>
                <a:gd name="connsiteY0" fmla="*/ 30305 h 1550371"/>
                <a:gd name="connsiteX1" fmla="*/ 6625977 w 8393514"/>
                <a:gd name="connsiteY1" fmla="*/ 30305 h 1550371"/>
                <a:gd name="connsiteX2" fmla="*/ 7062175 w 8393514"/>
                <a:gd name="connsiteY2" fmla="*/ 605599 h 1550371"/>
                <a:gd name="connsiteX3" fmla="*/ 7221629 w 8393514"/>
                <a:gd name="connsiteY3" fmla="*/ 929785 h 1550371"/>
                <a:gd name="connsiteX4" fmla="*/ 8348876 w 8393514"/>
                <a:gd name="connsiteY4" fmla="*/ 696127 h 1550371"/>
                <a:gd name="connsiteX5" fmla="*/ 8393514 w 8393514"/>
                <a:gd name="connsiteY5" fmla="*/ 744717 h 1550371"/>
                <a:gd name="connsiteX6" fmla="*/ 7211471 w 8393514"/>
                <a:gd name="connsiteY6" fmla="*/ 989350 h 1550371"/>
                <a:gd name="connsiteX7" fmla="*/ 7023079 w 8393514"/>
                <a:gd name="connsiteY7" fmla="*/ 630112 h 1550371"/>
                <a:gd name="connsiteX8" fmla="*/ 6625054 w 8393514"/>
                <a:gd name="connsiteY8" fmla="*/ 90794 h 1550371"/>
                <a:gd name="connsiteX9" fmla="*/ 6613972 w 8393514"/>
                <a:gd name="connsiteY9" fmla="*/ 90794 h 1550371"/>
                <a:gd name="connsiteX10" fmla="*/ 5725111 w 8393514"/>
                <a:gd name="connsiteY10" fmla="*/ 671208 h 1550371"/>
                <a:gd name="connsiteX11" fmla="*/ 5596746 w 8393514"/>
                <a:gd name="connsiteY11" fmla="*/ 802805 h 1550371"/>
                <a:gd name="connsiteX12" fmla="*/ 5426824 w 8393514"/>
                <a:gd name="connsiteY12" fmla="*/ 981962 h 1550371"/>
                <a:gd name="connsiteX13" fmla="*/ 5037572 w 8393514"/>
                <a:gd name="connsiteY13" fmla="*/ 1372599 h 1550371"/>
                <a:gd name="connsiteX14" fmla="*/ 4680181 w 8393514"/>
                <a:gd name="connsiteY14" fmla="*/ 1550371 h 1550371"/>
                <a:gd name="connsiteX15" fmla="*/ 4637239 w 8393514"/>
                <a:gd name="connsiteY15" fmla="*/ 1546215 h 1550371"/>
                <a:gd name="connsiteX16" fmla="*/ 4405443 w 8393514"/>
                <a:gd name="connsiteY16" fmla="*/ 1202677 h 1550371"/>
                <a:gd name="connsiteX17" fmla="*/ 4179650 w 8393514"/>
                <a:gd name="connsiteY17" fmla="*/ 793108 h 1550371"/>
                <a:gd name="connsiteX18" fmla="*/ 3311567 w 8393514"/>
                <a:gd name="connsiteY18" fmla="*/ 798188 h 1550371"/>
                <a:gd name="connsiteX19" fmla="*/ 2360834 w 8393514"/>
                <a:gd name="connsiteY19" fmla="*/ 1025366 h 1550371"/>
                <a:gd name="connsiteX20" fmla="*/ 2342497 w 8393514"/>
                <a:gd name="connsiteY20" fmla="*/ 1023138 h 1550371"/>
                <a:gd name="connsiteX21" fmla="*/ 2126238 w 8393514"/>
                <a:gd name="connsiteY21" fmla="*/ 1071236 h 1550371"/>
                <a:gd name="connsiteX22" fmla="*/ 1317343 w 8393514"/>
                <a:gd name="connsiteY22" fmla="*/ 1144369 h 1550371"/>
                <a:gd name="connsiteX23" fmla="*/ 1009685 w 8393514"/>
                <a:gd name="connsiteY23" fmla="*/ 1132939 h 1550371"/>
                <a:gd name="connsiteX24" fmla="*/ 90523 w 8393514"/>
                <a:gd name="connsiteY24" fmla="*/ 772894 h 1550371"/>
                <a:gd name="connsiteX25" fmla="*/ 22895 w 8393514"/>
                <a:gd name="connsiteY25" fmla="*/ 311884 h 1550371"/>
                <a:gd name="connsiteX26" fmla="*/ 33026 w 8393514"/>
                <a:gd name="connsiteY26" fmla="*/ 287984 h 1550371"/>
                <a:gd name="connsiteX27" fmla="*/ 94142 w 8393514"/>
                <a:gd name="connsiteY27" fmla="*/ 287984 h 1550371"/>
                <a:gd name="connsiteX28" fmla="*/ 76235 w 8393514"/>
                <a:gd name="connsiteY28" fmla="*/ 329982 h 1550371"/>
                <a:gd name="connsiteX29" fmla="*/ 140053 w 8393514"/>
                <a:gd name="connsiteY29" fmla="*/ 746224 h 1550371"/>
                <a:gd name="connsiteX30" fmla="*/ 2361283 w 8393514"/>
                <a:gd name="connsiteY30" fmla="*/ 960537 h 1550371"/>
                <a:gd name="connsiteX31" fmla="*/ 2361890 w 8393514"/>
                <a:gd name="connsiteY31" fmla="*/ 962882 h 1550371"/>
                <a:gd name="connsiteX32" fmla="*/ 2418393 w 8393514"/>
                <a:gd name="connsiteY32" fmla="*/ 947240 h 1550371"/>
                <a:gd name="connsiteX33" fmla="*/ 3300486 w 8393514"/>
                <a:gd name="connsiteY33" fmla="*/ 739085 h 1550371"/>
                <a:gd name="connsiteX34" fmla="*/ 4213357 w 8393514"/>
                <a:gd name="connsiteY34" fmla="*/ 743240 h 1550371"/>
                <a:gd name="connsiteX35" fmla="*/ 4462699 w 8393514"/>
                <a:gd name="connsiteY35" fmla="*/ 1185130 h 1550371"/>
                <a:gd name="connsiteX36" fmla="*/ 4648321 w 8393514"/>
                <a:gd name="connsiteY36" fmla="*/ 1487111 h 1550371"/>
                <a:gd name="connsiteX37" fmla="*/ 5382034 w 8393514"/>
                <a:gd name="connsiteY37" fmla="*/ 941329 h 1550371"/>
                <a:gd name="connsiteX38" fmla="*/ 5554727 w 8393514"/>
                <a:gd name="connsiteY38" fmla="*/ 758939 h 1550371"/>
                <a:gd name="connsiteX39" fmla="*/ 5681246 w 8393514"/>
                <a:gd name="connsiteY39" fmla="*/ 629651 h 1550371"/>
                <a:gd name="connsiteX40" fmla="*/ 6613510 w 8393514"/>
                <a:gd name="connsiteY40" fmla="*/ 30305 h 1550371"/>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62699 w 8393514"/>
                <a:gd name="connsiteY35" fmla="*/ 1156118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140053 w 8393514"/>
                <a:gd name="connsiteY28" fmla="*/ 717212 h 1521359"/>
                <a:gd name="connsiteX29" fmla="*/ 2361283 w 8393514"/>
                <a:gd name="connsiteY29" fmla="*/ 931525 h 1521359"/>
                <a:gd name="connsiteX30" fmla="*/ 2361890 w 8393514"/>
                <a:gd name="connsiteY30" fmla="*/ 933870 h 1521359"/>
                <a:gd name="connsiteX31" fmla="*/ 2418393 w 8393514"/>
                <a:gd name="connsiteY31" fmla="*/ 918228 h 1521359"/>
                <a:gd name="connsiteX32" fmla="*/ 3300486 w 8393514"/>
                <a:gd name="connsiteY32" fmla="*/ 710073 h 1521359"/>
                <a:gd name="connsiteX33" fmla="*/ 4213357 w 8393514"/>
                <a:gd name="connsiteY33" fmla="*/ 714228 h 1521359"/>
                <a:gd name="connsiteX34" fmla="*/ 4437569 w 8393514"/>
                <a:gd name="connsiteY34" fmla="*/ 1132024 h 1521359"/>
                <a:gd name="connsiteX35" fmla="*/ 4631568 w 8393514"/>
                <a:gd name="connsiteY35" fmla="*/ 1452075 h 1521359"/>
                <a:gd name="connsiteX36" fmla="*/ 5382034 w 8393514"/>
                <a:gd name="connsiteY36" fmla="*/ 912317 h 1521359"/>
                <a:gd name="connsiteX37" fmla="*/ 5681246 w 8393514"/>
                <a:gd name="connsiteY37" fmla="*/ 600639 h 1521359"/>
                <a:gd name="connsiteX38" fmla="*/ 6613510 w 8393514"/>
                <a:gd name="connsiteY38" fmla="*/ 1293 h 1521359"/>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44920 w 8405408"/>
                <a:gd name="connsiteY26" fmla="*/ 56962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102881 w 8405408"/>
                <a:gd name="connsiteY26" fmla="*/ 9725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694989 w 8474993"/>
                <a:gd name="connsiteY0" fmla="*/ 214691 h 1734757"/>
                <a:gd name="connsiteX1" fmla="*/ 6707456 w 8474993"/>
                <a:gd name="connsiteY1" fmla="*/ 214691 h 1734757"/>
                <a:gd name="connsiteX2" fmla="*/ 7143654 w 8474993"/>
                <a:gd name="connsiteY2" fmla="*/ 789985 h 1734757"/>
                <a:gd name="connsiteX3" fmla="*/ 7303108 w 8474993"/>
                <a:gd name="connsiteY3" fmla="*/ 1114171 h 1734757"/>
                <a:gd name="connsiteX4" fmla="*/ 8430355 w 8474993"/>
                <a:gd name="connsiteY4" fmla="*/ 880513 h 1734757"/>
                <a:gd name="connsiteX5" fmla="*/ 8474993 w 8474993"/>
                <a:gd name="connsiteY5" fmla="*/ 929103 h 1734757"/>
                <a:gd name="connsiteX6" fmla="*/ 7292950 w 8474993"/>
                <a:gd name="connsiteY6" fmla="*/ 1173736 h 1734757"/>
                <a:gd name="connsiteX7" fmla="*/ 7104558 w 8474993"/>
                <a:gd name="connsiteY7" fmla="*/ 814498 h 1734757"/>
                <a:gd name="connsiteX8" fmla="*/ 6706533 w 8474993"/>
                <a:gd name="connsiteY8" fmla="*/ 275180 h 1734757"/>
                <a:gd name="connsiteX9" fmla="*/ 6695451 w 8474993"/>
                <a:gd name="connsiteY9" fmla="*/ 275180 h 1734757"/>
                <a:gd name="connsiteX10" fmla="*/ 5806590 w 8474993"/>
                <a:gd name="connsiteY10" fmla="*/ 855594 h 1734757"/>
                <a:gd name="connsiteX11" fmla="*/ 5678225 w 8474993"/>
                <a:gd name="connsiteY11" fmla="*/ 987191 h 1734757"/>
                <a:gd name="connsiteX12" fmla="*/ 5508303 w 8474993"/>
                <a:gd name="connsiteY12" fmla="*/ 1166348 h 1734757"/>
                <a:gd name="connsiteX13" fmla="*/ 5119051 w 8474993"/>
                <a:gd name="connsiteY13" fmla="*/ 1556985 h 1734757"/>
                <a:gd name="connsiteX14" fmla="*/ 4761660 w 8474993"/>
                <a:gd name="connsiteY14" fmla="*/ 1734757 h 1734757"/>
                <a:gd name="connsiteX15" fmla="*/ 4718718 w 8474993"/>
                <a:gd name="connsiteY15" fmla="*/ 1730601 h 1734757"/>
                <a:gd name="connsiteX16" fmla="*/ 4486922 w 8474993"/>
                <a:gd name="connsiteY16" fmla="*/ 1387063 h 1734757"/>
                <a:gd name="connsiteX17" fmla="*/ 4261129 w 8474993"/>
                <a:gd name="connsiteY17" fmla="*/ 977494 h 1734757"/>
                <a:gd name="connsiteX18" fmla="*/ 3393046 w 8474993"/>
                <a:gd name="connsiteY18" fmla="*/ 982574 h 1734757"/>
                <a:gd name="connsiteX19" fmla="*/ 2442313 w 8474993"/>
                <a:gd name="connsiteY19" fmla="*/ 1209752 h 1734757"/>
                <a:gd name="connsiteX20" fmla="*/ 2423976 w 8474993"/>
                <a:gd name="connsiteY20" fmla="*/ 1207524 h 1734757"/>
                <a:gd name="connsiteX21" fmla="*/ 2207717 w 8474993"/>
                <a:gd name="connsiteY21" fmla="*/ 1255622 h 1734757"/>
                <a:gd name="connsiteX22" fmla="*/ 1398822 w 8474993"/>
                <a:gd name="connsiteY22" fmla="*/ 1328755 h 1734757"/>
                <a:gd name="connsiteX23" fmla="*/ 1091164 w 8474993"/>
                <a:gd name="connsiteY23" fmla="*/ 1317325 h 1734757"/>
                <a:gd name="connsiteX24" fmla="*/ 114041 w 8474993"/>
                <a:gd name="connsiteY24" fmla="*/ 971172 h 1734757"/>
                <a:gd name="connsiteX25" fmla="*/ 7773 w 8474993"/>
                <a:gd name="connsiteY25" fmla="*/ 496270 h 1734757"/>
                <a:gd name="connsiteX26" fmla="*/ 172466 w 8474993"/>
                <a:gd name="connsiteY26" fmla="*/ 0 h 1734757"/>
                <a:gd name="connsiteX27" fmla="*/ 246463 w 8474993"/>
                <a:gd name="connsiteY27" fmla="*/ 55572 h 1734757"/>
                <a:gd name="connsiteX28" fmla="*/ 221532 w 8474993"/>
                <a:gd name="connsiteY28" fmla="*/ 930610 h 1734757"/>
                <a:gd name="connsiteX29" fmla="*/ 2442762 w 8474993"/>
                <a:gd name="connsiteY29" fmla="*/ 1144923 h 1734757"/>
                <a:gd name="connsiteX30" fmla="*/ 2443369 w 8474993"/>
                <a:gd name="connsiteY30" fmla="*/ 1147268 h 1734757"/>
                <a:gd name="connsiteX31" fmla="*/ 2499872 w 8474993"/>
                <a:gd name="connsiteY31" fmla="*/ 1131626 h 1734757"/>
                <a:gd name="connsiteX32" fmla="*/ 3381965 w 8474993"/>
                <a:gd name="connsiteY32" fmla="*/ 923471 h 1734757"/>
                <a:gd name="connsiteX33" fmla="*/ 4294836 w 8474993"/>
                <a:gd name="connsiteY33" fmla="*/ 927626 h 1734757"/>
                <a:gd name="connsiteX34" fmla="*/ 4519048 w 8474993"/>
                <a:gd name="connsiteY34" fmla="*/ 1345422 h 1734757"/>
                <a:gd name="connsiteX35" fmla="*/ 4713047 w 8474993"/>
                <a:gd name="connsiteY35" fmla="*/ 1665473 h 1734757"/>
                <a:gd name="connsiteX36" fmla="*/ 5463513 w 8474993"/>
                <a:gd name="connsiteY36" fmla="*/ 1125715 h 1734757"/>
                <a:gd name="connsiteX37" fmla="*/ 5762725 w 8474993"/>
                <a:gd name="connsiteY37" fmla="*/ 814037 h 1734757"/>
                <a:gd name="connsiteX38" fmla="*/ 6694989 w 8474993"/>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45574 w 8477198"/>
                <a:gd name="connsiteY30" fmla="*/ 1147268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13374 w 8477198"/>
                <a:gd name="connsiteY30" fmla="*/ 938870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502077 w 8477198"/>
                <a:gd name="connsiteY30" fmla="*/ 1131626 h 1734757"/>
                <a:gd name="connsiteX31" fmla="*/ 3384170 w 8477198"/>
                <a:gd name="connsiteY31" fmla="*/ 923471 h 1734757"/>
                <a:gd name="connsiteX32" fmla="*/ 4297041 w 8477198"/>
                <a:gd name="connsiteY32" fmla="*/ 927626 h 1734757"/>
                <a:gd name="connsiteX33" fmla="*/ 4521253 w 8477198"/>
                <a:gd name="connsiteY33" fmla="*/ 1345422 h 1734757"/>
                <a:gd name="connsiteX34" fmla="*/ 4715252 w 8477198"/>
                <a:gd name="connsiteY34" fmla="*/ 1665473 h 1734757"/>
                <a:gd name="connsiteX35" fmla="*/ 5465718 w 8477198"/>
                <a:gd name="connsiteY35" fmla="*/ 1125715 h 1734757"/>
                <a:gd name="connsiteX36" fmla="*/ 5764930 w 8477198"/>
                <a:gd name="connsiteY36" fmla="*/ 814037 h 1734757"/>
                <a:gd name="connsiteX37" fmla="*/ 6697194 w 8477198"/>
                <a:gd name="connsiteY37"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502077 w 8477198"/>
                <a:gd name="connsiteY29" fmla="*/ 1131626 h 1734757"/>
                <a:gd name="connsiteX30" fmla="*/ 3384170 w 8477198"/>
                <a:gd name="connsiteY30" fmla="*/ 923471 h 1734757"/>
                <a:gd name="connsiteX31" fmla="*/ 4297041 w 8477198"/>
                <a:gd name="connsiteY31" fmla="*/ 927626 h 1734757"/>
                <a:gd name="connsiteX32" fmla="*/ 4521253 w 8477198"/>
                <a:gd name="connsiteY32" fmla="*/ 1345422 h 1734757"/>
                <a:gd name="connsiteX33" fmla="*/ 4715252 w 8477198"/>
                <a:gd name="connsiteY33" fmla="*/ 1665473 h 1734757"/>
                <a:gd name="connsiteX34" fmla="*/ 5465718 w 8477198"/>
                <a:gd name="connsiteY34" fmla="*/ 1125715 h 1734757"/>
                <a:gd name="connsiteX35" fmla="*/ 5764930 w 8477198"/>
                <a:gd name="connsiteY35" fmla="*/ 814037 h 1734757"/>
                <a:gd name="connsiteX36" fmla="*/ 6697194 w 8477198"/>
                <a:gd name="connsiteY36" fmla="*/ 214691 h 1734757"/>
                <a:gd name="connsiteX0" fmla="*/ 6714652 w 8494656"/>
                <a:gd name="connsiteY0" fmla="*/ 214691 h 1734757"/>
                <a:gd name="connsiteX1" fmla="*/ 6727119 w 8494656"/>
                <a:gd name="connsiteY1" fmla="*/ 214691 h 1734757"/>
                <a:gd name="connsiteX2" fmla="*/ 7163317 w 8494656"/>
                <a:gd name="connsiteY2" fmla="*/ 789985 h 1734757"/>
                <a:gd name="connsiteX3" fmla="*/ 7322771 w 8494656"/>
                <a:gd name="connsiteY3" fmla="*/ 1114171 h 1734757"/>
                <a:gd name="connsiteX4" fmla="*/ 8450018 w 8494656"/>
                <a:gd name="connsiteY4" fmla="*/ 880513 h 1734757"/>
                <a:gd name="connsiteX5" fmla="*/ 8494656 w 8494656"/>
                <a:gd name="connsiteY5" fmla="*/ 929103 h 1734757"/>
                <a:gd name="connsiteX6" fmla="*/ 7312613 w 8494656"/>
                <a:gd name="connsiteY6" fmla="*/ 1173736 h 1734757"/>
                <a:gd name="connsiteX7" fmla="*/ 7124221 w 8494656"/>
                <a:gd name="connsiteY7" fmla="*/ 814498 h 1734757"/>
                <a:gd name="connsiteX8" fmla="*/ 6726196 w 8494656"/>
                <a:gd name="connsiteY8" fmla="*/ 275180 h 1734757"/>
                <a:gd name="connsiteX9" fmla="*/ 6715114 w 8494656"/>
                <a:gd name="connsiteY9" fmla="*/ 275180 h 1734757"/>
                <a:gd name="connsiteX10" fmla="*/ 5826253 w 8494656"/>
                <a:gd name="connsiteY10" fmla="*/ 855594 h 1734757"/>
                <a:gd name="connsiteX11" fmla="*/ 5697888 w 8494656"/>
                <a:gd name="connsiteY11" fmla="*/ 987191 h 1734757"/>
                <a:gd name="connsiteX12" fmla="*/ 5527966 w 8494656"/>
                <a:gd name="connsiteY12" fmla="*/ 1166348 h 1734757"/>
                <a:gd name="connsiteX13" fmla="*/ 5138714 w 8494656"/>
                <a:gd name="connsiteY13" fmla="*/ 1556985 h 1734757"/>
                <a:gd name="connsiteX14" fmla="*/ 4781323 w 8494656"/>
                <a:gd name="connsiteY14" fmla="*/ 1734757 h 1734757"/>
                <a:gd name="connsiteX15" fmla="*/ 4738381 w 8494656"/>
                <a:gd name="connsiteY15" fmla="*/ 1730601 h 1734757"/>
                <a:gd name="connsiteX16" fmla="*/ 4506585 w 8494656"/>
                <a:gd name="connsiteY16" fmla="*/ 1387063 h 1734757"/>
                <a:gd name="connsiteX17" fmla="*/ 4280792 w 8494656"/>
                <a:gd name="connsiteY17" fmla="*/ 977494 h 1734757"/>
                <a:gd name="connsiteX18" fmla="*/ 3412709 w 8494656"/>
                <a:gd name="connsiteY18" fmla="*/ 982574 h 1734757"/>
                <a:gd name="connsiteX19" fmla="*/ 2461976 w 8494656"/>
                <a:gd name="connsiteY19" fmla="*/ 1209752 h 1734757"/>
                <a:gd name="connsiteX20" fmla="*/ 2443639 w 8494656"/>
                <a:gd name="connsiteY20" fmla="*/ 1207524 h 1734757"/>
                <a:gd name="connsiteX21" fmla="*/ 2227380 w 8494656"/>
                <a:gd name="connsiteY21" fmla="*/ 1255622 h 1734757"/>
                <a:gd name="connsiteX22" fmla="*/ 1418485 w 8494656"/>
                <a:gd name="connsiteY22" fmla="*/ 1328755 h 1734757"/>
                <a:gd name="connsiteX23" fmla="*/ 1110827 w 8494656"/>
                <a:gd name="connsiteY23" fmla="*/ 1317325 h 1734757"/>
                <a:gd name="connsiteX24" fmla="*/ 133704 w 8494656"/>
                <a:gd name="connsiteY24" fmla="*/ 971172 h 1734757"/>
                <a:gd name="connsiteX25" fmla="*/ 27436 w 8494656"/>
                <a:gd name="connsiteY25" fmla="*/ 496270 h 1734757"/>
                <a:gd name="connsiteX26" fmla="*/ 192129 w 8494656"/>
                <a:gd name="connsiteY26" fmla="*/ 0 h 1734757"/>
                <a:gd name="connsiteX27" fmla="*/ 266126 w 8494656"/>
                <a:gd name="connsiteY27" fmla="*/ 55572 h 1734757"/>
                <a:gd name="connsiteX28" fmla="*/ 241195 w 8494656"/>
                <a:gd name="connsiteY28" fmla="*/ 930610 h 1734757"/>
                <a:gd name="connsiteX29" fmla="*/ 3401628 w 8494656"/>
                <a:gd name="connsiteY29" fmla="*/ 923471 h 1734757"/>
                <a:gd name="connsiteX30" fmla="*/ 4314499 w 8494656"/>
                <a:gd name="connsiteY30" fmla="*/ 927626 h 1734757"/>
                <a:gd name="connsiteX31" fmla="*/ 4538711 w 8494656"/>
                <a:gd name="connsiteY31" fmla="*/ 1345422 h 1734757"/>
                <a:gd name="connsiteX32" fmla="*/ 4732710 w 8494656"/>
                <a:gd name="connsiteY32" fmla="*/ 1665473 h 1734757"/>
                <a:gd name="connsiteX33" fmla="*/ 5483176 w 8494656"/>
                <a:gd name="connsiteY33" fmla="*/ 1125715 h 1734757"/>
                <a:gd name="connsiteX34" fmla="*/ 5782388 w 8494656"/>
                <a:gd name="connsiteY34" fmla="*/ 814037 h 1734757"/>
                <a:gd name="connsiteX35" fmla="*/ 6714652 w 849465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356514 w 8503236"/>
                <a:gd name="connsiteY33" fmla="*/ 1209076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829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66370 w 8503236"/>
                <a:gd name="connsiteY18" fmla="*/ 1010362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209923 w 8477199"/>
                <a:gd name="connsiteY20" fmla="*/ 1255622 h 1734757"/>
                <a:gd name="connsiteX21" fmla="*/ 1401028 w 8477199"/>
                <a:gd name="connsiteY21" fmla="*/ 1328755 h 1734757"/>
                <a:gd name="connsiteX22" fmla="*/ 1093370 w 8477199"/>
                <a:gd name="connsiteY22" fmla="*/ 1317325 h 1734757"/>
                <a:gd name="connsiteX23" fmla="*/ 116247 w 8477199"/>
                <a:gd name="connsiteY23" fmla="*/ 971172 h 1734757"/>
                <a:gd name="connsiteX24" fmla="*/ 9979 w 8477199"/>
                <a:gd name="connsiteY24" fmla="*/ 496270 h 1734757"/>
                <a:gd name="connsiteX25" fmla="*/ 174672 w 8477199"/>
                <a:gd name="connsiteY25" fmla="*/ 0 h 1734757"/>
                <a:gd name="connsiteX26" fmla="*/ 248669 w 8477199"/>
                <a:gd name="connsiteY26" fmla="*/ 55572 h 1734757"/>
                <a:gd name="connsiteX27" fmla="*/ 307460 w 8477199"/>
                <a:gd name="connsiteY27" fmla="*/ 1000075 h 1734757"/>
                <a:gd name="connsiteX28" fmla="*/ 3216727 w 8477199"/>
                <a:gd name="connsiteY28" fmla="*/ 923472 h 1734757"/>
                <a:gd name="connsiteX29" fmla="*/ 4271282 w 8477199"/>
                <a:gd name="connsiteY29" fmla="*/ 872053 h 1734757"/>
                <a:gd name="connsiteX30" fmla="*/ 4534135 w 8477199"/>
                <a:gd name="connsiteY30" fmla="*/ 1303743 h 1734757"/>
                <a:gd name="connsiteX31" fmla="*/ 4824736 w 8477199"/>
                <a:gd name="connsiteY31" fmla="*/ 1596007 h 1734757"/>
                <a:gd name="connsiteX32" fmla="*/ 5803572 w 8477199"/>
                <a:gd name="connsiteY32" fmla="*/ 744571 h 1734757"/>
                <a:gd name="connsiteX33" fmla="*/ 6697195 w 8477199"/>
                <a:gd name="connsiteY33"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09923 w 8477199"/>
                <a:gd name="connsiteY19" fmla="*/ 1255622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51961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71638 w 8477199"/>
                <a:gd name="connsiteY26" fmla="*/ 78869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77199" h="1734757">
                  <a:moveTo>
                    <a:pt x="6697195" y="214691"/>
                  </a:moveTo>
                  <a:cubicBezTo>
                    <a:pt x="6701351" y="214691"/>
                    <a:pt x="6696569" y="216176"/>
                    <a:pt x="6709662" y="214691"/>
                  </a:cubicBezTo>
                  <a:cubicBezTo>
                    <a:pt x="6889701" y="194272"/>
                    <a:pt x="7085675" y="417196"/>
                    <a:pt x="7145860" y="789985"/>
                  </a:cubicBezTo>
                  <a:cubicBezTo>
                    <a:pt x="7164162" y="921824"/>
                    <a:pt x="7090864" y="1099083"/>
                    <a:pt x="7305314" y="1114171"/>
                  </a:cubicBezTo>
                  <a:cubicBezTo>
                    <a:pt x="7519764" y="1129259"/>
                    <a:pt x="8426559" y="886055"/>
                    <a:pt x="8432561" y="880513"/>
                  </a:cubicBezTo>
                  <a:cubicBezTo>
                    <a:pt x="8444518" y="893841"/>
                    <a:pt x="8462935" y="874208"/>
                    <a:pt x="8477199" y="929103"/>
                  </a:cubicBezTo>
                  <a:cubicBezTo>
                    <a:pt x="8287631" y="977974"/>
                    <a:pt x="7523562" y="1192837"/>
                    <a:pt x="7295156" y="1173736"/>
                  </a:cubicBezTo>
                  <a:cubicBezTo>
                    <a:pt x="7066750" y="1154635"/>
                    <a:pt x="7142780" y="995964"/>
                    <a:pt x="7106764" y="814498"/>
                  </a:cubicBezTo>
                  <a:cubicBezTo>
                    <a:pt x="7056895" y="565156"/>
                    <a:pt x="6955887" y="282106"/>
                    <a:pt x="6708739" y="275180"/>
                  </a:cubicBezTo>
                  <a:lnTo>
                    <a:pt x="6697657" y="275180"/>
                  </a:lnTo>
                  <a:cubicBezTo>
                    <a:pt x="6361044" y="275180"/>
                    <a:pt x="6029511" y="624259"/>
                    <a:pt x="5808796" y="855594"/>
                  </a:cubicBezTo>
                  <a:cubicBezTo>
                    <a:pt x="5759852" y="906848"/>
                    <a:pt x="5717832" y="951175"/>
                    <a:pt x="5680431" y="987191"/>
                  </a:cubicBezTo>
                  <a:cubicBezTo>
                    <a:pt x="5633795" y="1031519"/>
                    <a:pt x="5577001" y="1094316"/>
                    <a:pt x="5510509" y="1166348"/>
                  </a:cubicBezTo>
                  <a:cubicBezTo>
                    <a:pt x="5397843" y="1289634"/>
                    <a:pt x="5257472" y="1442934"/>
                    <a:pt x="5121257" y="1556985"/>
                  </a:cubicBezTo>
                  <a:cubicBezTo>
                    <a:pt x="4978116" y="1676115"/>
                    <a:pt x="4860833" y="1734757"/>
                    <a:pt x="4763866" y="1734757"/>
                  </a:cubicBezTo>
                  <a:cubicBezTo>
                    <a:pt x="4749090" y="1734757"/>
                    <a:pt x="4734776" y="1733371"/>
                    <a:pt x="4720924" y="1730601"/>
                  </a:cubicBezTo>
                  <a:cubicBezTo>
                    <a:pt x="4585633" y="1703820"/>
                    <a:pt x="4538997" y="1550059"/>
                    <a:pt x="4489128" y="1387063"/>
                  </a:cubicBezTo>
                  <a:cubicBezTo>
                    <a:pt x="4442954" y="1236072"/>
                    <a:pt x="4418813" y="1081958"/>
                    <a:pt x="4263335" y="977494"/>
                  </a:cubicBezTo>
                  <a:cubicBezTo>
                    <a:pt x="4109169" y="873912"/>
                    <a:pt x="3780422" y="954745"/>
                    <a:pt x="3440333" y="1010362"/>
                  </a:cubicBezTo>
                  <a:cubicBezTo>
                    <a:pt x="3100245" y="1065979"/>
                    <a:pt x="2562688" y="1258131"/>
                    <a:pt x="2222804" y="1311196"/>
                  </a:cubicBezTo>
                  <a:cubicBezTo>
                    <a:pt x="979697" y="1513066"/>
                    <a:pt x="626734" y="1273713"/>
                    <a:pt x="116247" y="971172"/>
                  </a:cubicBezTo>
                  <a:cubicBezTo>
                    <a:pt x="6439" y="799723"/>
                    <a:pt x="-16420" y="690908"/>
                    <a:pt x="9979" y="496270"/>
                  </a:cubicBezTo>
                  <a:cubicBezTo>
                    <a:pt x="45556" y="289166"/>
                    <a:pt x="119774" y="165423"/>
                    <a:pt x="174672" y="0"/>
                  </a:cubicBezTo>
                  <a:lnTo>
                    <a:pt x="248669" y="55572"/>
                  </a:lnTo>
                  <a:cubicBezTo>
                    <a:pt x="180252" y="231475"/>
                    <a:pt x="-152870" y="651658"/>
                    <a:pt x="313900" y="944502"/>
                  </a:cubicBezTo>
                  <a:cubicBezTo>
                    <a:pt x="581322" y="1112278"/>
                    <a:pt x="1112430" y="1259723"/>
                    <a:pt x="1735499" y="1229124"/>
                  </a:cubicBezTo>
                  <a:cubicBezTo>
                    <a:pt x="2358568" y="1198525"/>
                    <a:pt x="3585878" y="748472"/>
                    <a:pt x="4052317" y="760908"/>
                  </a:cubicBezTo>
                  <a:cubicBezTo>
                    <a:pt x="4518756" y="773344"/>
                    <a:pt x="4444040" y="1108986"/>
                    <a:pt x="4534135" y="1303743"/>
                  </a:cubicBezTo>
                  <a:cubicBezTo>
                    <a:pt x="4613736" y="1475815"/>
                    <a:pt x="4613163" y="1689202"/>
                    <a:pt x="4824736" y="1596007"/>
                  </a:cubicBezTo>
                  <a:cubicBezTo>
                    <a:pt x="5036309" y="1502812"/>
                    <a:pt x="5331566" y="1213294"/>
                    <a:pt x="5803572" y="744571"/>
                  </a:cubicBezTo>
                  <a:cubicBezTo>
                    <a:pt x="6030751" y="505386"/>
                    <a:pt x="6334725" y="214691"/>
                    <a:pt x="6697195" y="214691"/>
                  </a:cubicBezTo>
                  <a:close/>
                </a:path>
              </a:pathLst>
            </a:custGeom>
            <a:solidFill>
              <a:schemeClr val="accent5">
                <a:lumMod val="60000"/>
                <a:lumOff val="40000"/>
              </a:schemeClr>
            </a:solidFill>
            <a:ln w="7072" cap="flat">
              <a:noFill/>
              <a:prstDash val="solid"/>
              <a:miter/>
            </a:ln>
            <a:effectLst>
              <a:outerShdw blurRad="50800" dist="38100" dir="2700000" algn="tl" rotWithShape="0">
                <a:prstClr val="black">
                  <a:alpha val="40000"/>
                </a:prstClr>
              </a:outerShdw>
            </a:effectLst>
          </p:spPr>
          <p:txBody>
            <a:bodyPr wrap="square" rtlCol="0" anchor="ctr">
              <a:noAutofit/>
            </a:bodyPr>
            <a:lstStyle/>
            <a:p>
              <a:endParaRPr lang="en-US" dirty="0"/>
            </a:p>
          </p:txBody>
        </p:sp>
      </p:grpSp>
      <p:sp>
        <p:nvSpPr>
          <p:cNvPr id="31" name="Rectangle 30">
            <a:extLst>
              <a:ext uri="{FF2B5EF4-FFF2-40B4-BE49-F238E27FC236}">
                <a16:creationId xmlns:a16="http://schemas.microsoft.com/office/drawing/2014/main" id="{F22A7F03-F3AA-46A2-8427-67785E38DD35}"/>
              </a:ext>
            </a:extLst>
          </p:cNvPr>
          <p:cNvSpPr/>
          <p:nvPr userDrawn="1"/>
        </p:nvSpPr>
        <p:spPr>
          <a:xfrm>
            <a:off x="1536717" y="586353"/>
            <a:ext cx="7697818" cy="4694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A9B5A12-9FE3-4BF4-BCA3-DE13349AE2A7}"/>
              </a:ext>
            </a:extLst>
          </p:cNvPr>
          <p:cNvSpPr/>
          <p:nvPr userDrawn="1"/>
        </p:nvSpPr>
        <p:spPr>
          <a:xfrm>
            <a:off x="1536717" y="586353"/>
            <a:ext cx="7697818" cy="4694206"/>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3" name="Graphic 70">
            <a:extLst>
              <a:ext uri="{FF2B5EF4-FFF2-40B4-BE49-F238E27FC236}">
                <a16:creationId xmlns:a16="http://schemas.microsoft.com/office/drawing/2014/main" id="{0E7A2DE7-B0EB-4D89-B51F-B339A80D12A3}"/>
              </a:ext>
            </a:extLst>
          </p:cNvPr>
          <p:cNvGrpSpPr/>
          <p:nvPr userDrawn="1"/>
        </p:nvGrpSpPr>
        <p:grpSpPr>
          <a:xfrm flipH="1">
            <a:off x="344152" y="5036080"/>
            <a:ext cx="1731984" cy="1655955"/>
            <a:chOff x="6551111" y="-143747"/>
            <a:chExt cx="4379433" cy="4187188"/>
          </a:xfrm>
          <a:solidFill>
            <a:schemeClr val="accent2"/>
          </a:solidFill>
        </p:grpSpPr>
        <p:sp>
          <p:nvSpPr>
            <p:cNvPr id="4" name="Freeform: Shape 3">
              <a:extLst>
                <a:ext uri="{FF2B5EF4-FFF2-40B4-BE49-F238E27FC236}">
                  <a16:creationId xmlns:a16="http://schemas.microsoft.com/office/drawing/2014/main" id="{F094A0EA-32C2-4FCE-9CEF-D07F4E663EC5}"/>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FCD5666-07EE-471A-9645-A62C4625D99F}"/>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DC3BF4B-2933-40A2-9A5E-02851EB03E44}"/>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a:p>
          </p:txBody>
        </p:sp>
      </p:grpSp>
      <p:sp>
        <p:nvSpPr>
          <p:cNvPr id="10" name="Freeform: Shape 9">
            <a:extLst>
              <a:ext uri="{FF2B5EF4-FFF2-40B4-BE49-F238E27FC236}">
                <a16:creationId xmlns:a16="http://schemas.microsoft.com/office/drawing/2014/main" id="{1C61428A-0908-4E6B-AD6C-D85BB75BBED1}"/>
              </a:ext>
            </a:extLst>
          </p:cNvPr>
          <p:cNvSpPr/>
          <p:nvPr userDrawn="1"/>
        </p:nvSpPr>
        <p:spPr>
          <a:xfrm>
            <a:off x="344152" y="372710"/>
            <a:ext cx="11503696" cy="6139485"/>
          </a:xfrm>
          <a:custGeom>
            <a:avLst/>
            <a:gdLst>
              <a:gd name="connsiteX0" fmla="*/ 0 w 11503696"/>
              <a:gd name="connsiteY0" fmla="*/ 0 h 6139485"/>
              <a:gd name="connsiteX1" fmla="*/ 11503696 w 11503696"/>
              <a:gd name="connsiteY1" fmla="*/ 0 h 6139485"/>
              <a:gd name="connsiteX2" fmla="*/ 11503696 w 11503696"/>
              <a:gd name="connsiteY2" fmla="*/ 6139485 h 6139485"/>
              <a:gd name="connsiteX3" fmla="*/ 1614578 w 11503696"/>
              <a:gd name="connsiteY3" fmla="*/ 6139485 h 6139485"/>
              <a:gd name="connsiteX4" fmla="*/ 1614578 w 11503696"/>
              <a:gd name="connsiteY4" fmla="*/ 6045674 h 6139485"/>
              <a:gd name="connsiteX5" fmla="*/ 11409885 w 11503696"/>
              <a:gd name="connsiteY5" fmla="*/ 6045674 h 6139485"/>
              <a:gd name="connsiteX6" fmla="*/ 11409885 w 11503696"/>
              <a:gd name="connsiteY6" fmla="*/ 93811 h 6139485"/>
              <a:gd name="connsiteX7" fmla="*/ 93811 w 11503696"/>
              <a:gd name="connsiteY7" fmla="*/ 93811 h 6139485"/>
              <a:gd name="connsiteX8" fmla="*/ 93811 w 11503696"/>
              <a:gd name="connsiteY8" fmla="*/ 4732690 h 6139485"/>
              <a:gd name="connsiteX9" fmla="*/ 0 w 11503696"/>
              <a:gd name="connsiteY9" fmla="*/ 4732690 h 613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03696" h="6139485">
                <a:moveTo>
                  <a:pt x="0" y="0"/>
                </a:moveTo>
                <a:lnTo>
                  <a:pt x="11503696" y="0"/>
                </a:lnTo>
                <a:lnTo>
                  <a:pt x="11503696" y="6139485"/>
                </a:lnTo>
                <a:lnTo>
                  <a:pt x="1614578" y="6139485"/>
                </a:lnTo>
                <a:lnTo>
                  <a:pt x="1614578" y="6045674"/>
                </a:lnTo>
                <a:lnTo>
                  <a:pt x="11409885" y="6045674"/>
                </a:lnTo>
                <a:lnTo>
                  <a:pt x="11409885" y="93811"/>
                </a:lnTo>
                <a:lnTo>
                  <a:pt x="93811" y="93811"/>
                </a:lnTo>
                <a:lnTo>
                  <a:pt x="93811" y="4732690"/>
                </a:lnTo>
                <a:lnTo>
                  <a:pt x="0" y="47326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A154925-98A8-49FD-BE84-A5D751523852}"/>
              </a:ext>
            </a:extLst>
          </p:cNvPr>
          <p:cNvGrpSpPr/>
          <p:nvPr userDrawn="1"/>
        </p:nvGrpSpPr>
        <p:grpSpPr>
          <a:xfrm>
            <a:off x="2625505" y="390548"/>
            <a:ext cx="6940990" cy="4073450"/>
            <a:chOff x="2687161" y="3731096"/>
            <a:chExt cx="5158677" cy="3027467"/>
          </a:xfrm>
          <a:solidFill>
            <a:schemeClr val="bg1">
              <a:alpha val="20000"/>
            </a:schemeClr>
          </a:solidFill>
        </p:grpSpPr>
        <p:sp>
          <p:nvSpPr>
            <p:cNvPr id="3" name="Freeform: Shape 2">
              <a:extLst>
                <a:ext uri="{FF2B5EF4-FFF2-40B4-BE49-F238E27FC236}">
                  <a16:creationId xmlns:a16="http://schemas.microsoft.com/office/drawing/2014/main" id="{48C91CDE-6BAD-4527-BF49-24910C225FB1}"/>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8F09EFA3-43DE-4217-8934-EE09CCFF76C5}"/>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2FEF42F-6322-4805-ACB9-CCF86FF2EC2B}"/>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137BBC54-0319-442D-8813-21F8D3CBA93E}"/>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19A0FE2-64B7-4FB7-932D-1C1C721814A8}"/>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DC5AD7B-1237-42F4-8F2D-CE51E1DE9459}"/>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53F954B-B56F-4C74-BB2F-3EFD86D33340}"/>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6BB7BCD-E1FD-4FC1-911C-F1677AECF72E}"/>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8AA4932-A109-48CB-9ADD-FAC99BBF56CD}"/>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130E973-DD56-4040-A1E2-77B9C717C4F9}"/>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50077F4-B600-4AB3-99FC-317A184A5F39}"/>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924CACD-0AAD-49FD-BEEA-056F417B1016}"/>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A6B14F1-0A51-40B1-9850-90344DBA01A0}"/>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112792E-8BBA-4198-9862-AAF1A5185926}"/>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10B30D7-D00F-4806-8535-0DD010BA12A8}"/>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A3211A9-A1D8-4A88-A231-C8FD6B3CD266}"/>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F90A2A1-DB7A-4ADD-A336-C0A899897908}"/>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C84C601-1150-4DC7-BE4C-8FFAD69CF646}"/>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C17C183-800C-44B2-A10B-6CD7DB212DBB}"/>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2B463A9-F037-4D07-AB8F-67832C4B5F06}"/>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1BFF5B3-9D0A-4389-AE81-F31697D3F94A}"/>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1AE95C6-FBEF-4EF3-AF61-CEFE6542C273}"/>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FE248D1-EDE2-45D9-9489-48B01D515AC4}"/>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37FE12F-61A2-4A39-888A-45EA5B16F0AB}"/>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F1ECE64-8C0E-4320-8E13-A86BF211CF7F}"/>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9720081-671B-49DB-99FB-60DC9E64766C}"/>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BA558E3-F6D5-4B75-9CA2-C5CB252D77A1}"/>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A0E50C2-7228-41D3-8015-B6CD2CD8E77F}"/>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D15AC98-1FDE-43F3-AACC-5DEBAA66411D}"/>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7CD9AD2-9D37-4DF8-B4A1-B449594033B9}"/>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3805199-B19B-422C-AEA2-D4B83419430F}"/>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204C61D-5267-4632-A7FC-19FC3BCE7BED}"/>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95DC66E-D9C5-4898-98FA-9D8F3362D86D}"/>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10728E9-C0DF-4A6E-B6BE-F7C5023A1130}"/>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A9DEC79-1F2C-443B-8FCB-2688DF976041}"/>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2C2298D-E437-482E-B27A-ABDB3FAD9C3C}"/>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B0F37BC-8100-409A-B374-AC72996873D8}"/>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D0E7980-C5ED-4178-A343-622AFE63BFB0}"/>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06AD6BB-7EAB-4B9F-9431-AE3A0E441C86}"/>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E9672A5-3B8C-473B-B7D8-368EBC94365D}"/>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18E37DB-F496-4480-8290-5D6E60A00CDE}"/>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AB47507-F967-44EC-A5FB-C8C98F7B72CF}"/>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00FD410-4422-4853-8CF2-7765579321A6}"/>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19F867A-2EA9-4C17-8B69-08FBE9406B24}"/>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E7EB23F-040C-4C04-992D-DEEC3DDF9646}"/>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BB8056E7-64B7-4A90-8DBE-DFA2E40D8C58}"/>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B4A4FEF-BF52-476D-95DA-A5FE4EF0C2D5}"/>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D4AC724-0710-41AC-BC5A-9F6021B60AD9}"/>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58831DF-19F7-43DF-B74F-EF6F2411EEED}"/>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A48570B-6254-4954-8AEF-1215A4E3A29C}"/>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253CDFA-F467-4446-B948-A6788A493FCB}"/>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99F739A-9C1B-4184-98E2-1F7E0A6CD3FF}"/>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6E7C7DB-D3DE-4D04-995F-80CE4C25CE0F}"/>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97A0B91-520A-402A-92D5-FDF458961DC1}"/>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2F5581C-BCA5-4975-8852-FBE8D00260DF}"/>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FA8726E-FB66-4462-9B7F-F224014808FA}"/>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C6E05C1-7196-43A1-9D4B-7BB2A910334B}"/>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31B1945-8C01-42F9-A54C-B10E0E9DCE5A}"/>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50E66E5F-BA19-4BAE-868B-FBDEB0A32118}"/>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3822183-F13C-40BC-B1EF-661E0F9C0B80}"/>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C6BC41A-C754-47A6-A7C3-041FF2AFC4B4}"/>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998591A-F0FA-4218-8E1C-A127C582468C}"/>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BC3CFDD-CDDA-48D7-8802-600BEB20680B}"/>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976587A-75D8-4368-A704-B51538DFAAB4}"/>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57D7DF6-6376-4F98-9783-E979290698FE}"/>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3F08996-F6BC-471B-8DA1-91FB5B4E5811}"/>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DF9726D-82FC-471F-B3D4-B3275A920DB3}"/>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08DC81D-6EFB-4ABA-8588-C42B15B74E9D}"/>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4A540873-9649-4364-831A-169FE6D70D1C}"/>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0CEE641-71FE-454C-850C-CF465A8A0029}"/>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355FB15-BA55-4187-B76C-421E9EB58DB6}"/>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910B5D6-A46D-49C1-89DE-7F86043D0397}"/>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01E19FD-1EC6-4B4B-973F-6559EADD511C}"/>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D4798BEB-5D51-4940-ABC1-FAAF87FC23E0}"/>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96073AC-3676-4C0B-94F0-5986BB70135F}"/>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65FB97D-B091-485B-B799-6C8DE0190025}"/>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1C20BC4-A916-4DDC-8936-A8315FA59FF6}"/>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F5578A3-4E06-4052-9E52-9EB5932AEA51}"/>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F60E2FC-2A9B-4B76-B05B-CF7523FB7F54}"/>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C614F6E-1A17-4D35-BCE8-73FE500E3DBD}"/>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FF8254D-116A-4FC9-A54A-07C31FA305B1}"/>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FF5DA3DE-66F6-4DFD-8CE2-6CCAF95CC577}"/>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6E52D5D5-347D-487A-8C2B-7D1C660124F7}"/>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2F63099-2D14-4726-A595-4876CB924AF4}"/>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8761FFF-434D-4978-A841-96F305F32863}"/>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0F2148B-5EAA-4492-9F12-E2B308A11763}"/>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DB8B036-ACDD-45A4-9308-37EC91174E55}"/>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1F6E1E7-DABF-40B4-A052-3730DDD83BD1}"/>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4ACE5B3-1470-46E4-9C10-E245B65B8570}"/>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CB2F1A6-2752-440E-AB15-3F14DFE2DD81}"/>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BE669B1-E88E-4B6A-A83E-253B1B88B2B4}"/>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CFF4C8C-9870-4838-BD0D-A654CE49D0EA}"/>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AACCC24-AEE0-46A5-B519-EF588F9097DD}"/>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631B429-A68F-49E6-8E9F-79D7F177D226}"/>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5482D0F-70F7-409F-85E9-D5590B1384DF}"/>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75A44F9-311B-451E-8525-214059E96D4A}"/>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C9877BEC-8A1C-4EC8-9079-02EC361029D8}"/>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1EA42593-62EB-4363-9969-06334A973EF9}"/>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2374167-1477-49C7-9CE6-F0C146DEC82E}"/>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4DAF343-D04D-4750-906E-848054239086}"/>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3F321A1-72F9-46FE-95AA-8A2F2F9C82DB}"/>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ECAFE3E-CEB7-4684-BD30-2DF163C0ADCD}"/>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874871D-2084-4D38-8449-B2E3A6CEC00B}"/>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30D0EFC-668C-4981-8120-EECB79302A73}"/>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A867EFAE-029B-4B93-B625-9BBDFFEBD26F}"/>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04497FB-E09A-4565-B5FC-9BFB825D6D77}"/>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CEC77FEE-3DD5-4BD7-B380-74CA59C7A7A0}"/>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234A9F-443F-4997-8CC7-F8253CF309B1}"/>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DEF0C87-8BC3-4982-B290-A78AF4735D39}"/>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CC58814-A439-43FB-8E44-109D118C3650}"/>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1063A58-BB9E-4146-8675-CC1358708B78}"/>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15432A5D-49B2-4F3E-9B03-E5D6F54C4F3E}"/>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alpha val="6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자유형: 도형 71">
            <a:extLst>
              <a:ext uri="{FF2B5EF4-FFF2-40B4-BE49-F238E27FC236}">
                <a16:creationId xmlns:a16="http://schemas.microsoft.com/office/drawing/2014/main" id="{2A49B234-4043-4882-9511-A782AE39971F}"/>
              </a:ext>
            </a:extLst>
          </p:cNvPr>
          <p:cNvSpPr/>
          <p:nvPr userDrawn="1"/>
        </p:nvSpPr>
        <p:spPr>
          <a:xfrm flipH="1">
            <a:off x="11070076" y="5934426"/>
            <a:ext cx="768849" cy="681342"/>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 name="Rectangle 3">
            <a:extLst>
              <a:ext uri="{FF2B5EF4-FFF2-40B4-BE49-F238E27FC236}">
                <a16:creationId xmlns:a16="http://schemas.microsoft.com/office/drawing/2014/main" id="{48FB66C5-532B-4BA1-A4C2-ED9DFB4BC247}"/>
              </a:ext>
            </a:extLst>
          </p:cNvPr>
          <p:cNvSpPr/>
          <p:nvPr userDrawn="1"/>
        </p:nvSpPr>
        <p:spPr>
          <a:xfrm>
            <a:off x="353074" y="6624536"/>
            <a:ext cx="11485852" cy="972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1">
            <a:alpha val="60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25BFCFFB-F4D3-48F3-9731-232CD11C7A62}"/>
              </a:ext>
            </a:extLst>
          </p:cNvPr>
          <p:cNvSpPr/>
          <p:nvPr userDrawn="1"/>
        </p:nvSpPr>
        <p:spPr>
          <a:xfrm>
            <a:off x="1966786" y="595265"/>
            <a:ext cx="9675969" cy="5667470"/>
          </a:xfrm>
          <a:custGeom>
            <a:avLst/>
            <a:gdLst>
              <a:gd name="connsiteX0" fmla="*/ 0 w 9675969"/>
              <a:gd name="connsiteY0" fmla="*/ 0 h 5667470"/>
              <a:gd name="connsiteX1" fmla="*/ 9675969 w 9675969"/>
              <a:gd name="connsiteY1" fmla="*/ 0 h 5667470"/>
              <a:gd name="connsiteX2" fmla="*/ 9675969 w 9675969"/>
              <a:gd name="connsiteY2" fmla="*/ 5667470 h 5667470"/>
              <a:gd name="connsiteX3" fmla="*/ 97402 w 9675969"/>
              <a:gd name="connsiteY3" fmla="*/ 5667470 h 5667470"/>
              <a:gd name="connsiteX4" fmla="*/ 97402 w 9675969"/>
              <a:gd name="connsiteY4" fmla="*/ 5583705 h 5667470"/>
              <a:gd name="connsiteX5" fmla="*/ 9592204 w 9675969"/>
              <a:gd name="connsiteY5" fmla="*/ 5583705 h 5667470"/>
              <a:gd name="connsiteX6" fmla="*/ 9592204 w 9675969"/>
              <a:gd name="connsiteY6" fmla="*/ 83765 h 5667470"/>
              <a:gd name="connsiteX7" fmla="*/ 83765 w 9675969"/>
              <a:gd name="connsiteY7" fmla="*/ 83765 h 5667470"/>
              <a:gd name="connsiteX8" fmla="*/ 83765 w 9675969"/>
              <a:gd name="connsiteY8" fmla="*/ 3424474 h 5667470"/>
              <a:gd name="connsiteX9" fmla="*/ 0 w 9675969"/>
              <a:gd name="connsiteY9" fmla="*/ 3424474 h 566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75969" h="5667470">
                <a:moveTo>
                  <a:pt x="0" y="0"/>
                </a:moveTo>
                <a:lnTo>
                  <a:pt x="9675969" y="0"/>
                </a:lnTo>
                <a:lnTo>
                  <a:pt x="9675969" y="5667470"/>
                </a:lnTo>
                <a:lnTo>
                  <a:pt x="97402" y="5667470"/>
                </a:lnTo>
                <a:lnTo>
                  <a:pt x="97402" y="5583705"/>
                </a:lnTo>
                <a:lnTo>
                  <a:pt x="9592204" y="5583705"/>
                </a:lnTo>
                <a:lnTo>
                  <a:pt x="9592204" y="83765"/>
                </a:lnTo>
                <a:lnTo>
                  <a:pt x="83765" y="83765"/>
                </a:lnTo>
                <a:lnTo>
                  <a:pt x="83765" y="3424474"/>
                </a:lnTo>
                <a:lnTo>
                  <a:pt x="0" y="34244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aphic 70">
            <a:extLst>
              <a:ext uri="{FF2B5EF4-FFF2-40B4-BE49-F238E27FC236}">
                <a16:creationId xmlns:a16="http://schemas.microsoft.com/office/drawing/2014/main" id="{0006C776-2F6E-4795-A504-2C728D18AB23}"/>
              </a:ext>
            </a:extLst>
          </p:cNvPr>
          <p:cNvGrpSpPr/>
          <p:nvPr userDrawn="1"/>
        </p:nvGrpSpPr>
        <p:grpSpPr>
          <a:xfrm flipH="1">
            <a:off x="1966786" y="3881925"/>
            <a:ext cx="2331651" cy="2229298"/>
            <a:chOff x="6551111" y="-143747"/>
            <a:chExt cx="4379433" cy="4187188"/>
          </a:xfrm>
          <a:solidFill>
            <a:schemeClr val="accent2"/>
          </a:solidFill>
        </p:grpSpPr>
        <p:sp>
          <p:nvSpPr>
            <p:cNvPr id="6" name="Freeform: Shape 5">
              <a:extLst>
                <a:ext uri="{FF2B5EF4-FFF2-40B4-BE49-F238E27FC236}">
                  <a16:creationId xmlns:a16="http://schemas.microsoft.com/office/drawing/2014/main" id="{B8B14671-BDCE-456F-BCEB-6EBE8A5392A4}"/>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E27BC9E-87DB-494D-8748-79AC9DFDBBA8}"/>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1A2ED31-0FD2-4C41-9BB5-6C6550CA6C98}"/>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a:p>
          </p:txBody>
        </p:sp>
      </p:grpSp>
      <p:grpSp>
        <p:nvGrpSpPr>
          <p:cNvPr id="9" name="Graphic 25">
            <a:extLst>
              <a:ext uri="{FF2B5EF4-FFF2-40B4-BE49-F238E27FC236}">
                <a16:creationId xmlns:a16="http://schemas.microsoft.com/office/drawing/2014/main" id="{6D67C087-C6DD-42B1-8C43-88BCD548F633}"/>
              </a:ext>
            </a:extLst>
          </p:cNvPr>
          <p:cNvGrpSpPr/>
          <p:nvPr userDrawn="1"/>
        </p:nvGrpSpPr>
        <p:grpSpPr>
          <a:xfrm>
            <a:off x="342288" y="5278574"/>
            <a:ext cx="1920177" cy="1275995"/>
            <a:chOff x="342288" y="5278574"/>
            <a:chExt cx="1920177" cy="1275995"/>
          </a:xfrm>
        </p:grpSpPr>
        <p:sp>
          <p:nvSpPr>
            <p:cNvPr id="10" name="Freeform: Shape 9">
              <a:extLst>
                <a:ext uri="{FF2B5EF4-FFF2-40B4-BE49-F238E27FC236}">
                  <a16:creationId xmlns:a16="http://schemas.microsoft.com/office/drawing/2014/main" id="{EECD70BF-BA61-4DDC-8CB5-EE72ED9468C1}"/>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w="243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E9F29BA9-7248-4B07-8F48-8AEAD8E18D52}"/>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26364B3-7AF3-4796-9273-3B2BDA702A80}"/>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B99173D-9F65-4E1F-B7A2-F354980E356C}"/>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50000"/>
              </a:schemeClr>
            </a:solidFill>
            <a:ln w="243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2593383-ABF0-4059-AADC-8F43DE076CCE}"/>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7812C8C3-30C0-48BF-91A5-293F79BBA34C}"/>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09EC095-18BF-4201-A829-FA6E277380D3}"/>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F101D20-2CAA-4779-93F7-54990D9D9FD5}"/>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id="{7A765983-F416-435E-B895-E419C51F41E5}"/>
              </a:ext>
            </a:extLst>
          </p:cNvPr>
          <p:cNvSpPr/>
          <p:nvPr userDrawn="1"/>
        </p:nvSpPr>
        <p:spPr>
          <a:xfrm>
            <a:off x="0" y="1916832"/>
            <a:ext cx="12192000" cy="3089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그림 개체 틀 2">
            <a:extLst>
              <a:ext uri="{FF2B5EF4-FFF2-40B4-BE49-F238E27FC236}">
                <a16:creationId xmlns:a16="http://schemas.microsoft.com/office/drawing/2014/main" id="{CB263460-35EC-4CE8-AC5A-B898C1D252E2}"/>
              </a:ext>
            </a:extLst>
          </p:cNvPr>
          <p:cNvSpPr>
            <a:spLocks noGrp="1"/>
          </p:cNvSpPr>
          <p:nvPr>
            <p:ph type="pic" sz="quarter" idx="14" hasCustomPrompt="1"/>
          </p:nvPr>
        </p:nvSpPr>
        <p:spPr>
          <a:xfrm>
            <a:off x="0" y="1916832"/>
            <a:ext cx="6096000" cy="309634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2E3E23B1-5B7D-4C32-B584-7C37DA2AB6D9}"/>
              </a:ext>
            </a:extLst>
          </p:cNvPr>
          <p:cNvSpPr/>
          <p:nvPr userDrawn="1"/>
        </p:nvSpPr>
        <p:spPr>
          <a:xfrm>
            <a:off x="0" y="1724049"/>
            <a:ext cx="12192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8ED82C6-2007-4B24-BF0B-012699BE9597}"/>
              </a:ext>
            </a:extLst>
          </p:cNvPr>
          <p:cNvSpPr>
            <a:spLocks noGrp="1"/>
          </p:cNvSpPr>
          <p:nvPr>
            <p:ph type="pic" sz="quarter" idx="10" hasCustomPrompt="1"/>
          </p:nvPr>
        </p:nvSpPr>
        <p:spPr>
          <a:xfrm>
            <a:off x="1" y="3"/>
            <a:ext cx="7219949" cy="6791323"/>
          </a:xfrm>
          <a:custGeom>
            <a:avLst/>
            <a:gdLst>
              <a:gd name="connsiteX0" fmla="*/ 6373343 w 7219949"/>
              <a:gd name="connsiteY0" fmla="*/ 5762674 h 6791323"/>
              <a:gd name="connsiteX1" fmla="*/ 6413754 w 7219949"/>
              <a:gd name="connsiteY1" fmla="*/ 5791064 h 6791323"/>
              <a:gd name="connsiteX2" fmla="*/ 6422746 w 7219949"/>
              <a:gd name="connsiteY2" fmla="*/ 5798985 h 6791323"/>
              <a:gd name="connsiteX3" fmla="*/ 6422797 w 7219949"/>
              <a:gd name="connsiteY3" fmla="*/ 5799972 h 6791323"/>
              <a:gd name="connsiteX4" fmla="*/ 6417097 w 7219949"/>
              <a:gd name="connsiteY4" fmla="*/ 5796731 h 6791323"/>
              <a:gd name="connsiteX5" fmla="*/ 6421197 w 7219949"/>
              <a:gd name="connsiteY5" fmla="*/ 5803224 h 6791323"/>
              <a:gd name="connsiteX6" fmla="*/ 6423069 w 7219949"/>
              <a:gd name="connsiteY6" fmla="*/ 5805289 h 6791323"/>
              <a:gd name="connsiteX7" fmla="*/ 6423280 w 7219949"/>
              <a:gd name="connsiteY7" fmla="*/ 5809382 h 6791323"/>
              <a:gd name="connsiteX8" fmla="*/ 6409944 w 7219949"/>
              <a:gd name="connsiteY8" fmla="*/ 5797636 h 6791323"/>
              <a:gd name="connsiteX9" fmla="*/ 1540022 w 7219949"/>
              <a:gd name="connsiteY9" fmla="*/ 5527312 h 6791323"/>
              <a:gd name="connsiteX10" fmla="*/ 1522578 w 7219949"/>
              <a:gd name="connsiteY10" fmla="*/ 5529871 h 6791323"/>
              <a:gd name="connsiteX11" fmla="*/ 1509084 w 7219949"/>
              <a:gd name="connsiteY11" fmla="*/ 5542239 h 6791323"/>
              <a:gd name="connsiteX12" fmla="*/ 1523166 w 7219949"/>
              <a:gd name="connsiteY12" fmla="*/ 5546372 h 6791323"/>
              <a:gd name="connsiteX13" fmla="*/ 1550935 w 7219949"/>
              <a:gd name="connsiteY13" fmla="*/ 5543314 h 6791323"/>
              <a:gd name="connsiteX14" fmla="*/ 1571395 w 7219949"/>
              <a:gd name="connsiteY14" fmla="*/ 5533722 h 6791323"/>
              <a:gd name="connsiteX15" fmla="*/ 1559206 w 7219949"/>
              <a:gd name="connsiteY15" fmla="*/ 5531447 h 6791323"/>
              <a:gd name="connsiteX16" fmla="*/ 1444220 w 7219949"/>
              <a:gd name="connsiteY16" fmla="*/ 5502038 h 6791323"/>
              <a:gd name="connsiteX17" fmla="*/ 1442366 w 7219949"/>
              <a:gd name="connsiteY17" fmla="*/ 5504927 h 6791323"/>
              <a:gd name="connsiteX18" fmla="*/ 1445716 w 7219949"/>
              <a:gd name="connsiteY18" fmla="*/ 5504667 h 6791323"/>
              <a:gd name="connsiteX19" fmla="*/ 1109001 w 7219949"/>
              <a:gd name="connsiteY19" fmla="*/ 5399894 h 6791323"/>
              <a:gd name="connsiteX20" fmla="*/ 1088139 w 7219949"/>
              <a:gd name="connsiteY20" fmla="*/ 5430615 h 6791323"/>
              <a:gd name="connsiteX21" fmla="*/ 1154903 w 7219949"/>
              <a:gd name="connsiteY21" fmla="*/ 5493637 h 6791323"/>
              <a:gd name="connsiteX22" fmla="*/ 1199413 w 7219949"/>
              <a:gd name="connsiteY22" fmla="*/ 5502038 h 6791323"/>
              <a:gd name="connsiteX23" fmla="*/ 1203154 w 7219949"/>
              <a:gd name="connsiteY23" fmla="*/ 5506753 h 6791323"/>
              <a:gd name="connsiteX24" fmla="*/ 1221483 w 7219949"/>
              <a:gd name="connsiteY24" fmla="*/ 5500369 h 6791323"/>
              <a:gd name="connsiteX25" fmla="*/ 1254063 w 7219949"/>
              <a:gd name="connsiteY25" fmla="*/ 5500404 h 6791323"/>
              <a:gd name="connsiteX26" fmla="*/ 1257548 w 7219949"/>
              <a:gd name="connsiteY26" fmla="*/ 5502518 h 6791323"/>
              <a:gd name="connsiteX27" fmla="*/ 1259224 w 7219949"/>
              <a:gd name="connsiteY27" fmla="*/ 5501513 h 6791323"/>
              <a:gd name="connsiteX28" fmla="*/ 1269888 w 7219949"/>
              <a:gd name="connsiteY28" fmla="*/ 5506239 h 6791323"/>
              <a:gd name="connsiteX29" fmla="*/ 1271060 w 7219949"/>
              <a:gd name="connsiteY29" fmla="*/ 5511704 h 6791323"/>
              <a:gd name="connsiteX30" fmla="*/ 1284187 w 7219949"/>
              <a:gd name="connsiteY30" fmla="*/ 5528103 h 6791323"/>
              <a:gd name="connsiteX31" fmla="*/ 1295893 w 7219949"/>
              <a:gd name="connsiteY31" fmla="*/ 5528899 h 6791323"/>
              <a:gd name="connsiteX32" fmla="*/ 1329134 w 7219949"/>
              <a:gd name="connsiteY32" fmla="*/ 5523362 h 6791323"/>
              <a:gd name="connsiteX33" fmla="*/ 1345023 w 7219949"/>
              <a:gd name="connsiteY33" fmla="*/ 5522735 h 6791323"/>
              <a:gd name="connsiteX34" fmla="*/ 1332945 w 7219949"/>
              <a:gd name="connsiteY34" fmla="*/ 5502038 h 6791323"/>
              <a:gd name="connsiteX35" fmla="*/ 1306980 w 7219949"/>
              <a:gd name="connsiteY35" fmla="*/ 5439018 h 6791323"/>
              <a:gd name="connsiteX36" fmla="*/ 1173450 w 7219949"/>
              <a:gd name="connsiteY36" fmla="*/ 5413812 h 6791323"/>
              <a:gd name="connsiteX37" fmla="*/ 1125229 w 7219949"/>
              <a:gd name="connsiteY37" fmla="*/ 5409611 h 6791323"/>
              <a:gd name="connsiteX38" fmla="*/ 1109001 w 7219949"/>
              <a:gd name="connsiteY38" fmla="*/ 5399894 h 6791323"/>
              <a:gd name="connsiteX39" fmla="*/ 1 w 7219949"/>
              <a:gd name="connsiteY39" fmla="*/ 5033886 h 6791323"/>
              <a:gd name="connsiteX40" fmla="*/ 20697 w 7219949"/>
              <a:gd name="connsiteY40" fmla="*/ 5050987 h 6791323"/>
              <a:gd name="connsiteX41" fmla="*/ 27306 w 7219949"/>
              <a:gd name="connsiteY41" fmla="*/ 5098712 h 6791323"/>
              <a:gd name="connsiteX42" fmla="*/ 75524 w 7219949"/>
              <a:gd name="connsiteY42" fmla="*/ 5149127 h 6791323"/>
              <a:gd name="connsiteX43" fmla="*/ 309203 w 7219949"/>
              <a:gd name="connsiteY43" fmla="*/ 5291971 h 6791323"/>
              <a:gd name="connsiteX44" fmla="*/ 353715 w 7219949"/>
              <a:gd name="connsiteY44" fmla="*/ 5350789 h 6791323"/>
              <a:gd name="connsiteX45" fmla="*/ 223891 w 7219949"/>
              <a:gd name="connsiteY45" fmla="*/ 5333986 h 6791323"/>
              <a:gd name="connsiteX46" fmla="*/ 45852 w 7219949"/>
              <a:gd name="connsiteY46" fmla="*/ 5266763 h 6791323"/>
              <a:gd name="connsiteX47" fmla="*/ 1 w 7219949"/>
              <a:gd name="connsiteY47" fmla="*/ 5245499 h 6791323"/>
              <a:gd name="connsiteX48" fmla="*/ 6018520 w 7219949"/>
              <a:gd name="connsiteY48" fmla="*/ 3828679 h 6791323"/>
              <a:gd name="connsiteX49" fmla="*/ 6061272 w 7219949"/>
              <a:gd name="connsiteY49" fmla="*/ 3852562 h 6791323"/>
              <a:gd name="connsiteX50" fmla="*/ 6123598 w 7219949"/>
              <a:gd name="connsiteY50" fmla="*/ 3899316 h 6791323"/>
              <a:gd name="connsiteX51" fmla="*/ 6135571 w 7219949"/>
              <a:gd name="connsiteY51" fmla="*/ 3918704 h 6791323"/>
              <a:gd name="connsiteX52" fmla="*/ 6095110 w 7219949"/>
              <a:gd name="connsiteY52" fmla="*/ 3884769 h 6791323"/>
              <a:gd name="connsiteX53" fmla="*/ 6067502 w 7219949"/>
              <a:gd name="connsiteY53" fmla="*/ 3862695 h 6791323"/>
              <a:gd name="connsiteX54" fmla="*/ 6058500 w 7219949"/>
              <a:gd name="connsiteY54" fmla="*/ 3857305 h 6791323"/>
              <a:gd name="connsiteX55" fmla="*/ 6028122 w 7219949"/>
              <a:gd name="connsiteY55" fmla="*/ 3839975 h 6791323"/>
              <a:gd name="connsiteX56" fmla="*/ 6018520 w 7219949"/>
              <a:gd name="connsiteY56" fmla="*/ 3828679 h 6791323"/>
              <a:gd name="connsiteX57" fmla="*/ 5917528 w 7219949"/>
              <a:gd name="connsiteY57" fmla="*/ 3369309 h 6791323"/>
              <a:gd name="connsiteX58" fmla="*/ 5932912 w 7219949"/>
              <a:gd name="connsiteY58" fmla="*/ 3381207 h 6791323"/>
              <a:gd name="connsiteX59" fmla="*/ 5934660 w 7219949"/>
              <a:gd name="connsiteY59" fmla="*/ 3383263 h 6791323"/>
              <a:gd name="connsiteX60" fmla="*/ 5930917 w 7219949"/>
              <a:gd name="connsiteY60" fmla="*/ 3380432 h 6791323"/>
              <a:gd name="connsiteX61" fmla="*/ 6015135 w 7219949"/>
              <a:gd name="connsiteY61" fmla="*/ 2860684 h 6791323"/>
              <a:gd name="connsiteX62" fmla="*/ 6020320 w 7219949"/>
              <a:gd name="connsiteY62" fmla="*/ 2864266 h 6791323"/>
              <a:gd name="connsiteX63" fmla="*/ 6021276 w 7219949"/>
              <a:gd name="connsiteY63" fmla="*/ 2864967 h 6791323"/>
              <a:gd name="connsiteX64" fmla="*/ 6021151 w 7219949"/>
              <a:gd name="connsiteY64" fmla="*/ 2865757 h 6791323"/>
              <a:gd name="connsiteX65" fmla="*/ 6017986 w 7219949"/>
              <a:gd name="connsiteY65" fmla="*/ 2863246 h 6791323"/>
              <a:gd name="connsiteX66" fmla="*/ 5801996 w 7219949"/>
              <a:gd name="connsiteY66" fmla="*/ 2690461 h 6791323"/>
              <a:gd name="connsiteX67" fmla="*/ 5803170 w 7219949"/>
              <a:gd name="connsiteY67" fmla="*/ 2691043 h 6791323"/>
              <a:gd name="connsiteX68" fmla="*/ 5805707 w 7219949"/>
              <a:gd name="connsiteY68" fmla="*/ 2693665 h 6791323"/>
              <a:gd name="connsiteX69" fmla="*/ 5803117 w 7219949"/>
              <a:gd name="connsiteY69" fmla="*/ 2692169 h 6791323"/>
              <a:gd name="connsiteX70" fmla="*/ 5802846 w 7219949"/>
              <a:gd name="connsiteY70" fmla="*/ 2691627 h 6791323"/>
              <a:gd name="connsiteX71" fmla="*/ 5801996 w 7219949"/>
              <a:gd name="connsiteY71" fmla="*/ 2690461 h 6791323"/>
              <a:gd name="connsiteX72" fmla="*/ 5712609 w 7219949"/>
              <a:gd name="connsiteY72" fmla="*/ 2643924 h 6791323"/>
              <a:gd name="connsiteX73" fmla="*/ 5716036 w 7219949"/>
              <a:gd name="connsiteY73" fmla="*/ 2646416 h 6791323"/>
              <a:gd name="connsiteX74" fmla="*/ 5712958 w 7219949"/>
              <a:gd name="connsiteY74" fmla="*/ 2644329 h 6791323"/>
              <a:gd name="connsiteX75" fmla="*/ 6874443 w 7219949"/>
              <a:gd name="connsiteY75" fmla="*/ 1314142 h 6791323"/>
              <a:gd name="connsiteX76" fmla="*/ 6887098 w 7219949"/>
              <a:gd name="connsiteY76" fmla="*/ 1320495 h 6791323"/>
              <a:gd name="connsiteX77" fmla="*/ 6911869 w 7219949"/>
              <a:gd name="connsiteY77" fmla="*/ 1346903 h 6791323"/>
              <a:gd name="connsiteX78" fmla="*/ 6919419 w 7219949"/>
              <a:gd name="connsiteY78" fmla="*/ 1354642 h 6791323"/>
              <a:gd name="connsiteX79" fmla="*/ 6947175 w 7219949"/>
              <a:gd name="connsiteY79" fmla="*/ 1376475 h 6791323"/>
              <a:gd name="connsiteX80" fmla="*/ 6995137 w 7219949"/>
              <a:gd name="connsiteY80" fmla="*/ 1412403 h 6791323"/>
              <a:gd name="connsiteX81" fmla="*/ 7014744 w 7219949"/>
              <a:gd name="connsiteY81" fmla="*/ 1427412 h 6791323"/>
              <a:gd name="connsiteX82" fmla="*/ 7045544 w 7219949"/>
              <a:gd name="connsiteY82" fmla="*/ 1457454 h 6791323"/>
              <a:gd name="connsiteX83" fmla="*/ 7061838 w 7219949"/>
              <a:gd name="connsiteY83" fmla="*/ 1471102 h 6791323"/>
              <a:gd name="connsiteX84" fmla="*/ 7091714 w 7219949"/>
              <a:gd name="connsiteY84" fmla="*/ 1496126 h 6791323"/>
              <a:gd name="connsiteX85" fmla="*/ 7114038 w 7219949"/>
              <a:gd name="connsiteY85" fmla="*/ 1513409 h 6791323"/>
              <a:gd name="connsiteX86" fmla="*/ 7140637 w 7219949"/>
              <a:gd name="connsiteY86" fmla="*/ 1528968 h 6791323"/>
              <a:gd name="connsiteX87" fmla="*/ 7141158 w 7219949"/>
              <a:gd name="connsiteY87" fmla="*/ 1529398 h 6791323"/>
              <a:gd name="connsiteX88" fmla="*/ 7138593 w 7219949"/>
              <a:gd name="connsiteY88" fmla="*/ 1533830 h 6791323"/>
              <a:gd name="connsiteX89" fmla="*/ 7124726 w 7219949"/>
              <a:gd name="connsiteY89" fmla="*/ 1544846 h 6791323"/>
              <a:gd name="connsiteX90" fmla="*/ 7099056 w 7219949"/>
              <a:gd name="connsiteY90" fmla="*/ 1523496 h 6791323"/>
              <a:gd name="connsiteX91" fmla="*/ 7096937 w 7219949"/>
              <a:gd name="connsiteY91" fmla="*/ 1520307 h 6791323"/>
              <a:gd name="connsiteX92" fmla="*/ 7108397 w 7219949"/>
              <a:gd name="connsiteY92" fmla="*/ 1528492 h 6791323"/>
              <a:gd name="connsiteX93" fmla="*/ 7111710 w 7219949"/>
              <a:gd name="connsiteY93" fmla="*/ 1529851 h 6791323"/>
              <a:gd name="connsiteX94" fmla="*/ 7110188 w 7219949"/>
              <a:gd name="connsiteY94" fmla="*/ 1525747 h 6791323"/>
              <a:gd name="connsiteX95" fmla="*/ 7103234 w 7219949"/>
              <a:gd name="connsiteY95" fmla="*/ 1517093 h 6791323"/>
              <a:gd name="connsiteX96" fmla="*/ 7058257 w 7219949"/>
              <a:gd name="connsiteY96" fmla="*/ 1476591 h 6791323"/>
              <a:gd name="connsiteX97" fmla="*/ 6908883 w 7219949"/>
              <a:gd name="connsiteY97" fmla="*/ 1351478 h 6791323"/>
              <a:gd name="connsiteX98" fmla="*/ 6874443 w 7219949"/>
              <a:gd name="connsiteY98" fmla="*/ 1314142 h 6791323"/>
              <a:gd name="connsiteX99" fmla="*/ 6661736 w 7219949"/>
              <a:gd name="connsiteY99" fmla="*/ 1273216 h 6791323"/>
              <a:gd name="connsiteX100" fmla="*/ 6671078 w 7219949"/>
              <a:gd name="connsiteY100" fmla="*/ 1278211 h 6791323"/>
              <a:gd name="connsiteX101" fmla="*/ 6695521 w 7219949"/>
              <a:gd name="connsiteY101" fmla="*/ 1298683 h 6791323"/>
              <a:gd name="connsiteX102" fmla="*/ 6734408 w 7219949"/>
              <a:gd name="connsiteY102" fmla="*/ 1322768 h 6791323"/>
              <a:gd name="connsiteX103" fmla="*/ 6750704 w 7219949"/>
              <a:gd name="connsiteY103" fmla="*/ 1336417 h 6791323"/>
              <a:gd name="connsiteX104" fmla="*/ 6833971 w 7219949"/>
              <a:gd name="connsiteY104" fmla="*/ 1401916 h 6791323"/>
              <a:gd name="connsiteX105" fmla="*/ 6846625 w 7219949"/>
              <a:gd name="connsiteY105" fmla="*/ 1408272 h 6791323"/>
              <a:gd name="connsiteX106" fmla="*/ 6801052 w 7219949"/>
              <a:gd name="connsiteY106" fmla="*/ 1368685 h 6791323"/>
              <a:gd name="connsiteX107" fmla="*/ 6801649 w 7219949"/>
              <a:gd name="connsiteY107" fmla="*/ 1367769 h 6791323"/>
              <a:gd name="connsiteX108" fmla="*/ 6847820 w 7219949"/>
              <a:gd name="connsiteY108" fmla="*/ 1406440 h 6791323"/>
              <a:gd name="connsiteX109" fmla="*/ 6874094 w 7219949"/>
              <a:gd name="connsiteY109" fmla="*/ 1428448 h 6791323"/>
              <a:gd name="connsiteX110" fmla="*/ 6875058 w 7219949"/>
              <a:gd name="connsiteY110" fmla="*/ 1439534 h 6791323"/>
              <a:gd name="connsiteX111" fmla="*/ 6875306 w 7219949"/>
              <a:gd name="connsiteY111" fmla="*/ 1440882 h 6791323"/>
              <a:gd name="connsiteX112" fmla="*/ 6872919 w 7219949"/>
              <a:gd name="connsiteY112" fmla="*/ 1438783 h 6791323"/>
              <a:gd name="connsiteX113" fmla="*/ 6867815 w 7219949"/>
              <a:gd name="connsiteY113" fmla="*/ 1440167 h 6791323"/>
              <a:gd name="connsiteX114" fmla="*/ 6863577 w 7219949"/>
              <a:gd name="connsiteY114" fmla="*/ 1433787 h 6791323"/>
              <a:gd name="connsiteX115" fmla="*/ 6847282 w 7219949"/>
              <a:gd name="connsiteY115" fmla="*/ 1420139 h 6791323"/>
              <a:gd name="connsiteX116" fmla="*/ 6842178 w 7219949"/>
              <a:gd name="connsiteY116" fmla="*/ 1421523 h 6791323"/>
              <a:gd name="connsiteX117" fmla="*/ 6837941 w 7219949"/>
              <a:gd name="connsiteY117" fmla="*/ 1415144 h 6791323"/>
              <a:gd name="connsiteX118" fmla="*/ 6824360 w 7219949"/>
              <a:gd name="connsiteY118" fmla="*/ 1403770 h 6791323"/>
              <a:gd name="connsiteX119" fmla="*/ 6817137 w 7219949"/>
              <a:gd name="connsiteY119" fmla="*/ 1401965 h 6791323"/>
              <a:gd name="connsiteX120" fmla="*/ 6806872 w 7219949"/>
              <a:gd name="connsiteY120" fmla="*/ 1391951 h 6791323"/>
              <a:gd name="connsiteX121" fmla="*/ 6787263 w 7219949"/>
              <a:gd name="connsiteY121" fmla="*/ 1376942 h 6791323"/>
              <a:gd name="connsiteX122" fmla="*/ 6768849 w 7219949"/>
              <a:gd name="connsiteY122" fmla="*/ 1360104 h 6791323"/>
              <a:gd name="connsiteX123" fmla="*/ 6755270 w 7219949"/>
              <a:gd name="connsiteY123" fmla="*/ 1348729 h 6791323"/>
              <a:gd name="connsiteX124" fmla="*/ 6722679 w 7219949"/>
              <a:gd name="connsiteY124" fmla="*/ 1321431 h 6791323"/>
              <a:gd name="connsiteX125" fmla="*/ 6694923 w 7219949"/>
              <a:gd name="connsiteY125" fmla="*/ 1299599 h 6791323"/>
              <a:gd name="connsiteX126" fmla="*/ 6681074 w 7219949"/>
              <a:gd name="connsiteY126" fmla="*/ 1295074 h 6791323"/>
              <a:gd name="connsiteX127" fmla="*/ 6662660 w 7219949"/>
              <a:gd name="connsiteY127" fmla="*/ 1278235 h 6791323"/>
              <a:gd name="connsiteX128" fmla="*/ 6661736 w 7219949"/>
              <a:gd name="connsiteY128" fmla="*/ 1273216 h 6791323"/>
              <a:gd name="connsiteX129" fmla="*/ 0 w 7219949"/>
              <a:gd name="connsiteY129" fmla="*/ 0 h 6791323"/>
              <a:gd name="connsiteX130" fmla="*/ 6972406 w 7219949"/>
              <a:gd name="connsiteY130" fmla="*/ 0 h 6791323"/>
              <a:gd name="connsiteX131" fmla="*/ 6976138 w 7219949"/>
              <a:gd name="connsiteY131" fmla="*/ 3025 h 6791323"/>
              <a:gd name="connsiteX132" fmla="*/ 7039194 w 7219949"/>
              <a:gd name="connsiteY132" fmla="*/ 150070 h 6791323"/>
              <a:gd name="connsiteX133" fmla="*/ 6968720 w 7219949"/>
              <a:gd name="connsiteY133" fmla="*/ 225694 h 6791323"/>
              <a:gd name="connsiteX134" fmla="*/ 6927918 w 7219949"/>
              <a:gd name="connsiteY134" fmla="*/ 271907 h 6791323"/>
              <a:gd name="connsiteX135" fmla="*/ 6898245 w 7219949"/>
              <a:gd name="connsiteY135" fmla="*/ 246701 h 6791323"/>
              <a:gd name="connsiteX136" fmla="*/ 6879700 w 7219949"/>
              <a:gd name="connsiteY136" fmla="*/ 234099 h 6791323"/>
              <a:gd name="connsiteX137" fmla="*/ 6819888 w 7219949"/>
              <a:gd name="connsiteY137" fmla="*/ 250377 h 6791323"/>
              <a:gd name="connsiteX138" fmla="*/ 6809591 w 7219949"/>
              <a:gd name="connsiteY138" fmla="*/ 247177 h 6791323"/>
              <a:gd name="connsiteX139" fmla="*/ 6854840 w 7219949"/>
              <a:gd name="connsiteY139" fmla="*/ 305140 h 6791323"/>
              <a:gd name="connsiteX140" fmla="*/ 6996193 w 7219949"/>
              <a:gd name="connsiteY140" fmla="*/ 495970 h 6791323"/>
              <a:gd name="connsiteX141" fmla="*/ 7022160 w 7219949"/>
              <a:gd name="connsiteY141" fmla="*/ 542186 h 6791323"/>
              <a:gd name="connsiteX142" fmla="*/ 6973940 w 7219949"/>
              <a:gd name="connsiteY142" fmla="*/ 579998 h 6791323"/>
              <a:gd name="connsiteX143" fmla="*/ 6858954 w 7219949"/>
              <a:gd name="connsiteY143" fmla="*/ 596802 h 6791323"/>
              <a:gd name="connsiteX144" fmla="*/ 6773643 w 7219949"/>
              <a:gd name="connsiteY144" fmla="*/ 533782 h 6791323"/>
              <a:gd name="connsiteX145" fmla="*/ 6755096 w 7219949"/>
              <a:gd name="connsiteY145" fmla="*/ 500173 h 6791323"/>
              <a:gd name="connsiteX146" fmla="*/ 6706878 w 7219949"/>
              <a:gd name="connsiteY146" fmla="*/ 411945 h 6791323"/>
              <a:gd name="connsiteX147" fmla="*/ 6658658 w 7219949"/>
              <a:gd name="connsiteY147" fmla="*/ 407744 h 6791323"/>
              <a:gd name="connsiteX148" fmla="*/ 6632692 w 7219949"/>
              <a:gd name="connsiteY148" fmla="*/ 411945 h 6791323"/>
              <a:gd name="connsiteX149" fmla="*/ 6636401 w 7219949"/>
              <a:gd name="connsiteY149" fmla="*/ 378334 h 6791323"/>
              <a:gd name="connsiteX150" fmla="*/ 6645211 w 7219949"/>
              <a:gd name="connsiteY150" fmla="*/ 338946 h 6791323"/>
              <a:gd name="connsiteX151" fmla="*/ 6638682 w 7219949"/>
              <a:gd name="connsiteY151" fmla="*/ 330642 h 6791323"/>
              <a:gd name="connsiteX152" fmla="*/ 6629003 w 7219949"/>
              <a:gd name="connsiteY152" fmla="*/ 328429 h 6791323"/>
              <a:gd name="connsiteX153" fmla="*/ 6612637 w 7219949"/>
              <a:gd name="connsiteY153" fmla="*/ 318125 h 6791323"/>
              <a:gd name="connsiteX154" fmla="*/ 6566929 w 7219949"/>
              <a:gd name="connsiteY154" fmla="*/ 282867 h 6791323"/>
              <a:gd name="connsiteX155" fmla="*/ 6521417 w 7219949"/>
              <a:gd name="connsiteY155" fmla="*/ 253869 h 6791323"/>
              <a:gd name="connsiteX156" fmla="*/ 6516468 w 7219949"/>
              <a:gd name="connsiteY156" fmla="*/ 249391 h 6791323"/>
              <a:gd name="connsiteX157" fmla="*/ 6453141 w 7219949"/>
              <a:gd name="connsiteY157" fmla="*/ 217291 h 6791323"/>
              <a:gd name="connsiteX158" fmla="*/ 6412340 w 7219949"/>
              <a:gd name="connsiteY158" fmla="*/ 213092 h 6791323"/>
              <a:gd name="connsiteX159" fmla="*/ 6404667 w 7219949"/>
              <a:gd name="connsiteY159" fmla="*/ 240606 h 6791323"/>
              <a:gd name="connsiteX160" fmla="*/ 6453468 w 7219949"/>
              <a:gd name="connsiteY160" fmla="*/ 321004 h 6791323"/>
              <a:gd name="connsiteX161" fmla="*/ 6475397 w 7219949"/>
              <a:gd name="connsiteY161" fmla="*/ 339129 h 6791323"/>
              <a:gd name="connsiteX162" fmla="*/ 6608927 w 7219949"/>
              <a:gd name="connsiteY162" fmla="*/ 465170 h 6791323"/>
              <a:gd name="connsiteX163" fmla="*/ 6620054 w 7219949"/>
              <a:gd name="connsiteY163" fmla="*/ 477775 h 6791323"/>
              <a:gd name="connsiteX164" fmla="*/ 6694237 w 7219949"/>
              <a:gd name="connsiteY164" fmla="*/ 578607 h 6791323"/>
              <a:gd name="connsiteX165" fmla="*/ 7113377 w 7219949"/>
              <a:gd name="connsiteY165" fmla="*/ 948322 h 6791323"/>
              <a:gd name="connsiteX166" fmla="*/ 7128214 w 7219949"/>
              <a:gd name="connsiteY166" fmla="*/ 994538 h 6791323"/>
              <a:gd name="connsiteX167" fmla="*/ 7091123 w 7219949"/>
              <a:gd name="connsiteY167" fmla="*/ 1007141 h 6791323"/>
              <a:gd name="connsiteX168" fmla="*/ 6987266 w 7219949"/>
              <a:gd name="connsiteY168" fmla="*/ 986133 h 6791323"/>
              <a:gd name="connsiteX169" fmla="*/ 6879700 w 7219949"/>
              <a:gd name="connsiteY169" fmla="*/ 939920 h 6791323"/>
              <a:gd name="connsiteX170" fmla="*/ 6779551 w 7219949"/>
              <a:gd name="connsiteY170" fmla="*/ 881101 h 6791323"/>
              <a:gd name="connsiteX171" fmla="*/ 6730404 w 7219949"/>
              <a:gd name="connsiteY171" fmla="*/ 882676 h 6791323"/>
              <a:gd name="connsiteX172" fmla="*/ 6729427 w 7219949"/>
              <a:gd name="connsiteY172" fmla="*/ 884274 h 6791323"/>
              <a:gd name="connsiteX173" fmla="*/ 6739797 w 7219949"/>
              <a:gd name="connsiteY173" fmla="*/ 897722 h 6791323"/>
              <a:gd name="connsiteX174" fmla="*/ 6844118 w 7219949"/>
              <a:gd name="connsiteY174" fmla="*/ 1012735 h 6791323"/>
              <a:gd name="connsiteX175" fmla="*/ 6973940 w 7219949"/>
              <a:gd name="connsiteY175" fmla="*/ 1189190 h 6791323"/>
              <a:gd name="connsiteX176" fmla="*/ 7018451 w 7219949"/>
              <a:gd name="connsiteY176" fmla="*/ 1222802 h 6791323"/>
              <a:gd name="connsiteX177" fmla="*/ 7055542 w 7219949"/>
              <a:gd name="connsiteY177" fmla="*/ 1285821 h 6791323"/>
              <a:gd name="connsiteX178" fmla="*/ 7070379 w 7219949"/>
              <a:gd name="connsiteY178" fmla="*/ 1311029 h 6791323"/>
              <a:gd name="connsiteX179" fmla="*/ 7159402 w 7219949"/>
              <a:gd name="connsiteY179" fmla="*/ 1365647 h 6791323"/>
              <a:gd name="connsiteX180" fmla="*/ 7207620 w 7219949"/>
              <a:gd name="connsiteY180" fmla="*/ 1428667 h 6791323"/>
              <a:gd name="connsiteX181" fmla="*/ 7181656 w 7219949"/>
              <a:gd name="connsiteY181" fmla="*/ 1491685 h 6791323"/>
              <a:gd name="connsiteX182" fmla="*/ 7155691 w 7219949"/>
              <a:gd name="connsiteY182" fmla="*/ 1504289 h 6791323"/>
              <a:gd name="connsiteX183" fmla="*/ 7146061 w 7219949"/>
              <a:gd name="connsiteY183" fmla="*/ 1520928 h 6791323"/>
              <a:gd name="connsiteX184" fmla="*/ 7139336 w 7219949"/>
              <a:gd name="connsiteY184" fmla="*/ 1515675 h 6791323"/>
              <a:gd name="connsiteX185" fmla="*/ 7121201 w 7219949"/>
              <a:gd name="connsiteY185" fmla="*/ 1502431 h 6791323"/>
              <a:gd name="connsiteX186" fmla="*/ 7091326 w 7219949"/>
              <a:gd name="connsiteY186" fmla="*/ 1477408 h 6791323"/>
              <a:gd name="connsiteX187" fmla="*/ 7085894 w 7219949"/>
              <a:gd name="connsiteY187" fmla="*/ 1472858 h 6791323"/>
              <a:gd name="connsiteX188" fmla="*/ 7046678 w 7219949"/>
              <a:gd name="connsiteY188" fmla="*/ 1442841 h 6791323"/>
              <a:gd name="connsiteX189" fmla="*/ 7016475 w 7219949"/>
              <a:gd name="connsiteY189" fmla="*/ 1411883 h 6791323"/>
              <a:gd name="connsiteX190" fmla="*/ 7010448 w 7219949"/>
              <a:gd name="connsiteY190" fmla="*/ 1408249 h 6791323"/>
              <a:gd name="connsiteX191" fmla="*/ 7001703 w 7219949"/>
              <a:gd name="connsiteY191" fmla="*/ 1402339 h 6791323"/>
              <a:gd name="connsiteX192" fmla="*/ 6919629 w 7219949"/>
              <a:gd name="connsiteY192" fmla="*/ 1335011 h 6791323"/>
              <a:gd name="connsiteX193" fmla="*/ 6893991 w 7219949"/>
              <a:gd name="connsiteY193" fmla="*/ 1316366 h 6791323"/>
              <a:gd name="connsiteX194" fmla="*/ 6866833 w 7219949"/>
              <a:gd name="connsiteY194" fmla="*/ 1293618 h 6791323"/>
              <a:gd name="connsiteX195" fmla="*/ 6823976 w 7219949"/>
              <a:gd name="connsiteY195" fmla="*/ 1256308 h 6791323"/>
              <a:gd name="connsiteX196" fmla="*/ 6813113 w 7219949"/>
              <a:gd name="connsiteY196" fmla="*/ 1247208 h 6791323"/>
              <a:gd name="connsiteX197" fmla="*/ 6804368 w 7219949"/>
              <a:gd name="connsiteY197" fmla="*/ 1241298 h 6791323"/>
              <a:gd name="connsiteX198" fmla="*/ 6808008 w 7219949"/>
              <a:gd name="connsiteY198" fmla="*/ 1248592 h 6791323"/>
              <a:gd name="connsiteX199" fmla="*/ 6832780 w 7219949"/>
              <a:gd name="connsiteY199" fmla="*/ 1275000 h 6791323"/>
              <a:gd name="connsiteX200" fmla="*/ 6841853 w 7219949"/>
              <a:gd name="connsiteY200" fmla="*/ 1286843 h 6791323"/>
              <a:gd name="connsiteX201" fmla="*/ 6798727 w 7219949"/>
              <a:gd name="connsiteY201" fmla="*/ 1256381 h 6791323"/>
              <a:gd name="connsiteX202" fmla="*/ 6766464 w 7219949"/>
              <a:gd name="connsiteY202" fmla="*/ 1235017 h 6791323"/>
              <a:gd name="connsiteX203" fmla="*/ 6758645 w 7219949"/>
              <a:gd name="connsiteY203" fmla="*/ 1234127 h 6791323"/>
              <a:gd name="connsiteX204" fmla="*/ 6768911 w 7219949"/>
              <a:gd name="connsiteY204" fmla="*/ 1244142 h 6791323"/>
              <a:gd name="connsiteX205" fmla="*/ 6823228 w 7219949"/>
              <a:gd name="connsiteY205" fmla="*/ 1289638 h 6791323"/>
              <a:gd name="connsiteX206" fmla="*/ 6912914 w 7219949"/>
              <a:gd name="connsiteY206" fmla="*/ 1377488 h 6791323"/>
              <a:gd name="connsiteX207" fmla="*/ 6946428 w 7219949"/>
              <a:gd name="connsiteY207" fmla="*/ 1409806 h 6791323"/>
              <a:gd name="connsiteX208" fmla="*/ 6985048 w 7219949"/>
              <a:gd name="connsiteY208" fmla="*/ 1440738 h 6791323"/>
              <a:gd name="connsiteX209" fmla="*/ 7027577 w 7219949"/>
              <a:gd name="connsiteY209" fmla="*/ 1472115 h 6791323"/>
              <a:gd name="connsiteX210" fmla="*/ 7091564 w 7219949"/>
              <a:gd name="connsiteY210" fmla="*/ 1528541 h 6791323"/>
              <a:gd name="connsiteX211" fmla="*/ 7099712 w 7219949"/>
              <a:gd name="connsiteY211" fmla="*/ 1535365 h 6791323"/>
              <a:gd name="connsiteX212" fmla="*/ 7117937 w 7219949"/>
              <a:gd name="connsiteY212" fmla="*/ 1550238 h 6791323"/>
              <a:gd name="connsiteX213" fmla="*/ 7116280 w 7219949"/>
              <a:gd name="connsiteY213" fmla="*/ 1551555 h 6791323"/>
              <a:gd name="connsiteX214" fmla="*/ 7062962 w 7219949"/>
              <a:gd name="connsiteY214" fmla="*/ 1542099 h 6791323"/>
              <a:gd name="connsiteX215" fmla="*/ 7015166 w 7219949"/>
              <a:gd name="connsiteY215" fmla="*/ 1506268 h 6791323"/>
              <a:gd name="connsiteX216" fmla="*/ 7004833 w 7219949"/>
              <a:gd name="connsiteY216" fmla="*/ 1494095 h 6791323"/>
              <a:gd name="connsiteX217" fmla="*/ 6995492 w 7219949"/>
              <a:gd name="connsiteY217" fmla="*/ 1489101 h 6791323"/>
              <a:gd name="connsiteX218" fmla="*/ 6993256 w 7219949"/>
              <a:gd name="connsiteY218" fmla="*/ 1489842 h 6791323"/>
              <a:gd name="connsiteX219" fmla="*/ 6965594 w 7219949"/>
              <a:gd name="connsiteY219" fmla="*/ 1469104 h 6791323"/>
              <a:gd name="connsiteX220" fmla="*/ 6884918 w 7219949"/>
              <a:gd name="connsiteY220" fmla="*/ 1374048 h 6791323"/>
              <a:gd name="connsiteX221" fmla="*/ 6879747 w 7219949"/>
              <a:gd name="connsiteY221" fmla="*/ 1365262 h 6791323"/>
              <a:gd name="connsiteX222" fmla="*/ 6876447 w 7219949"/>
              <a:gd name="connsiteY222" fmla="*/ 1375638 h 6791323"/>
              <a:gd name="connsiteX223" fmla="*/ 6874201 w 7219949"/>
              <a:gd name="connsiteY223" fmla="*/ 1388700 h 6791323"/>
              <a:gd name="connsiteX224" fmla="*/ 6860295 w 7219949"/>
              <a:gd name="connsiteY224" fmla="*/ 1374446 h 6791323"/>
              <a:gd name="connsiteX225" fmla="*/ 6836180 w 7219949"/>
              <a:gd name="connsiteY225" fmla="*/ 1359907 h 6791323"/>
              <a:gd name="connsiteX226" fmla="*/ 6793383 w 7219949"/>
              <a:gd name="connsiteY226" fmla="*/ 1335379 h 6791323"/>
              <a:gd name="connsiteX227" fmla="*/ 6775566 w 7219949"/>
              <a:gd name="connsiteY227" fmla="*/ 1317625 h 6791323"/>
              <a:gd name="connsiteX228" fmla="*/ 6756226 w 7219949"/>
              <a:gd name="connsiteY228" fmla="*/ 1295768 h 6791323"/>
              <a:gd name="connsiteX229" fmla="*/ 6725755 w 7219949"/>
              <a:gd name="connsiteY229" fmla="*/ 1271659 h 6791323"/>
              <a:gd name="connsiteX230" fmla="*/ 6718532 w 7219949"/>
              <a:gd name="connsiteY230" fmla="*/ 1269854 h 6791323"/>
              <a:gd name="connsiteX231" fmla="*/ 6675346 w 7219949"/>
              <a:gd name="connsiteY231" fmla="*/ 1226609 h 6791323"/>
              <a:gd name="connsiteX232" fmla="*/ 6645471 w 7219949"/>
              <a:gd name="connsiteY232" fmla="*/ 1201587 h 6791323"/>
              <a:gd name="connsiteX233" fmla="*/ 6578171 w 7219949"/>
              <a:gd name="connsiteY233" fmla="*/ 1143800 h 6791323"/>
              <a:gd name="connsiteX234" fmla="*/ 6559757 w 7219949"/>
              <a:gd name="connsiteY234" fmla="*/ 1126962 h 6791323"/>
              <a:gd name="connsiteX235" fmla="*/ 6537434 w 7219949"/>
              <a:gd name="connsiteY235" fmla="*/ 1109679 h 6791323"/>
              <a:gd name="connsiteX236" fmla="*/ 6512989 w 7219949"/>
              <a:gd name="connsiteY236" fmla="*/ 1089206 h 6791323"/>
              <a:gd name="connsiteX237" fmla="*/ 6506693 w 7219949"/>
              <a:gd name="connsiteY237" fmla="*/ 1092419 h 6791323"/>
              <a:gd name="connsiteX238" fmla="*/ 6472311 w 7219949"/>
              <a:gd name="connsiteY238" fmla="*/ 1067867 h 6791323"/>
              <a:gd name="connsiteX239" fmla="*/ 6464761 w 7219949"/>
              <a:gd name="connsiteY239" fmla="*/ 1060129 h 6791323"/>
              <a:gd name="connsiteX240" fmla="*/ 6457538 w 7219949"/>
              <a:gd name="connsiteY240" fmla="*/ 1058323 h 6791323"/>
              <a:gd name="connsiteX241" fmla="*/ 6461179 w 7219949"/>
              <a:gd name="connsiteY241" fmla="*/ 1065617 h 6791323"/>
              <a:gd name="connsiteX242" fmla="*/ 6483502 w 7219949"/>
              <a:gd name="connsiteY242" fmla="*/ 1082900 h 6791323"/>
              <a:gd name="connsiteX243" fmla="*/ 6506752 w 7219949"/>
              <a:gd name="connsiteY243" fmla="*/ 1105203 h 6791323"/>
              <a:gd name="connsiteX244" fmla="*/ 6511318 w 7219949"/>
              <a:gd name="connsiteY244" fmla="*/ 1117518 h 6791323"/>
              <a:gd name="connsiteX245" fmla="*/ 6523704 w 7219949"/>
              <a:gd name="connsiteY245" fmla="*/ 1130721 h 6791323"/>
              <a:gd name="connsiteX246" fmla="*/ 6558682 w 7219949"/>
              <a:gd name="connsiteY246" fmla="*/ 1154359 h 6791323"/>
              <a:gd name="connsiteX247" fmla="*/ 6572261 w 7219949"/>
              <a:gd name="connsiteY247" fmla="*/ 1165732 h 6791323"/>
              <a:gd name="connsiteX248" fmla="*/ 6575902 w 7219949"/>
              <a:gd name="connsiteY248" fmla="*/ 1173027 h 6791323"/>
              <a:gd name="connsiteX249" fmla="*/ 6570203 w 7219949"/>
              <a:gd name="connsiteY249" fmla="*/ 1175327 h 6791323"/>
              <a:gd name="connsiteX250" fmla="*/ 6551519 w 7219949"/>
              <a:gd name="connsiteY250" fmla="*/ 1165337 h 6791323"/>
              <a:gd name="connsiteX251" fmla="*/ 6547610 w 7219949"/>
              <a:gd name="connsiteY251" fmla="*/ 1164892 h 6791323"/>
              <a:gd name="connsiteX252" fmla="*/ 6552444 w 7219949"/>
              <a:gd name="connsiteY252" fmla="*/ 1170356 h 6791323"/>
              <a:gd name="connsiteX253" fmla="*/ 6580200 w 7219949"/>
              <a:gd name="connsiteY253" fmla="*/ 1192188 h 6791323"/>
              <a:gd name="connsiteX254" fmla="*/ 6582916 w 7219949"/>
              <a:gd name="connsiteY254" fmla="*/ 1194463 h 6791323"/>
              <a:gd name="connsiteX255" fmla="*/ 6581723 w 7219949"/>
              <a:gd name="connsiteY255" fmla="*/ 1196294 h 6791323"/>
              <a:gd name="connsiteX256" fmla="*/ 6582648 w 7219949"/>
              <a:gd name="connsiteY256" fmla="*/ 1201313 h 6791323"/>
              <a:gd name="connsiteX257" fmla="*/ 6601658 w 7219949"/>
              <a:gd name="connsiteY257" fmla="*/ 1217237 h 6791323"/>
              <a:gd name="connsiteX258" fmla="*/ 6575424 w 7219949"/>
              <a:gd name="connsiteY258" fmla="*/ 1199508 h 6791323"/>
              <a:gd name="connsiteX259" fmla="*/ 6570918 w 7219949"/>
              <a:gd name="connsiteY259" fmla="*/ 1199978 h 6791323"/>
              <a:gd name="connsiteX260" fmla="*/ 6559189 w 7219949"/>
              <a:gd name="connsiteY260" fmla="*/ 1198642 h 6791323"/>
              <a:gd name="connsiteX261" fmla="*/ 6548325 w 7219949"/>
              <a:gd name="connsiteY261" fmla="*/ 1189542 h 6791323"/>
              <a:gd name="connsiteX262" fmla="*/ 6547131 w 7219949"/>
              <a:gd name="connsiteY262" fmla="*/ 1191371 h 6791323"/>
              <a:gd name="connsiteX263" fmla="*/ 6546534 w 7219949"/>
              <a:gd name="connsiteY263" fmla="*/ 1192286 h 6791323"/>
              <a:gd name="connsiteX264" fmla="*/ 6595747 w 7219949"/>
              <a:gd name="connsiteY264" fmla="*/ 1239167 h 6791323"/>
              <a:gd name="connsiteX265" fmla="*/ 6625354 w 7219949"/>
              <a:gd name="connsiteY265" fmla="*/ 1271040 h 6791323"/>
              <a:gd name="connsiteX266" fmla="*/ 6629592 w 7219949"/>
              <a:gd name="connsiteY266" fmla="*/ 1277419 h 6791323"/>
              <a:gd name="connsiteX267" fmla="*/ 6620251 w 7219949"/>
              <a:gd name="connsiteY267" fmla="*/ 1272423 h 6791323"/>
              <a:gd name="connsiteX268" fmla="*/ 6595808 w 7219949"/>
              <a:gd name="connsiteY268" fmla="*/ 1251951 h 6791323"/>
              <a:gd name="connsiteX269" fmla="*/ 6589778 w 7219949"/>
              <a:gd name="connsiteY269" fmla="*/ 1248316 h 6791323"/>
              <a:gd name="connsiteX270" fmla="*/ 6591301 w 7219949"/>
              <a:gd name="connsiteY270" fmla="*/ 1252420 h 6791323"/>
              <a:gd name="connsiteX271" fmla="*/ 6606402 w 7219949"/>
              <a:gd name="connsiteY271" fmla="*/ 1267898 h 6791323"/>
              <a:gd name="connsiteX272" fmla="*/ 6630846 w 7219949"/>
              <a:gd name="connsiteY272" fmla="*/ 1288373 h 6791323"/>
              <a:gd name="connsiteX273" fmla="*/ 6631174 w 7219949"/>
              <a:gd name="connsiteY273" fmla="*/ 1294307 h 6791323"/>
              <a:gd name="connsiteX274" fmla="*/ 6629981 w 7219949"/>
              <a:gd name="connsiteY274" fmla="*/ 1296136 h 6791323"/>
              <a:gd name="connsiteX275" fmla="*/ 6585661 w 7219949"/>
              <a:gd name="connsiteY275" fmla="*/ 1267503 h 6791323"/>
              <a:gd name="connsiteX276" fmla="*/ 6491798 w 7219949"/>
              <a:gd name="connsiteY276" fmla="*/ 1186055 h 6791323"/>
              <a:gd name="connsiteX277" fmla="*/ 6477025 w 7219949"/>
              <a:gd name="connsiteY277" fmla="*/ 1176511 h 6791323"/>
              <a:gd name="connsiteX278" fmla="*/ 6489409 w 7219949"/>
              <a:gd name="connsiteY278" fmla="*/ 1189714 h 6791323"/>
              <a:gd name="connsiteX279" fmla="*/ 6520807 w 7219949"/>
              <a:gd name="connsiteY279" fmla="*/ 1218841 h 6791323"/>
              <a:gd name="connsiteX280" fmla="*/ 6556113 w 7219949"/>
              <a:gd name="connsiteY280" fmla="*/ 1248413 h 6791323"/>
              <a:gd name="connsiteX281" fmla="*/ 6609834 w 7219949"/>
              <a:gd name="connsiteY281" fmla="*/ 1294825 h 6791323"/>
              <a:gd name="connsiteX282" fmla="*/ 6694415 w 7219949"/>
              <a:gd name="connsiteY282" fmla="*/ 1384061 h 6791323"/>
              <a:gd name="connsiteX283" fmla="*/ 6725214 w 7219949"/>
              <a:gd name="connsiteY283" fmla="*/ 1414103 h 6791323"/>
              <a:gd name="connsiteX284" fmla="*/ 6735481 w 7219949"/>
              <a:gd name="connsiteY284" fmla="*/ 1424117 h 6791323"/>
              <a:gd name="connsiteX285" fmla="*/ 6723424 w 7219949"/>
              <a:gd name="connsiteY285" fmla="*/ 1416848 h 6791323"/>
              <a:gd name="connsiteX286" fmla="*/ 6582197 w 7219949"/>
              <a:gd name="connsiteY286" fmla="*/ 1298558 h 6791323"/>
              <a:gd name="connsiteX287" fmla="*/ 6535490 w 7219949"/>
              <a:gd name="connsiteY287" fmla="*/ 1273584 h 6791323"/>
              <a:gd name="connsiteX288" fmla="*/ 6534296 w 7219949"/>
              <a:gd name="connsiteY288" fmla="*/ 1275413 h 6791323"/>
              <a:gd name="connsiteX289" fmla="*/ 6540385 w 7219949"/>
              <a:gd name="connsiteY289" fmla="*/ 1291832 h 6791323"/>
              <a:gd name="connsiteX290" fmla="*/ 6553098 w 7219949"/>
              <a:gd name="connsiteY290" fmla="*/ 1310968 h 6791323"/>
              <a:gd name="connsiteX291" fmla="*/ 6570377 w 7219949"/>
              <a:gd name="connsiteY291" fmla="*/ 1342420 h 6791323"/>
              <a:gd name="connsiteX292" fmla="*/ 6590104 w 7219949"/>
              <a:gd name="connsiteY292" fmla="*/ 1382995 h 6791323"/>
              <a:gd name="connsiteX293" fmla="*/ 6600371 w 7219949"/>
              <a:gd name="connsiteY293" fmla="*/ 1393009 h 6791323"/>
              <a:gd name="connsiteX294" fmla="*/ 6629051 w 7219949"/>
              <a:gd name="connsiteY294" fmla="*/ 1419862 h 6791323"/>
              <a:gd name="connsiteX295" fmla="*/ 6639319 w 7219949"/>
              <a:gd name="connsiteY295" fmla="*/ 1429876 h 6791323"/>
              <a:gd name="connsiteX296" fmla="*/ 6661046 w 7219949"/>
              <a:gd name="connsiteY296" fmla="*/ 1448075 h 6791323"/>
              <a:gd name="connsiteX297" fmla="*/ 6700859 w 7219949"/>
              <a:gd name="connsiteY297" fmla="*/ 1477177 h 6791323"/>
              <a:gd name="connsiteX298" fmla="*/ 6727421 w 7219949"/>
              <a:gd name="connsiteY298" fmla="*/ 1500840 h 6791323"/>
              <a:gd name="connsiteX299" fmla="*/ 6769413 w 7219949"/>
              <a:gd name="connsiteY299" fmla="*/ 1545916 h 6791323"/>
              <a:gd name="connsiteX300" fmla="*/ 6821880 w 7219949"/>
              <a:gd name="connsiteY300" fmla="*/ 1581372 h 6791323"/>
              <a:gd name="connsiteX301" fmla="*/ 6849308 w 7219949"/>
              <a:gd name="connsiteY301" fmla="*/ 1597272 h 6791323"/>
              <a:gd name="connsiteX302" fmla="*/ 6871363 w 7219949"/>
              <a:gd name="connsiteY302" fmla="*/ 1621404 h 6791323"/>
              <a:gd name="connsiteX303" fmla="*/ 6872885 w 7219949"/>
              <a:gd name="connsiteY303" fmla="*/ 1625510 h 6791323"/>
              <a:gd name="connsiteX304" fmla="*/ 6910638 w 7219949"/>
              <a:gd name="connsiteY304" fmla="*/ 1664205 h 6791323"/>
              <a:gd name="connsiteX305" fmla="*/ 6930247 w 7219949"/>
              <a:gd name="connsiteY305" fmla="*/ 1679213 h 6791323"/>
              <a:gd name="connsiteX306" fmla="*/ 6961585 w 7219949"/>
              <a:gd name="connsiteY306" fmla="*/ 1695558 h 6791323"/>
              <a:gd name="connsiteX307" fmla="*/ 6971523 w 7219949"/>
              <a:gd name="connsiteY307" fmla="*/ 1699638 h 6791323"/>
              <a:gd name="connsiteX308" fmla="*/ 7006232 w 7219949"/>
              <a:gd name="connsiteY308" fmla="*/ 1730125 h 6791323"/>
              <a:gd name="connsiteX309" fmla="*/ 7015306 w 7219949"/>
              <a:gd name="connsiteY309" fmla="*/ 1741969 h 6791323"/>
              <a:gd name="connsiteX310" fmla="*/ 7016827 w 7219949"/>
              <a:gd name="connsiteY310" fmla="*/ 1746073 h 6791323"/>
              <a:gd name="connsiteX311" fmla="*/ 7032390 w 7219949"/>
              <a:gd name="connsiteY311" fmla="*/ 1760399 h 6791323"/>
              <a:gd name="connsiteX312" fmla="*/ 7035277 w 7219949"/>
              <a:gd name="connsiteY312" fmla="*/ 1765182 h 6791323"/>
              <a:gd name="connsiteX313" fmla="*/ 7050073 w 7219949"/>
              <a:gd name="connsiteY313" fmla="*/ 1794756 h 6791323"/>
              <a:gd name="connsiteX314" fmla="*/ 7047835 w 7219949"/>
              <a:gd name="connsiteY314" fmla="*/ 1793110 h 6791323"/>
              <a:gd name="connsiteX315" fmla="*/ 7026706 w 7219949"/>
              <a:gd name="connsiteY315" fmla="*/ 1773998 h 6791323"/>
              <a:gd name="connsiteX316" fmla="*/ 7019483 w 7219949"/>
              <a:gd name="connsiteY316" fmla="*/ 1772192 h 6791323"/>
              <a:gd name="connsiteX317" fmla="*/ 7023124 w 7219949"/>
              <a:gd name="connsiteY317" fmla="*/ 1779486 h 6791323"/>
              <a:gd name="connsiteX318" fmla="*/ 7031869 w 7219949"/>
              <a:gd name="connsiteY318" fmla="*/ 1785396 h 6791323"/>
              <a:gd name="connsiteX319" fmla="*/ 7058277 w 7219949"/>
              <a:gd name="connsiteY319" fmla="*/ 1811154 h 6791323"/>
              <a:gd name="connsiteX320" fmla="*/ 7061568 w 7219949"/>
              <a:gd name="connsiteY320" fmla="*/ 1817734 h 6791323"/>
              <a:gd name="connsiteX321" fmla="*/ 7061218 w 7219949"/>
              <a:gd name="connsiteY321" fmla="*/ 1818466 h 6791323"/>
              <a:gd name="connsiteX322" fmla="*/ 7061802 w 7219949"/>
              <a:gd name="connsiteY322" fmla="*/ 1823201 h 6791323"/>
              <a:gd name="connsiteX323" fmla="*/ 7066109 w 7219949"/>
              <a:gd name="connsiteY323" fmla="*/ 1826809 h 6791323"/>
              <a:gd name="connsiteX324" fmla="*/ 7073322 w 7219949"/>
              <a:gd name="connsiteY324" fmla="*/ 1841225 h 6791323"/>
              <a:gd name="connsiteX325" fmla="*/ 7096921 w 7219949"/>
              <a:gd name="connsiteY325" fmla="*/ 1928636 h 6791323"/>
              <a:gd name="connsiteX326" fmla="*/ 7113862 w 7219949"/>
              <a:gd name="connsiteY326" fmla="*/ 1949286 h 6791323"/>
              <a:gd name="connsiteX327" fmla="*/ 7118229 w 7219949"/>
              <a:gd name="connsiteY327" fmla="*/ 1996010 h 6791323"/>
              <a:gd name="connsiteX328" fmla="*/ 7087870 w 7219949"/>
              <a:gd name="connsiteY328" fmla="*/ 2027996 h 6791323"/>
              <a:gd name="connsiteX329" fmla="*/ 7110261 w 7219949"/>
              <a:gd name="connsiteY329" fmla="*/ 2024934 h 6791323"/>
              <a:gd name="connsiteX330" fmla="*/ 7167387 w 7219949"/>
              <a:gd name="connsiteY330" fmla="*/ 2036603 h 6791323"/>
              <a:gd name="connsiteX331" fmla="*/ 7116294 w 7219949"/>
              <a:gd name="connsiteY331" fmla="*/ 2093003 h 6791323"/>
              <a:gd name="connsiteX332" fmla="*/ 7066712 w 7219949"/>
              <a:gd name="connsiteY332" fmla="*/ 2065688 h 6791323"/>
              <a:gd name="connsiteX333" fmla="*/ 7030938 w 7219949"/>
              <a:gd name="connsiteY333" fmla="*/ 2046918 h 6791323"/>
              <a:gd name="connsiteX334" fmla="*/ 7018986 w 7219949"/>
              <a:gd name="connsiteY334" fmla="*/ 2090309 h 6791323"/>
              <a:gd name="connsiteX335" fmla="*/ 7023780 w 7219949"/>
              <a:gd name="connsiteY335" fmla="*/ 2123752 h 6791323"/>
              <a:gd name="connsiteX336" fmla="*/ 6987582 w 7219949"/>
              <a:gd name="connsiteY336" fmla="*/ 2118267 h 6791323"/>
              <a:gd name="connsiteX337" fmla="*/ 6794240 w 7219949"/>
              <a:gd name="connsiteY337" fmla="*/ 2073038 h 6791323"/>
              <a:gd name="connsiteX338" fmla="*/ 6936872 w 7219949"/>
              <a:gd name="connsiteY338" fmla="*/ 2235850 h 6791323"/>
              <a:gd name="connsiteX339" fmla="*/ 6934744 w 7219949"/>
              <a:gd name="connsiteY339" fmla="*/ 2302252 h 6791323"/>
              <a:gd name="connsiteX340" fmla="*/ 6870078 w 7219949"/>
              <a:gd name="connsiteY340" fmla="*/ 2306227 h 6791323"/>
              <a:gd name="connsiteX341" fmla="*/ 6737845 w 7219949"/>
              <a:gd name="connsiteY341" fmla="*/ 2258204 h 6791323"/>
              <a:gd name="connsiteX342" fmla="*/ 6545783 w 7219949"/>
              <a:gd name="connsiteY342" fmla="*/ 2173137 h 6791323"/>
              <a:gd name="connsiteX343" fmla="*/ 6500378 w 7219949"/>
              <a:gd name="connsiteY343" fmla="*/ 2161952 h 6791323"/>
              <a:gd name="connsiteX344" fmla="*/ 6307038 w 7219949"/>
              <a:gd name="connsiteY344" fmla="*/ 2116725 h 6791323"/>
              <a:gd name="connsiteX345" fmla="*/ 6210152 w 7219949"/>
              <a:gd name="connsiteY345" fmla="*/ 2057365 h 6791323"/>
              <a:gd name="connsiteX346" fmla="*/ 6189201 w 7219949"/>
              <a:gd name="connsiteY346" fmla="*/ 2046385 h 6791323"/>
              <a:gd name="connsiteX347" fmla="*/ 6175933 w 7219949"/>
              <a:gd name="connsiteY347" fmla="*/ 2043345 h 6791323"/>
              <a:gd name="connsiteX348" fmla="*/ 6194768 w 7219949"/>
              <a:gd name="connsiteY348" fmla="*/ 2080447 h 6791323"/>
              <a:gd name="connsiteX349" fmla="*/ 6228556 w 7219949"/>
              <a:gd name="connsiteY349" fmla="*/ 2123970 h 6791323"/>
              <a:gd name="connsiteX350" fmla="*/ 6213719 w 7219949"/>
              <a:gd name="connsiteY350" fmla="*/ 2186990 h 6791323"/>
              <a:gd name="connsiteX351" fmla="*/ 6072772 w 7219949"/>
              <a:gd name="connsiteY351" fmla="*/ 2233206 h 6791323"/>
              <a:gd name="connsiteX352" fmla="*/ 6056137 w 7219949"/>
              <a:gd name="connsiteY352" fmla="*/ 2234978 h 6791323"/>
              <a:gd name="connsiteX353" fmla="*/ 6045824 w 7219949"/>
              <a:gd name="connsiteY353" fmla="*/ 2240840 h 6791323"/>
              <a:gd name="connsiteX354" fmla="*/ 6048755 w 7219949"/>
              <a:gd name="connsiteY354" fmla="*/ 2243015 h 6791323"/>
              <a:gd name="connsiteX355" fmla="*/ 6095165 w 7219949"/>
              <a:gd name="connsiteY355" fmla="*/ 2283496 h 6791323"/>
              <a:gd name="connsiteX356" fmla="*/ 6276319 w 7219949"/>
              <a:gd name="connsiteY356" fmla="*/ 2415986 h 6791323"/>
              <a:gd name="connsiteX357" fmla="*/ 6418952 w 7219949"/>
              <a:gd name="connsiteY357" fmla="*/ 2578798 h 6791323"/>
              <a:gd name="connsiteX358" fmla="*/ 6413071 w 7219949"/>
              <a:gd name="connsiteY358" fmla="*/ 2615789 h 6791323"/>
              <a:gd name="connsiteX359" fmla="*/ 6416163 w 7219949"/>
              <a:gd name="connsiteY359" fmla="*/ 2702355 h 6791323"/>
              <a:gd name="connsiteX360" fmla="*/ 6441691 w 7219949"/>
              <a:gd name="connsiteY360" fmla="*/ 2711389 h 6791323"/>
              <a:gd name="connsiteX361" fmla="*/ 6474950 w 7219949"/>
              <a:gd name="connsiteY361" fmla="*/ 2735369 h 6791323"/>
              <a:gd name="connsiteX362" fmla="*/ 6432252 w 7219949"/>
              <a:gd name="connsiteY362" fmla="*/ 2749562 h 6791323"/>
              <a:gd name="connsiteX363" fmla="*/ 6336647 w 7219949"/>
              <a:gd name="connsiteY363" fmla="*/ 2693748 h 6791323"/>
              <a:gd name="connsiteX364" fmla="*/ 6294373 w 7219949"/>
              <a:gd name="connsiteY364" fmla="*/ 2694659 h 6791323"/>
              <a:gd name="connsiteX365" fmla="*/ 6297273 w 7219949"/>
              <a:gd name="connsiteY365" fmla="*/ 2750630 h 6791323"/>
              <a:gd name="connsiteX366" fmla="*/ 6490957 w 7219949"/>
              <a:gd name="connsiteY366" fmla="*/ 2931513 h 6791323"/>
              <a:gd name="connsiteX367" fmla="*/ 6529012 w 7219949"/>
              <a:gd name="connsiteY367" fmla="*/ 2988936 h 6791323"/>
              <a:gd name="connsiteX368" fmla="*/ 6463069 w 7219949"/>
              <a:gd name="connsiteY368" fmla="*/ 3032751 h 6791323"/>
              <a:gd name="connsiteX369" fmla="*/ 6445705 w 7219949"/>
              <a:gd name="connsiteY369" fmla="*/ 3025385 h 6791323"/>
              <a:gd name="connsiteX370" fmla="*/ 6399445 w 7219949"/>
              <a:gd name="connsiteY370" fmla="*/ 3040759 h 6791323"/>
              <a:gd name="connsiteX371" fmla="*/ 6348945 w 7219949"/>
              <a:gd name="connsiteY371" fmla="*/ 3069589 h 6791323"/>
              <a:gd name="connsiteX372" fmla="*/ 6336775 w 7219949"/>
              <a:gd name="connsiteY372" fmla="*/ 3067384 h 6791323"/>
              <a:gd name="connsiteX373" fmla="*/ 6328075 w 7219949"/>
              <a:gd name="connsiteY373" fmla="*/ 3061187 h 6791323"/>
              <a:gd name="connsiteX374" fmla="*/ 6318845 w 7219949"/>
              <a:gd name="connsiteY374" fmla="*/ 3056244 h 6791323"/>
              <a:gd name="connsiteX375" fmla="*/ 6318683 w 7219949"/>
              <a:gd name="connsiteY375" fmla="*/ 3056536 h 6791323"/>
              <a:gd name="connsiteX376" fmla="*/ 6301198 w 7219949"/>
              <a:gd name="connsiteY376" fmla="*/ 3044898 h 6791323"/>
              <a:gd name="connsiteX377" fmla="*/ 6293103 w 7219949"/>
              <a:gd name="connsiteY377" fmla="*/ 3037911 h 6791323"/>
              <a:gd name="connsiteX378" fmla="*/ 6276749 w 7219949"/>
              <a:gd name="connsiteY378" fmla="*/ 3024230 h 6791323"/>
              <a:gd name="connsiteX379" fmla="*/ 6271354 w 7219949"/>
              <a:gd name="connsiteY379" fmla="*/ 3019571 h 6791323"/>
              <a:gd name="connsiteX380" fmla="*/ 6272163 w 7219949"/>
              <a:gd name="connsiteY380" fmla="*/ 3018113 h 6791323"/>
              <a:gd name="connsiteX381" fmla="*/ 6240213 w 7219949"/>
              <a:gd name="connsiteY381" fmla="*/ 2996581 h 6791323"/>
              <a:gd name="connsiteX382" fmla="*/ 6228772 w 7219949"/>
              <a:gd name="connsiteY382" fmla="*/ 2988433 h 6791323"/>
              <a:gd name="connsiteX383" fmla="*/ 6194285 w 7219949"/>
              <a:gd name="connsiteY383" fmla="*/ 2964280 h 6791323"/>
              <a:gd name="connsiteX384" fmla="*/ 6173939 w 7219949"/>
              <a:gd name="connsiteY384" fmla="*/ 2950606 h 6791323"/>
              <a:gd name="connsiteX385" fmla="*/ 6157263 w 7219949"/>
              <a:gd name="connsiteY385" fmla="*/ 2937507 h 6791323"/>
              <a:gd name="connsiteX386" fmla="*/ 6132329 w 7219949"/>
              <a:gd name="connsiteY386" fmla="*/ 2917716 h 6791323"/>
              <a:gd name="connsiteX387" fmla="*/ 6126770 w 7219949"/>
              <a:gd name="connsiteY387" fmla="*/ 2913349 h 6791323"/>
              <a:gd name="connsiteX388" fmla="*/ 6112468 w 7219949"/>
              <a:gd name="connsiteY388" fmla="*/ 2903164 h 6791323"/>
              <a:gd name="connsiteX389" fmla="*/ 6098490 w 7219949"/>
              <a:gd name="connsiteY389" fmla="*/ 2892396 h 6791323"/>
              <a:gd name="connsiteX390" fmla="*/ 6107557 w 7219949"/>
              <a:gd name="connsiteY390" fmla="*/ 2897631 h 6791323"/>
              <a:gd name="connsiteX391" fmla="*/ 6113278 w 7219949"/>
              <a:gd name="connsiteY391" fmla="*/ 2901706 h 6791323"/>
              <a:gd name="connsiteX392" fmla="*/ 6116462 w 7219949"/>
              <a:gd name="connsiteY392" fmla="*/ 2903158 h 6791323"/>
              <a:gd name="connsiteX393" fmla="*/ 6110903 w 7219949"/>
              <a:gd name="connsiteY393" fmla="*/ 2898792 h 6791323"/>
              <a:gd name="connsiteX394" fmla="*/ 6088020 w 7219949"/>
              <a:gd name="connsiteY394" fmla="*/ 2882496 h 6791323"/>
              <a:gd name="connsiteX395" fmla="*/ 6073233 w 7219949"/>
              <a:gd name="connsiteY395" fmla="*/ 2873187 h 6791323"/>
              <a:gd name="connsiteX396" fmla="*/ 6067512 w 7219949"/>
              <a:gd name="connsiteY396" fmla="*/ 2869112 h 6791323"/>
              <a:gd name="connsiteX397" fmla="*/ 6050512 w 7219949"/>
              <a:gd name="connsiteY397" fmla="*/ 2856599 h 6791323"/>
              <a:gd name="connsiteX398" fmla="*/ 6047489 w 7219949"/>
              <a:gd name="connsiteY398" fmla="*/ 2854854 h 6791323"/>
              <a:gd name="connsiteX399" fmla="*/ 6032216 w 7219949"/>
              <a:gd name="connsiteY399" fmla="*/ 2846421 h 6791323"/>
              <a:gd name="connsiteX400" fmla="*/ 6017428 w 7219949"/>
              <a:gd name="connsiteY400" fmla="*/ 2837110 h 6791323"/>
              <a:gd name="connsiteX401" fmla="*/ 6022825 w 7219949"/>
              <a:gd name="connsiteY401" fmla="*/ 2841768 h 6791323"/>
              <a:gd name="connsiteX402" fmla="*/ 6036318 w 7219949"/>
              <a:gd name="connsiteY402" fmla="*/ 2853413 h 6791323"/>
              <a:gd name="connsiteX403" fmla="*/ 6040857 w 7219949"/>
              <a:gd name="connsiteY403" fmla="*/ 2857818 h 6791323"/>
              <a:gd name="connsiteX404" fmla="*/ 6042491 w 7219949"/>
              <a:gd name="connsiteY404" fmla="*/ 2859139 h 6791323"/>
              <a:gd name="connsiteX405" fmla="*/ 6040075 w 7219949"/>
              <a:gd name="connsiteY405" fmla="*/ 2858016 h 6791323"/>
              <a:gd name="connsiteX406" fmla="*/ 6037715 w 7219949"/>
              <a:gd name="connsiteY406" fmla="*/ 2858075 h 6791323"/>
              <a:gd name="connsiteX407" fmla="*/ 6031028 w 7219949"/>
              <a:gd name="connsiteY407" fmla="*/ 2853058 h 6791323"/>
              <a:gd name="connsiteX408" fmla="*/ 6026117 w 7219949"/>
              <a:gd name="connsiteY408" fmla="*/ 2850221 h 6791323"/>
              <a:gd name="connsiteX409" fmla="*/ 6014189 w 7219949"/>
              <a:gd name="connsiteY409" fmla="*/ 2842949 h 6791323"/>
              <a:gd name="connsiteX410" fmla="*/ 6000536 w 7219949"/>
              <a:gd name="connsiteY410" fmla="*/ 2831597 h 6791323"/>
              <a:gd name="connsiteX411" fmla="*/ 5983049 w 7219949"/>
              <a:gd name="connsiteY411" fmla="*/ 2819958 h 6791323"/>
              <a:gd name="connsiteX412" fmla="*/ 5977167 w 7219949"/>
              <a:gd name="connsiteY412" fmla="*/ 2816177 h 6791323"/>
              <a:gd name="connsiteX413" fmla="*/ 5963026 w 7219949"/>
              <a:gd name="connsiteY413" fmla="*/ 2805700 h 6791323"/>
              <a:gd name="connsiteX414" fmla="*/ 5943328 w 7219949"/>
              <a:gd name="connsiteY414" fmla="*/ 2790858 h 6791323"/>
              <a:gd name="connsiteX415" fmla="*/ 5914563 w 7219949"/>
              <a:gd name="connsiteY415" fmla="*/ 2770779 h 6791323"/>
              <a:gd name="connsiteX416" fmla="*/ 5905495 w 7219949"/>
              <a:gd name="connsiteY416" fmla="*/ 2765543 h 6791323"/>
              <a:gd name="connsiteX417" fmla="*/ 5896914 w 7219949"/>
              <a:gd name="connsiteY417" fmla="*/ 2759433 h 6791323"/>
              <a:gd name="connsiteX418" fmla="*/ 5897400 w 7219949"/>
              <a:gd name="connsiteY418" fmla="*/ 2758557 h 6791323"/>
              <a:gd name="connsiteX419" fmla="*/ 5909814 w 7219949"/>
              <a:gd name="connsiteY419" fmla="*/ 2764954 h 6791323"/>
              <a:gd name="connsiteX420" fmla="*/ 5918557 w 7219949"/>
              <a:gd name="connsiteY420" fmla="*/ 2770773 h 6791323"/>
              <a:gd name="connsiteX421" fmla="*/ 5918394 w 7219949"/>
              <a:gd name="connsiteY421" fmla="*/ 2771065 h 6791323"/>
              <a:gd name="connsiteX422" fmla="*/ 5926652 w 7219949"/>
              <a:gd name="connsiteY422" fmla="*/ 2777759 h 6791323"/>
              <a:gd name="connsiteX423" fmla="*/ 5932858 w 7219949"/>
              <a:gd name="connsiteY423" fmla="*/ 2780957 h 6791323"/>
              <a:gd name="connsiteX424" fmla="*/ 5939226 w 7219949"/>
              <a:gd name="connsiteY424" fmla="*/ 2783865 h 6791323"/>
              <a:gd name="connsiteX425" fmla="*/ 5931455 w 7219949"/>
              <a:gd name="connsiteY425" fmla="*/ 2776293 h 6791323"/>
              <a:gd name="connsiteX426" fmla="*/ 5911433 w 7219949"/>
              <a:gd name="connsiteY426" fmla="*/ 2762034 h 6791323"/>
              <a:gd name="connsiteX427" fmla="*/ 5899992 w 7219949"/>
              <a:gd name="connsiteY427" fmla="*/ 2753886 h 6791323"/>
              <a:gd name="connsiteX428" fmla="*/ 5888551 w 7219949"/>
              <a:gd name="connsiteY428" fmla="*/ 2745738 h 6791323"/>
              <a:gd name="connsiteX429" fmla="*/ 5857086 w 7219949"/>
              <a:gd name="connsiteY429" fmla="*/ 2723331 h 6791323"/>
              <a:gd name="connsiteX430" fmla="*/ 5842946 w 7219949"/>
              <a:gd name="connsiteY430" fmla="*/ 2712854 h 6791323"/>
              <a:gd name="connsiteX431" fmla="*/ 5819739 w 7219949"/>
              <a:gd name="connsiteY431" fmla="*/ 2697142 h 6791323"/>
              <a:gd name="connsiteX432" fmla="*/ 5813694 w 7219949"/>
              <a:gd name="connsiteY432" fmla="*/ 2693652 h 6791323"/>
              <a:gd name="connsiteX433" fmla="*/ 5802091 w 7219949"/>
              <a:gd name="connsiteY433" fmla="*/ 2685796 h 6791323"/>
              <a:gd name="connsiteX434" fmla="*/ 5785576 w 7219949"/>
              <a:gd name="connsiteY434" fmla="*/ 2672406 h 6791323"/>
              <a:gd name="connsiteX435" fmla="*/ 5777157 w 7219949"/>
              <a:gd name="connsiteY435" fmla="*/ 2666003 h 6791323"/>
              <a:gd name="connsiteX436" fmla="*/ 5745208 w 7219949"/>
              <a:gd name="connsiteY436" fmla="*/ 2644471 h 6791323"/>
              <a:gd name="connsiteX437" fmla="*/ 5736140 w 7219949"/>
              <a:gd name="connsiteY437" fmla="*/ 2639236 h 6791323"/>
              <a:gd name="connsiteX438" fmla="*/ 5718654 w 7219949"/>
              <a:gd name="connsiteY438" fmla="*/ 2627598 h 6791323"/>
              <a:gd name="connsiteX439" fmla="*/ 5735006 w 7219949"/>
              <a:gd name="connsiteY439" fmla="*/ 2641280 h 6791323"/>
              <a:gd name="connsiteX440" fmla="*/ 5748823 w 7219949"/>
              <a:gd name="connsiteY440" fmla="*/ 2652340 h 6791323"/>
              <a:gd name="connsiteX441" fmla="*/ 5754382 w 7219949"/>
              <a:gd name="connsiteY441" fmla="*/ 2656706 h 6791323"/>
              <a:gd name="connsiteX442" fmla="*/ 5769008 w 7219949"/>
              <a:gd name="connsiteY442" fmla="*/ 2666307 h 6791323"/>
              <a:gd name="connsiteX443" fmla="*/ 5772516 w 7219949"/>
              <a:gd name="connsiteY443" fmla="*/ 2667177 h 6791323"/>
              <a:gd name="connsiteX444" fmla="*/ 5775537 w 7219949"/>
              <a:gd name="connsiteY444" fmla="*/ 2668922 h 6791323"/>
              <a:gd name="connsiteX445" fmla="*/ 5774728 w 7219949"/>
              <a:gd name="connsiteY445" fmla="*/ 2670381 h 6791323"/>
              <a:gd name="connsiteX446" fmla="*/ 5780125 w 7219949"/>
              <a:gd name="connsiteY446" fmla="*/ 2675039 h 6791323"/>
              <a:gd name="connsiteX447" fmla="*/ 5802846 w 7219949"/>
              <a:gd name="connsiteY447" fmla="*/ 2691627 h 6791323"/>
              <a:gd name="connsiteX448" fmla="*/ 5801693 w 7219949"/>
              <a:gd name="connsiteY448" fmla="*/ 2691010 h 6791323"/>
              <a:gd name="connsiteX449" fmla="*/ 5802684 w 7219949"/>
              <a:gd name="connsiteY449" fmla="*/ 2691920 h 6791323"/>
              <a:gd name="connsiteX450" fmla="*/ 5803117 w 7219949"/>
              <a:gd name="connsiteY450" fmla="*/ 2692169 h 6791323"/>
              <a:gd name="connsiteX451" fmla="*/ 5804736 w 7219949"/>
              <a:gd name="connsiteY451" fmla="*/ 2695415 h 6791323"/>
              <a:gd name="connsiteX452" fmla="*/ 5815042 w 7219949"/>
              <a:gd name="connsiteY452" fmla="*/ 2705608 h 6791323"/>
              <a:gd name="connsiteX453" fmla="*/ 5789137 w 7219949"/>
              <a:gd name="connsiteY453" fmla="*/ 2687566 h 6791323"/>
              <a:gd name="connsiteX454" fmla="*/ 5763232 w 7219949"/>
              <a:gd name="connsiteY454" fmla="*/ 2669525 h 6791323"/>
              <a:gd name="connsiteX455" fmla="*/ 5731767 w 7219949"/>
              <a:gd name="connsiteY455" fmla="*/ 2647118 h 6791323"/>
              <a:gd name="connsiteX456" fmla="*/ 5723350 w 7219949"/>
              <a:gd name="connsiteY456" fmla="*/ 2640716 h 6791323"/>
              <a:gd name="connsiteX457" fmla="*/ 5689024 w 7219949"/>
              <a:gd name="connsiteY457" fmla="*/ 2616272 h 6791323"/>
              <a:gd name="connsiteX458" fmla="*/ 5683142 w 7219949"/>
              <a:gd name="connsiteY458" fmla="*/ 2612488 h 6791323"/>
              <a:gd name="connsiteX459" fmla="*/ 5657722 w 7219949"/>
              <a:gd name="connsiteY459" fmla="*/ 2593572 h 6791323"/>
              <a:gd name="connsiteX460" fmla="*/ 5606235 w 7219949"/>
              <a:gd name="connsiteY460" fmla="*/ 2556906 h 6791323"/>
              <a:gd name="connsiteX461" fmla="*/ 5591934 w 7219949"/>
              <a:gd name="connsiteY461" fmla="*/ 2546721 h 6791323"/>
              <a:gd name="connsiteX462" fmla="*/ 5574771 w 7219949"/>
              <a:gd name="connsiteY462" fmla="*/ 2534499 h 6791323"/>
              <a:gd name="connsiteX463" fmla="*/ 5543469 w 7219949"/>
              <a:gd name="connsiteY463" fmla="*/ 2511800 h 6791323"/>
              <a:gd name="connsiteX464" fmla="*/ 5517726 w 7219949"/>
              <a:gd name="connsiteY464" fmla="*/ 2493467 h 6791323"/>
              <a:gd name="connsiteX465" fmla="*/ 5491984 w 7219949"/>
              <a:gd name="connsiteY465" fmla="*/ 2475134 h 6791323"/>
              <a:gd name="connsiteX466" fmla="*/ 5483403 w 7219949"/>
              <a:gd name="connsiteY466" fmla="*/ 2469023 h 6791323"/>
              <a:gd name="connsiteX467" fmla="*/ 5440334 w 7219949"/>
              <a:gd name="connsiteY467" fmla="*/ 2438760 h 6791323"/>
              <a:gd name="connsiteX468" fmla="*/ 5431268 w 7219949"/>
              <a:gd name="connsiteY468" fmla="*/ 2433525 h 6791323"/>
              <a:gd name="connsiteX469" fmla="*/ 5427922 w 7219949"/>
              <a:gd name="connsiteY469" fmla="*/ 2432364 h 6791323"/>
              <a:gd name="connsiteX470" fmla="*/ 5395810 w 7219949"/>
              <a:gd name="connsiteY470" fmla="*/ 2411125 h 6791323"/>
              <a:gd name="connsiteX471" fmla="*/ 5373250 w 7219949"/>
              <a:gd name="connsiteY471" fmla="*/ 2394245 h 6791323"/>
              <a:gd name="connsiteX472" fmla="*/ 5370390 w 7219949"/>
              <a:gd name="connsiteY472" fmla="*/ 2392207 h 6791323"/>
              <a:gd name="connsiteX473" fmla="*/ 5350045 w 7219949"/>
              <a:gd name="connsiteY473" fmla="*/ 2378533 h 6791323"/>
              <a:gd name="connsiteX474" fmla="*/ 5318903 w 7219949"/>
              <a:gd name="connsiteY474" fmla="*/ 2355541 h 6791323"/>
              <a:gd name="connsiteX475" fmla="*/ 5313182 w 7219949"/>
              <a:gd name="connsiteY475" fmla="*/ 2351467 h 6791323"/>
              <a:gd name="connsiteX476" fmla="*/ 5292837 w 7219949"/>
              <a:gd name="connsiteY476" fmla="*/ 2337793 h 6791323"/>
              <a:gd name="connsiteX477" fmla="*/ 5284578 w 7219949"/>
              <a:gd name="connsiteY477" fmla="*/ 2331098 h 6791323"/>
              <a:gd name="connsiteX478" fmla="*/ 5293484 w 7219949"/>
              <a:gd name="connsiteY478" fmla="*/ 2336625 h 6791323"/>
              <a:gd name="connsiteX479" fmla="*/ 5313993 w 7219949"/>
              <a:gd name="connsiteY479" fmla="*/ 2350007 h 6791323"/>
              <a:gd name="connsiteX480" fmla="*/ 5305573 w 7219949"/>
              <a:gd name="connsiteY480" fmla="*/ 2343605 h 6791323"/>
              <a:gd name="connsiteX481" fmla="*/ 5311618 w 7219949"/>
              <a:gd name="connsiteY481" fmla="*/ 2347096 h 6791323"/>
              <a:gd name="connsiteX482" fmla="*/ 5320523 w 7219949"/>
              <a:gd name="connsiteY482" fmla="*/ 2352622 h 6791323"/>
              <a:gd name="connsiteX483" fmla="*/ 5320685 w 7219949"/>
              <a:gd name="connsiteY483" fmla="*/ 2352331 h 6791323"/>
              <a:gd name="connsiteX484" fmla="*/ 5317825 w 7219949"/>
              <a:gd name="connsiteY484" fmla="*/ 2350294 h 6791323"/>
              <a:gd name="connsiteX485" fmla="*/ 5283500 w 7219949"/>
              <a:gd name="connsiteY485" fmla="*/ 2325849 h 6791323"/>
              <a:gd name="connsiteX486" fmla="*/ 5255058 w 7219949"/>
              <a:gd name="connsiteY486" fmla="*/ 2305187 h 6791323"/>
              <a:gd name="connsiteX487" fmla="*/ 5226132 w 7219949"/>
              <a:gd name="connsiteY487" fmla="*/ 2285401 h 6791323"/>
              <a:gd name="connsiteX488" fmla="*/ 5200712 w 7219949"/>
              <a:gd name="connsiteY488" fmla="*/ 2266485 h 6791323"/>
              <a:gd name="connsiteX489" fmla="*/ 5197852 w 7219949"/>
              <a:gd name="connsiteY489" fmla="*/ 2264448 h 6791323"/>
              <a:gd name="connsiteX490" fmla="*/ 5194505 w 7219949"/>
              <a:gd name="connsiteY490" fmla="*/ 2263287 h 6791323"/>
              <a:gd name="connsiteX491" fmla="*/ 5189108 w 7219949"/>
              <a:gd name="connsiteY491" fmla="*/ 2258629 h 6791323"/>
              <a:gd name="connsiteX492" fmla="*/ 5177666 w 7219949"/>
              <a:gd name="connsiteY492" fmla="*/ 2250480 h 6791323"/>
              <a:gd name="connsiteX493" fmla="*/ 5172108 w 7219949"/>
              <a:gd name="connsiteY493" fmla="*/ 2246114 h 6791323"/>
              <a:gd name="connsiteX494" fmla="*/ 5148739 w 7219949"/>
              <a:gd name="connsiteY494" fmla="*/ 2230694 h 6791323"/>
              <a:gd name="connsiteX495" fmla="*/ 5145393 w 7219949"/>
              <a:gd name="connsiteY495" fmla="*/ 2229533 h 6791323"/>
              <a:gd name="connsiteX496" fmla="*/ 5133951 w 7219949"/>
              <a:gd name="connsiteY496" fmla="*/ 2221385 h 6791323"/>
              <a:gd name="connsiteX497" fmla="*/ 5132062 w 7219949"/>
              <a:gd name="connsiteY497" fmla="*/ 2217596 h 6791323"/>
              <a:gd name="connsiteX498" fmla="*/ 5126666 w 7219949"/>
              <a:gd name="connsiteY498" fmla="*/ 2212939 h 6791323"/>
              <a:gd name="connsiteX499" fmla="*/ 5115224 w 7219949"/>
              <a:gd name="connsiteY499" fmla="*/ 2204790 h 6791323"/>
              <a:gd name="connsiteX500" fmla="*/ 5103782 w 7219949"/>
              <a:gd name="connsiteY500" fmla="*/ 2196642 h 6791323"/>
              <a:gd name="connsiteX501" fmla="*/ 5098224 w 7219949"/>
              <a:gd name="connsiteY501" fmla="*/ 2192277 h 6791323"/>
              <a:gd name="connsiteX502" fmla="*/ 5081710 w 7219949"/>
              <a:gd name="connsiteY502" fmla="*/ 2178887 h 6791323"/>
              <a:gd name="connsiteX503" fmla="*/ 5076636 w 7219949"/>
              <a:gd name="connsiteY503" fmla="*/ 2173645 h 6791323"/>
              <a:gd name="connsiteX504" fmla="*/ 5056614 w 7219949"/>
              <a:gd name="connsiteY504" fmla="*/ 2159386 h 6791323"/>
              <a:gd name="connsiteX505" fmla="*/ 5049436 w 7219949"/>
              <a:gd name="connsiteY505" fmla="*/ 2157938 h 6791323"/>
              <a:gd name="connsiteX506" fmla="*/ 5046252 w 7219949"/>
              <a:gd name="connsiteY506" fmla="*/ 2156487 h 6791323"/>
              <a:gd name="connsiteX507" fmla="*/ 5006692 w 7219949"/>
              <a:gd name="connsiteY507" fmla="*/ 2127093 h 6791323"/>
              <a:gd name="connsiteX508" fmla="*/ 4986670 w 7219949"/>
              <a:gd name="connsiteY508" fmla="*/ 2112835 h 6791323"/>
              <a:gd name="connsiteX509" fmla="*/ 4983648 w 7219949"/>
              <a:gd name="connsiteY509" fmla="*/ 2111089 h 6791323"/>
              <a:gd name="connsiteX510" fmla="*/ 4964110 w 7219949"/>
              <a:gd name="connsiteY510" fmla="*/ 2095952 h 6791323"/>
              <a:gd name="connsiteX511" fmla="*/ 4937558 w 7219949"/>
              <a:gd name="connsiteY511" fmla="*/ 2079080 h 6791323"/>
              <a:gd name="connsiteX512" fmla="*/ 4931513 w 7219949"/>
              <a:gd name="connsiteY512" fmla="*/ 2075590 h 6791323"/>
              <a:gd name="connsiteX513" fmla="*/ 4925953 w 7219949"/>
              <a:gd name="connsiteY513" fmla="*/ 2071224 h 6791323"/>
              <a:gd name="connsiteX514" fmla="*/ 4899563 w 7219949"/>
              <a:gd name="connsiteY514" fmla="*/ 2054059 h 6791323"/>
              <a:gd name="connsiteX515" fmla="*/ 4890658 w 7219949"/>
              <a:gd name="connsiteY515" fmla="*/ 2048531 h 6791323"/>
              <a:gd name="connsiteX516" fmla="*/ 4856010 w 7219949"/>
              <a:gd name="connsiteY516" fmla="*/ 2024671 h 6791323"/>
              <a:gd name="connsiteX517" fmla="*/ 4852826 w 7219949"/>
              <a:gd name="connsiteY517" fmla="*/ 2023218 h 6791323"/>
              <a:gd name="connsiteX518" fmla="*/ 4855523 w 7219949"/>
              <a:gd name="connsiteY518" fmla="*/ 2025548 h 6791323"/>
              <a:gd name="connsiteX519" fmla="*/ 4866965 w 7219949"/>
              <a:gd name="connsiteY519" fmla="*/ 2033696 h 6791323"/>
              <a:gd name="connsiteX520" fmla="*/ 4875384 w 7219949"/>
              <a:gd name="connsiteY520" fmla="*/ 2040098 h 6791323"/>
              <a:gd name="connsiteX521" fmla="*/ 4894760 w 7219949"/>
              <a:gd name="connsiteY521" fmla="*/ 2055525 h 6791323"/>
              <a:gd name="connsiteX522" fmla="*/ 4914782 w 7219949"/>
              <a:gd name="connsiteY522" fmla="*/ 2069784 h 6791323"/>
              <a:gd name="connsiteX523" fmla="*/ 4926547 w 7219949"/>
              <a:gd name="connsiteY523" fmla="*/ 2077348 h 6791323"/>
              <a:gd name="connsiteX524" fmla="*/ 4980895 w 7219949"/>
              <a:gd name="connsiteY524" fmla="*/ 2116051 h 6791323"/>
              <a:gd name="connsiteX525" fmla="*/ 4986777 w 7219949"/>
              <a:gd name="connsiteY525" fmla="*/ 2119834 h 6791323"/>
              <a:gd name="connsiteX526" fmla="*/ 4989475 w 7219949"/>
              <a:gd name="connsiteY526" fmla="*/ 2122162 h 6791323"/>
              <a:gd name="connsiteX527" fmla="*/ 4988990 w 7219949"/>
              <a:gd name="connsiteY527" fmla="*/ 2123037 h 6791323"/>
              <a:gd name="connsiteX528" fmla="*/ 5054454 w 7219949"/>
              <a:gd name="connsiteY528" fmla="*/ 2170474 h 6791323"/>
              <a:gd name="connsiteX529" fmla="*/ 5071616 w 7219949"/>
              <a:gd name="connsiteY529" fmla="*/ 2182696 h 6791323"/>
              <a:gd name="connsiteX530" fmla="*/ 5143126 w 7219949"/>
              <a:gd name="connsiteY530" fmla="*/ 2233620 h 6791323"/>
              <a:gd name="connsiteX531" fmla="*/ 5143449 w 7219949"/>
              <a:gd name="connsiteY531" fmla="*/ 2233036 h 6791323"/>
              <a:gd name="connsiteX532" fmla="*/ 5180634 w 7219949"/>
              <a:gd name="connsiteY532" fmla="*/ 2259517 h 6791323"/>
              <a:gd name="connsiteX533" fmla="*/ 5183171 w 7219949"/>
              <a:gd name="connsiteY533" fmla="*/ 2262138 h 6791323"/>
              <a:gd name="connsiteX534" fmla="*/ 5194612 w 7219949"/>
              <a:gd name="connsiteY534" fmla="*/ 2270285 h 6791323"/>
              <a:gd name="connsiteX535" fmla="*/ 5205568 w 7219949"/>
              <a:gd name="connsiteY535" fmla="*/ 2279310 h 6791323"/>
              <a:gd name="connsiteX536" fmla="*/ 5237194 w 7219949"/>
              <a:gd name="connsiteY536" fmla="*/ 2301424 h 6791323"/>
              <a:gd name="connsiteX537" fmla="*/ 5248635 w 7219949"/>
              <a:gd name="connsiteY537" fmla="*/ 2309572 h 6791323"/>
              <a:gd name="connsiteX538" fmla="*/ 5274378 w 7219949"/>
              <a:gd name="connsiteY538" fmla="*/ 2327906 h 6791323"/>
              <a:gd name="connsiteX539" fmla="*/ 5291217 w 7219949"/>
              <a:gd name="connsiteY539" fmla="*/ 2340711 h 6791323"/>
              <a:gd name="connsiteX540" fmla="*/ 5328400 w 7219949"/>
              <a:gd name="connsiteY540" fmla="*/ 2367192 h 6791323"/>
              <a:gd name="connsiteX541" fmla="*/ 5365586 w 7219949"/>
              <a:gd name="connsiteY541" fmla="*/ 2393674 h 6791323"/>
              <a:gd name="connsiteX542" fmla="*/ 5399912 w 7219949"/>
              <a:gd name="connsiteY542" fmla="*/ 2418118 h 6791323"/>
              <a:gd name="connsiteX543" fmla="*/ 5408329 w 7219949"/>
              <a:gd name="connsiteY543" fmla="*/ 2424520 h 6791323"/>
              <a:gd name="connsiteX544" fmla="*/ 5431051 w 7219949"/>
              <a:gd name="connsiteY544" fmla="*/ 2441108 h 6791323"/>
              <a:gd name="connsiteX545" fmla="*/ 5468237 w 7219949"/>
              <a:gd name="connsiteY545" fmla="*/ 2467590 h 6791323"/>
              <a:gd name="connsiteX546" fmla="*/ 5496677 w 7219949"/>
              <a:gd name="connsiteY546" fmla="*/ 2488251 h 6791323"/>
              <a:gd name="connsiteX547" fmla="*/ 5522097 w 7219949"/>
              <a:gd name="connsiteY547" fmla="*/ 2507167 h 6791323"/>
              <a:gd name="connsiteX548" fmla="*/ 5587886 w 7219949"/>
              <a:gd name="connsiteY548" fmla="*/ 2554020 h 6791323"/>
              <a:gd name="connsiteX549" fmla="*/ 5613086 w 7219949"/>
              <a:gd name="connsiteY549" fmla="*/ 2572042 h 6791323"/>
              <a:gd name="connsiteX550" fmla="*/ 5605175 w 7219949"/>
              <a:gd name="connsiteY550" fmla="*/ 2567978 h 6791323"/>
              <a:gd name="connsiteX551" fmla="*/ 5596378 w 7219949"/>
              <a:gd name="connsiteY551" fmla="*/ 2562255 h 6791323"/>
              <a:gd name="connsiteX552" fmla="*/ 5584938 w 7219949"/>
              <a:gd name="connsiteY552" fmla="*/ 2554107 h 6791323"/>
              <a:gd name="connsiteX553" fmla="*/ 5581861 w 7219949"/>
              <a:gd name="connsiteY553" fmla="*/ 2552458 h 6791323"/>
              <a:gd name="connsiteX554" fmla="*/ 5584291 w 7219949"/>
              <a:gd name="connsiteY554" fmla="*/ 2555272 h 6791323"/>
              <a:gd name="connsiteX555" fmla="*/ 5618185 w 7219949"/>
              <a:gd name="connsiteY555" fmla="*/ 2580492 h 6791323"/>
              <a:gd name="connsiteX556" fmla="*/ 5626335 w 7219949"/>
              <a:gd name="connsiteY556" fmla="*/ 2587379 h 6791323"/>
              <a:gd name="connsiteX557" fmla="*/ 5651216 w 7219949"/>
              <a:gd name="connsiteY557" fmla="*/ 2607265 h 6791323"/>
              <a:gd name="connsiteX558" fmla="*/ 5657153 w 7219949"/>
              <a:gd name="connsiteY558" fmla="*/ 2610950 h 6791323"/>
              <a:gd name="connsiteX559" fmla="*/ 5662444 w 7219949"/>
              <a:gd name="connsiteY559" fmla="*/ 2615801 h 6791323"/>
              <a:gd name="connsiteX560" fmla="*/ 5687108 w 7219949"/>
              <a:gd name="connsiteY560" fmla="*/ 2636075 h 6791323"/>
              <a:gd name="connsiteX561" fmla="*/ 5707778 w 7219949"/>
              <a:gd name="connsiteY561" fmla="*/ 2649170 h 6791323"/>
              <a:gd name="connsiteX562" fmla="*/ 5710424 w 7219949"/>
              <a:gd name="connsiteY562" fmla="*/ 2651595 h 6791323"/>
              <a:gd name="connsiteX563" fmla="*/ 5730444 w 7219949"/>
              <a:gd name="connsiteY563" fmla="*/ 2665853 h 6791323"/>
              <a:gd name="connsiteX564" fmla="*/ 5771136 w 7219949"/>
              <a:gd name="connsiteY564" fmla="*/ 2693206 h 6791323"/>
              <a:gd name="connsiteX565" fmla="*/ 5773566 w 7219949"/>
              <a:gd name="connsiteY565" fmla="*/ 2696020 h 6791323"/>
              <a:gd name="connsiteX566" fmla="*/ 5777349 w 7219949"/>
              <a:gd name="connsiteY566" fmla="*/ 2703587 h 6791323"/>
              <a:gd name="connsiteX567" fmla="*/ 5797372 w 7219949"/>
              <a:gd name="connsiteY567" fmla="*/ 2717847 h 6791323"/>
              <a:gd name="connsiteX568" fmla="*/ 5803953 w 7219949"/>
              <a:gd name="connsiteY568" fmla="*/ 2720368 h 6791323"/>
              <a:gd name="connsiteX569" fmla="*/ 5821978 w 7219949"/>
              <a:gd name="connsiteY569" fmla="*/ 2731037 h 6791323"/>
              <a:gd name="connsiteX570" fmla="*/ 5827915 w 7219949"/>
              <a:gd name="connsiteY570" fmla="*/ 2734723 h 6791323"/>
              <a:gd name="connsiteX571" fmla="*/ 5839355 w 7219949"/>
              <a:gd name="connsiteY571" fmla="*/ 2742871 h 6791323"/>
              <a:gd name="connsiteX572" fmla="*/ 5850796 w 7219949"/>
              <a:gd name="connsiteY572" fmla="*/ 2751019 h 6791323"/>
              <a:gd name="connsiteX573" fmla="*/ 5856948 w 7219949"/>
              <a:gd name="connsiteY573" fmla="*/ 2754316 h 6791323"/>
              <a:gd name="connsiteX574" fmla="*/ 5861100 w 7219949"/>
              <a:gd name="connsiteY574" fmla="*/ 2754025 h 6791323"/>
              <a:gd name="connsiteX575" fmla="*/ 5872542 w 7219949"/>
              <a:gd name="connsiteY575" fmla="*/ 2762173 h 6791323"/>
              <a:gd name="connsiteX576" fmla="*/ 5874758 w 7219949"/>
              <a:gd name="connsiteY576" fmla="*/ 2765375 h 6791323"/>
              <a:gd name="connsiteX577" fmla="*/ 5896994 w 7219949"/>
              <a:gd name="connsiteY577" fmla="*/ 2782835 h 6791323"/>
              <a:gd name="connsiteX578" fmla="*/ 5902930 w 7219949"/>
              <a:gd name="connsiteY578" fmla="*/ 2786520 h 6791323"/>
              <a:gd name="connsiteX579" fmla="*/ 5914372 w 7219949"/>
              <a:gd name="connsiteY579" fmla="*/ 2794669 h 6791323"/>
              <a:gd name="connsiteX580" fmla="*/ 5920522 w 7219949"/>
              <a:gd name="connsiteY580" fmla="*/ 2797967 h 6791323"/>
              <a:gd name="connsiteX581" fmla="*/ 5922736 w 7219949"/>
              <a:gd name="connsiteY581" fmla="*/ 2801169 h 6791323"/>
              <a:gd name="connsiteX582" fmla="*/ 5925597 w 7219949"/>
              <a:gd name="connsiteY582" fmla="*/ 2803205 h 6791323"/>
              <a:gd name="connsiteX583" fmla="*/ 5951771 w 7219949"/>
              <a:gd name="connsiteY583" fmla="*/ 2820762 h 6791323"/>
              <a:gd name="connsiteX584" fmla="*/ 5979943 w 7219949"/>
              <a:gd name="connsiteY584" fmla="*/ 2841908 h 6791323"/>
              <a:gd name="connsiteX585" fmla="*/ 6008762 w 7219949"/>
              <a:gd name="connsiteY585" fmla="*/ 2861889 h 6791323"/>
              <a:gd name="connsiteX586" fmla="*/ 6020443 w 7219949"/>
              <a:gd name="connsiteY586" fmla="*/ 2870208 h 6791323"/>
              <a:gd name="connsiteX587" fmla="*/ 6019005 w 7219949"/>
              <a:gd name="connsiteY587" fmla="*/ 2879251 h 6791323"/>
              <a:gd name="connsiteX588" fmla="*/ 6026189 w 7219949"/>
              <a:gd name="connsiteY588" fmla="*/ 2897667 h 6791323"/>
              <a:gd name="connsiteX589" fmla="*/ 6068612 w 7219949"/>
              <a:gd name="connsiteY589" fmla="*/ 3001816 h 6791323"/>
              <a:gd name="connsiteX590" fmla="*/ 6090539 w 7219949"/>
              <a:gd name="connsiteY590" fmla="*/ 3086498 h 6791323"/>
              <a:gd name="connsiteX591" fmla="*/ 6087008 w 7219949"/>
              <a:gd name="connsiteY591" fmla="*/ 3106902 h 6791323"/>
              <a:gd name="connsiteX592" fmla="*/ 6083251 w 7219949"/>
              <a:gd name="connsiteY592" fmla="*/ 3113849 h 6791323"/>
              <a:gd name="connsiteX593" fmla="*/ 6085287 w 7219949"/>
              <a:gd name="connsiteY593" fmla="*/ 3116009 h 6791323"/>
              <a:gd name="connsiteX594" fmla="*/ 6172917 w 7219949"/>
              <a:gd name="connsiteY594" fmla="*/ 3249925 h 6791323"/>
              <a:gd name="connsiteX595" fmla="*/ 6198885 w 7219949"/>
              <a:gd name="connsiteY595" fmla="*/ 3296139 h 6791323"/>
              <a:gd name="connsiteX596" fmla="*/ 6150663 w 7219949"/>
              <a:gd name="connsiteY596" fmla="*/ 3333952 h 6791323"/>
              <a:gd name="connsiteX597" fmla="*/ 6098735 w 7219949"/>
              <a:gd name="connsiteY597" fmla="*/ 3367563 h 6791323"/>
              <a:gd name="connsiteX598" fmla="*/ 6067910 w 7219949"/>
              <a:gd name="connsiteY598" fmla="*/ 3365946 h 6791323"/>
              <a:gd name="connsiteX599" fmla="*/ 6075856 w 7219949"/>
              <a:gd name="connsiteY599" fmla="*/ 3388917 h 6791323"/>
              <a:gd name="connsiteX600" fmla="*/ 6100393 w 7219949"/>
              <a:gd name="connsiteY600" fmla="*/ 3437970 h 6791323"/>
              <a:gd name="connsiteX601" fmla="*/ 6102056 w 7219949"/>
              <a:gd name="connsiteY601" fmla="*/ 3459314 h 6791323"/>
              <a:gd name="connsiteX602" fmla="*/ 6099386 w 7219949"/>
              <a:gd name="connsiteY602" fmla="*/ 3460846 h 6791323"/>
              <a:gd name="connsiteX603" fmla="*/ 6079334 w 7219949"/>
              <a:gd name="connsiteY603" fmla="*/ 3445164 h 6791323"/>
              <a:gd name="connsiteX604" fmla="*/ 6050878 w 7219949"/>
              <a:gd name="connsiteY604" fmla="*/ 3421944 h 6791323"/>
              <a:gd name="connsiteX605" fmla="*/ 6026132 w 7219949"/>
              <a:gd name="connsiteY605" fmla="*/ 3408838 h 6791323"/>
              <a:gd name="connsiteX606" fmla="*/ 6024470 w 7219949"/>
              <a:gd name="connsiteY606" fmla="*/ 3411684 h 6791323"/>
              <a:gd name="connsiteX607" fmla="*/ 6031255 w 7219949"/>
              <a:gd name="connsiteY607" fmla="*/ 3420867 h 6791323"/>
              <a:gd name="connsiteX608" fmla="*/ 6022252 w 7219949"/>
              <a:gd name="connsiteY608" fmla="*/ 3415479 h 6791323"/>
              <a:gd name="connsiteX609" fmla="*/ 6010988 w 7219949"/>
              <a:gd name="connsiteY609" fmla="*/ 3407028 h 6791323"/>
              <a:gd name="connsiteX610" fmla="*/ 5996906 w 7219949"/>
              <a:gd name="connsiteY610" fmla="*/ 3396466 h 6791323"/>
              <a:gd name="connsiteX611" fmla="*/ 5995244 w 7219949"/>
              <a:gd name="connsiteY611" fmla="*/ 3399311 h 6791323"/>
              <a:gd name="connsiteX612" fmla="*/ 6006508 w 7219949"/>
              <a:gd name="connsiteY612" fmla="*/ 3407760 h 6791323"/>
              <a:gd name="connsiteX613" fmla="*/ 6012738 w 7219949"/>
              <a:gd name="connsiteY613" fmla="*/ 3417894 h 6791323"/>
              <a:gd name="connsiteX614" fmla="*/ 6031898 w 7219949"/>
              <a:gd name="connsiteY614" fmla="*/ 3433630 h 6791323"/>
              <a:gd name="connsiteX615" fmla="*/ 6049666 w 7219949"/>
              <a:gd name="connsiteY615" fmla="*/ 3448224 h 6791323"/>
              <a:gd name="connsiteX616" fmla="*/ 6037110 w 7219949"/>
              <a:gd name="connsiteY616" fmla="*/ 3442297 h 6791323"/>
              <a:gd name="connsiteX617" fmla="*/ 6032496 w 7219949"/>
              <a:gd name="connsiteY617" fmla="*/ 3439537 h 6791323"/>
              <a:gd name="connsiteX618" fmla="*/ 5978990 w 7219949"/>
              <a:gd name="connsiteY618" fmla="*/ 3399398 h 6791323"/>
              <a:gd name="connsiteX619" fmla="*/ 5946903 w 7219949"/>
              <a:gd name="connsiteY619" fmla="*/ 3378057 h 6791323"/>
              <a:gd name="connsiteX620" fmla="*/ 5941270 w 7219949"/>
              <a:gd name="connsiteY620" fmla="*/ 3373834 h 6791323"/>
              <a:gd name="connsiteX621" fmla="*/ 5899029 w 7219949"/>
              <a:gd name="connsiteY621" fmla="*/ 3342146 h 6791323"/>
              <a:gd name="connsiteX622" fmla="*/ 5856786 w 7219949"/>
              <a:gd name="connsiteY622" fmla="*/ 3310457 h 6791323"/>
              <a:gd name="connsiteX623" fmla="*/ 5731767 w 7219949"/>
              <a:gd name="connsiteY623" fmla="*/ 3219404 h 6791323"/>
              <a:gd name="connsiteX624" fmla="*/ 5729504 w 7219949"/>
              <a:gd name="connsiteY624" fmla="*/ 3216343 h 6791323"/>
              <a:gd name="connsiteX625" fmla="*/ 5741323 w 7219949"/>
              <a:gd name="connsiteY625" fmla="*/ 3223845 h 6791323"/>
              <a:gd name="connsiteX626" fmla="*/ 5744695 w 7219949"/>
              <a:gd name="connsiteY626" fmla="*/ 3225009 h 6791323"/>
              <a:gd name="connsiteX627" fmla="*/ 5742987 w 7219949"/>
              <a:gd name="connsiteY627" fmla="*/ 3220999 h 6791323"/>
              <a:gd name="connsiteX628" fmla="*/ 5735647 w 7219949"/>
              <a:gd name="connsiteY628" fmla="*/ 3212765 h 6791323"/>
              <a:gd name="connsiteX629" fmla="*/ 5688881 w 7219949"/>
              <a:gd name="connsiteY629" fmla="*/ 3174955 h 6791323"/>
              <a:gd name="connsiteX630" fmla="*/ 5533993 w 7219949"/>
              <a:gd name="connsiteY630" fmla="*/ 3058766 h 6791323"/>
              <a:gd name="connsiteX631" fmla="*/ 5497893 w 7219949"/>
              <a:gd name="connsiteY631" fmla="*/ 3023499 h 6791323"/>
              <a:gd name="connsiteX632" fmla="*/ 5510821 w 7219949"/>
              <a:gd name="connsiteY632" fmla="*/ 3029104 h 6791323"/>
              <a:gd name="connsiteX633" fmla="*/ 5536765 w 7219949"/>
              <a:gd name="connsiteY633" fmla="*/ 3054024 h 6791323"/>
              <a:gd name="connsiteX634" fmla="*/ 5544659 w 7219949"/>
              <a:gd name="connsiteY634" fmla="*/ 3061310 h 6791323"/>
              <a:gd name="connsiteX635" fmla="*/ 5573375 w 7219949"/>
              <a:gd name="connsiteY635" fmla="*/ 3081485 h 6791323"/>
              <a:gd name="connsiteX636" fmla="*/ 5622913 w 7219949"/>
              <a:gd name="connsiteY636" fmla="*/ 3114552 h 6791323"/>
              <a:gd name="connsiteX637" fmla="*/ 5643179 w 7219949"/>
              <a:gd name="connsiteY637" fmla="*/ 3128391 h 6791323"/>
              <a:gd name="connsiteX638" fmla="*/ 5675310 w 7219949"/>
              <a:gd name="connsiteY638" fmla="*/ 3156588 h 6791323"/>
              <a:gd name="connsiteX639" fmla="*/ 5692206 w 7219949"/>
              <a:gd name="connsiteY639" fmla="*/ 3169262 h 6791323"/>
              <a:gd name="connsiteX640" fmla="*/ 5723186 w 7219949"/>
              <a:gd name="connsiteY640" fmla="*/ 3192501 h 6791323"/>
              <a:gd name="connsiteX641" fmla="*/ 5746270 w 7219949"/>
              <a:gd name="connsiteY641" fmla="*/ 3208453 h 6791323"/>
              <a:gd name="connsiteX642" fmla="*/ 5802547 w 7219949"/>
              <a:gd name="connsiteY642" fmla="*/ 3243846 h 6791323"/>
              <a:gd name="connsiteX643" fmla="*/ 5815519 w 7219949"/>
              <a:gd name="connsiteY643" fmla="*/ 3256307 h 6791323"/>
              <a:gd name="connsiteX644" fmla="*/ 5854990 w 7219949"/>
              <a:gd name="connsiteY644" fmla="*/ 3292737 h 6791323"/>
              <a:gd name="connsiteX645" fmla="*/ 5900049 w 7219949"/>
              <a:gd name="connsiteY645" fmla="*/ 3326536 h 6791323"/>
              <a:gd name="connsiteX646" fmla="*/ 5955773 w 7219949"/>
              <a:gd name="connsiteY646" fmla="*/ 3362880 h 6791323"/>
              <a:gd name="connsiteX647" fmla="*/ 5969854 w 7219949"/>
              <a:gd name="connsiteY647" fmla="*/ 3373444 h 6791323"/>
              <a:gd name="connsiteX648" fmla="*/ 5985597 w 7219949"/>
              <a:gd name="connsiteY648" fmla="*/ 3381160 h 6791323"/>
              <a:gd name="connsiteX649" fmla="*/ 5936015 w 7219949"/>
              <a:gd name="connsiteY649" fmla="*/ 3341237 h 6791323"/>
              <a:gd name="connsiteX650" fmla="*/ 5873462 w 7219949"/>
              <a:gd name="connsiteY650" fmla="*/ 3288855 h 6791323"/>
              <a:gd name="connsiteX651" fmla="*/ 5832882 w 7219949"/>
              <a:gd name="connsiteY651" fmla="*/ 3254321 h 6791323"/>
              <a:gd name="connsiteX652" fmla="*/ 5787823 w 7219949"/>
              <a:gd name="connsiteY652" fmla="*/ 3220521 h 6791323"/>
              <a:gd name="connsiteX653" fmla="*/ 5752921 w 7219949"/>
              <a:gd name="connsiteY653" fmla="*/ 3197069 h 6791323"/>
              <a:gd name="connsiteX654" fmla="*/ 5721944 w 7219949"/>
              <a:gd name="connsiteY654" fmla="*/ 3173830 h 6791323"/>
              <a:gd name="connsiteX655" fmla="*/ 5716311 w 7219949"/>
              <a:gd name="connsiteY655" fmla="*/ 3169605 h 6791323"/>
              <a:gd name="connsiteX656" fmla="*/ 5675776 w 7219949"/>
              <a:gd name="connsiteY656" fmla="*/ 3141928 h 6791323"/>
              <a:gd name="connsiteX657" fmla="*/ 5644201 w 7219949"/>
              <a:gd name="connsiteY657" fmla="*/ 3112783 h 6791323"/>
              <a:gd name="connsiteX658" fmla="*/ 5638012 w 7219949"/>
              <a:gd name="connsiteY658" fmla="*/ 3109507 h 6791323"/>
              <a:gd name="connsiteX659" fmla="*/ 5629010 w 7219949"/>
              <a:gd name="connsiteY659" fmla="*/ 3104118 h 6791323"/>
              <a:gd name="connsiteX660" fmla="*/ 5543971 w 7219949"/>
              <a:gd name="connsiteY660" fmla="*/ 3041691 h 6791323"/>
              <a:gd name="connsiteX661" fmla="*/ 5517516 w 7219949"/>
              <a:gd name="connsiteY661" fmla="*/ 3024577 h 6791323"/>
              <a:gd name="connsiteX662" fmla="*/ 5489355 w 7219949"/>
              <a:gd name="connsiteY662" fmla="*/ 3003450 h 6791323"/>
              <a:gd name="connsiteX663" fmla="*/ 5444852 w 7219949"/>
              <a:gd name="connsiteY663" fmla="*/ 2968702 h 6791323"/>
              <a:gd name="connsiteX664" fmla="*/ 5433587 w 7219949"/>
              <a:gd name="connsiteY664" fmla="*/ 2960253 h 6791323"/>
              <a:gd name="connsiteX665" fmla="*/ 5424585 w 7219949"/>
              <a:gd name="connsiteY665" fmla="*/ 2954863 h 6791323"/>
              <a:gd name="connsiteX666" fmla="*/ 5428553 w 7219949"/>
              <a:gd name="connsiteY666" fmla="*/ 2961934 h 6791323"/>
              <a:gd name="connsiteX667" fmla="*/ 5454497 w 7219949"/>
              <a:gd name="connsiteY667" fmla="*/ 2986853 h 6791323"/>
              <a:gd name="connsiteX668" fmla="*/ 5464100 w 7219949"/>
              <a:gd name="connsiteY668" fmla="*/ 2998150 h 6791323"/>
              <a:gd name="connsiteX669" fmla="*/ 5419639 w 7219949"/>
              <a:gd name="connsiteY669" fmla="*/ 2970256 h 6791323"/>
              <a:gd name="connsiteX670" fmla="*/ 5386444 w 7219949"/>
              <a:gd name="connsiteY670" fmla="*/ 2950812 h 6791323"/>
              <a:gd name="connsiteX671" fmla="*/ 5378596 w 7219949"/>
              <a:gd name="connsiteY671" fmla="*/ 2950381 h 6791323"/>
              <a:gd name="connsiteX672" fmla="*/ 5389305 w 7219949"/>
              <a:gd name="connsiteY672" fmla="*/ 2959781 h 6791323"/>
              <a:gd name="connsiteX673" fmla="*/ 5445628 w 7219949"/>
              <a:gd name="connsiteY673" fmla="*/ 3002031 h 6791323"/>
              <a:gd name="connsiteX674" fmla="*/ 5539205 w 7219949"/>
              <a:gd name="connsiteY674" fmla="*/ 3084505 h 6791323"/>
              <a:gd name="connsiteX675" fmla="*/ 5574152 w 7219949"/>
              <a:gd name="connsiteY675" fmla="*/ 3114814 h 6791323"/>
              <a:gd name="connsiteX676" fmla="*/ 5614131 w 7219949"/>
              <a:gd name="connsiteY676" fmla="*/ 3143441 h 6791323"/>
              <a:gd name="connsiteX677" fmla="*/ 5658038 w 7219949"/>
              <a:gd name="connsiteY677" fmla="*/ 3172283 h 6791323"/>
              <a:gd name="connsiteX678" fmla="*/ 5724516 w 7219949"/>
              <a:gd name="connsiteY678" fmla="*/ 3224881 h 6791323"/>
              <a:gd name="connsiteX679" fmla="*/ 5732965 w 7219949"/>
              <a:gd name="connsiteY679" fmla="*/ 3231219 h 6791323"/>
              <a:gd name="connsiteX680" fmla="*/ 5801106 w 7219949"/>
              <a:gd name="connsiteY680" fmla="*/ 3280969 h 6791323"/>
              <a:gd name="connsiteX681" fmla="*/ 5874327 w 7219949"/>
              <a:gd name="connsiteY681" fmla="*/ 3335895 h 6791323"/>
              <a:gd name="connsiteX682" fmla="*/ 5896602 w 7219949"/>
              <a:gd name="connsiteY682" fmla="*/ 3353123 h 6791323"/>
              <a:gd name="connsiteX683" fmla="*/ 5869191 w 7219949"/>
              <a:gd name="connsiteY683" fmla="*/ 3338282 h 6791323"/>
              <a:gd name="connsiteX684" fmla="*/ 5802463 w 7219949"/>
              <a:gd name="connsiteY684" fmla="*/ 3320889 h 6791323"/>
              <a:gd name="connsiteX685" fmla="*/ 5797202 w 7219949"/>
              <a:gd name="connsiteY685" fmla="*/ 3320339 h 6791323"/>
              <a:gd name="connsiteX686" fmla="*/ 5761392 w 7219949"/>
              <a:gd name="connsiteY686" fmla="*/ 3293477 h 6791323"/>
              <a:gd name="connsiteX687" fmla="*/ 5773810 w 7219949"/>
              <a:gd name="connsiteY687" fmla="*/ 3306886 h 6791323"/>
              <a:gd name="connsiteX688" fmla="*/ 5790861 w 7219949"/>
              <a:gd name="connsiteY688" fmla="*/ 3319676 h 6791323"/>
              <a:gd name="connsiteX689" fmla="*/ 5758188 w 7219949"/>
              <a:gd name="connsiteY689" fmla="*/ 3316259 h 6791323"/>
              <a:gd name="connsiteX690" fmla="*/ 5759849 w 7219949"/>
              <a:gd name="connsiteY690" fmla="*/ 3321706 h 6791323"/>
              <a:gd name="connsiteX691" fmla="*/ 5749198 w 7219949"/>
              <a:gd name="connsiteY691" fmla="*/ 3314346 h 6791323"/>
              <a:gd name="connsiteX692" fmla="*/ 5735116 w 7219949"/>
              <a:gd name="connsiteY692" fmla="*/ 3303783 h 6791323"/>
              <a:gd name="connsiteX693" fmla="*/ 5724406 w 7219949"/>
              <a:gd name="connsiteY693" fmla="*/ 3294384 h 6791323"/>
              <a:gd name="connsiteX694" fmla="*/ 5715403 w 7219949"/>
              <a:gd name="connsiteY694" fmla="*/ 3288996 h 6791323"/>
              <a:gd name="connsiteX695" fmla="*/ 5722743 w 7219949"/>
              <a:gd name="connsiteY695" fmla="*/ 3297231 h 6791323"/>
              <a:gd name="connsiteX696" fmla="*/ 5745272 w 7219949"/>
              <a:gd name="connsiteY696" fmla="*/ 3314130 h 6791323"/>
              <a:gd name="connsiteX697" fmla="*/ 5750396 w 7219949"/>
              <a:gd name="connsiteY697" fmla="*/ 3326160 h 6791323"/>
              <a:gd name="connsiteX698" fmla="*/ 5749287 w 7219949"/>
              <a:gd name="connsiteY698" fmla="*/ 3328057 h 6791323"/>
              <a:gd name="connsiteX699" fmla="*/ 5714982 w 7219949"/>
              <a:gd name="connsiteY699" fmla="*/ 3310510 h 6791323"/>
              <a:gd name="connsiteX700" fmla="*/ 5712166 w 7219949"/>
              <a:gd name="connsiteY700" fmla="*/ 3308398 h 6791323"/>
              <a:gd name="connsiteX701" fmla="*/ 5686821 w 7219949"/>
              <a:gd name="connsiteY701" fmla="*/ 3289386 h 6791323"/>
              <a:gd name="connsiteX702" fmla="*/ 5672741 w 7219949"/>
              <a:gd name="connsiteY702" fmla="*/ 3278823 h 6791323"/>
              <a:gd name="connsiteX703" fmla="*/ 5662584 w 7219949"/>
              <a:gd name="connsiteY703" fmla="*/ 3268477 h 6791323"/>
              <a:gd name="connsiteX704" fmla="*/ 5642870 w 7219949"/>
              <a:gd name="connsiteY704" fmla="*/ 3253688 h 6791323"/>
              <a:gd name="connsiteX705" fmla="*/ 5616417 w 7219949"/>
              <a:gd name="connsiteY705" fmla="*/ 3236573 h 6791323"/>
              <a:gd name="connsiteX706" fmla="*/ 5591071 w 7219949"/>
              <a:gd name="connsiteY706" fmla="*/ 3217560 h 6791323"/>
              <a:gd name="connsiteX707" fmla="*/ 5566835 w 7219949"/>
              <a:gd name="connsiteY707" fmla="*/ 3196651 h 6791323"/>
              <a:gd name="connsiteX708" fmla="*/ 5556124 w 7219949"/>
              <a:gd name="connsiteY708" fmla="*/ 3187251 h 6791323"/>
              <a:gd name="connsiteX709" fmla="*/ 5547676 w 7219949"/>
              <a:gd name="connsiteY709" fmla="*/ 3180914 h 6791323"/>
              <a:gd name="connsiteX710" fmla="*/ 5502064 w 7219949"/>
              <a:gd name="connsiteY710" fmla="*/ 3148064 h 6791323"/>
              <a:gd name="connsiteX711" fmla="*/ 5497030 w 7219949"/>
              <a:gd name="connsiteY711" fmla="*/ 3149745 h 6791323"/>
              <a:gd name="connsiteX712" fmla="*/ 5492507 w 7219949"/>
              <a:gd name="connsiteY712" fmla="*/ 3143623 h 6791323"/>
              <a:gd name="connsiteX713" fmla="*/ 5475610 w 7219949"/>
              <a:gd name="connsiteY713" fmla="*/ 3130947 h 6791323"/>
              <a:gd name="connsiteX714" fmla="*/ 5470576 w 7219949"/>
              <a:gd name="connsiteY714" fmla="*/ 3132629 h 6791323"/>
              <a:gd name="connsiteX715" fmla="*/ 5466052 w 7219949"/>
              <a:gd name="connsiteY715" fmla="*/ 3126507 h 6791323"/>
              <a:gd name="connsiteX716" fmla="*/ 5451973 w 7219949"/>
              <a:gd name="connsiteY716" fmla="*/ 3115945 h 6791323"/>
              <a:gd name="connsiteX717" fmla="*/ 5444676 w 7219949"/>
              <a:gd name="connsiteY717" fmla="*/ 3114566 h 6791323"/>
              <a:gd name="connsiteX718" fmla="*/ 5433967 w 7219949"/>
              <a:gd name="connsiteY718" fmla="*/ 3105166 h 6791323"/>
              <a:gd name="connsiteX719" fmla="*/ 5413699 w 7219949"/>
              <a:gd name="connsiteY719" fmla="*/ 3091328 h 6791323"/>
              <a:gd name="connsiteX720" fmla="*/ 5394540 w 7219949"/>
              <a:gd name="connsiteY720" fmla="*/ 3075591 h 6791323"/>
              <a:gd name="connsiteX721" fmla="*/ 5380459 w 7219949"/>
              <a:gd name="connsiteY721" fmla="*/ 3065028 h 6791323"/>
              <a:gd name="connsiteX722" fmla="*/ 5346665 w 7219949"/>
              <a:gd name="connsiteY722" fmla="*/ 3039678 h 6791323"/>
              <a:gd name="connsiteX723" fmla="*/ 5317950 w 7219949"/>
              <a:gd name="connsiteY723" fmla="*/ 3019502 h 6791323"/>
              <a:gd name="connsiteX724" fmla="*/ 5303914 w 7219949"/>
              <a:gd name="connsiteY724" fmla="*/ 3015794 h 6791323"/>
              <a:gd name="connsiteX725" fmla="*/ 5284754 w 7219949"/>
              <a:gd name="connsiteY725" fmla="*/ 3000060 h 6791323"/>
              <a:gd name="connsiteX726" fmla="*/ 5283601 w 7219949"/>
              <a:gd name="connsiteY726" fmla="*/ 2995101 h 6791323"/>
              <a:gd name="connsiteX727" fmla="*/ 5293159 w 7219949"/>
              <a:gd name="connsiteY727" fmla="*/ 2999541 h 6791323"/>
              <a:gd name="connsiteX728" fmla="*/ 5318504 w 7219949"/>
              <a:gd name="connsiteY728" fmla="*/ 3018553 h 6791323"/>
              <a:gd name="connsiteX729" fmla="*/ 5358440 w 7219949"/>
              <a:gd name="connsiteY729" fmla="*/ 3040325 h 6791323"/>
              <a:gd name="connsiteX730" fmla="*/ 5375336 w 7219949"/>
              <a:gd name="connsiteY730" fmla="*/ 3052999 h 6791323"/>
              <a:gd name="connsiteX731" fmla="*/ 5461484 w 7219949"/>
              <a:gd name="connsiteY731" fmla="*/ 3113530 h 6791323"/>
              <a:gd name="connsiteX732" fmla="*/ 5474412 w 7219949"/>
              <a:gd name="connsiteY732" fmla="*/ 3119133 h 6791323"/>
              <a:gd name="connsiteX733" fmla="*/ 5427091 w 7219949"/>
              <a:gd name="connsiteY733" fmla="*/ 3082272 h 6791323"/>
              <a:gd name="connsiteX734" fmla="*/ 5427647 w 7219949"/>
              <a:gd name="connsiteY734" fmla="*/ 3081323 h 6791323"/>
              <a:gd name="connsiteX735" fmla="*/ 5475521 w 7219949"/>
              <a:gd name="connsiteY735" fmla="*/ 3117237 h 6791323"/>
              <a:gd name="connsiteX736" fmla="*/ 5520579 w 7219949"/>
              <a:gd name="connsiteY736" fmla="*/ 3151036 h 6791323"/>
              <a:gd name="connsiteX737" fmla="*/ 5532398 w 7219949"/>
              <a:gd name="connsiteY737" fmla="*/ 3158538 h 6791323"/>
              <a:gd name="connsiteX738" fmla="*/ 5549250 w 7219949"/>
              <a:gd name="connsiteY738" fmla="*/ 3164357 h 6791323"/>
              <a:gd name="connsiteX739" fmla="*/ 5572333 w 7219949"/>
              <a:gd name="connsiteY739" fmla="*/ 3180308 h 6791323"/>
              <a:gd name="connsiteX740" fmla="*/ 5591493 w 7219949"/>
              <a:gd name="connsiteY740" fmla="*/ 3196045 h 6791323"/>
              <a:gd name="connsiteX741" fmla="*/ 5602757 w 7219949"/>
              <a:gd name="connsiteY741" fmla="*/ 3204495 h 6791323"/>
              <a:gd name="connsiteX742" fmla="*/ 5596527 w 7219949"/>
              <a:gd name="connsiteY742" fmla="*/ 3194363 h 6791323"/>
              <a:gd name="connsiteX743" fmla="*/ 5604376 w 7219949"/>
              <a:gd name="connsiteY743" fmla="*/ 3194794 h 6791323"/>
              <a:gd name="connsiteX744" fmla="*/ 5620120 w 7219949"/>
              <a:gd name="connsiteY744" fmla="*/ 3202510 h 6791323"/>
              <a:gd name="connsiteX745" fmla="*/ 5629122 w 7219949"/>
              <a:gd name="connsiteY745" fmla="*/ 3207899 h 6791323"/>
              <a:gd name="connsiteX746" fmla="*/ 5669103 w 7219949"/>
              <a:gd name="connsiteY746" fmla="*/ 3236526 h 6791323"/>
              <a:gd name="connsiteX747" fmla="*/ 5675844 w 7219949"/>
              <a:gd name="connsiteY747" fmla="*/ 3238855 h 6791323"/>
              <a:gd name="connsiteX748" fmla="*/ 5671321 w 7219949"/>
              <a:gd name="connsiteY748" fmla="*/ 3232732 h 6791323"/>
              <a:gd name="connsiteX749" fmla="*/ 5636328 w 7219949"/>
              <a:gd name="connsiteY749" fmla="*/ 3195568 h 6791323"/>
              <a:gd name="connsiteX750" fmla="*/ 5626771 w 7219949"/>
              <a:gd name="connsiteY750" fmla="*/ 3191126 h 6791323"/>
              <a:gd name="connsiteX751" fmla="*/ 5611627 w 7219949"/>
              <a:gd name="connsiteY751" fmla="*/ 3189317 h 6791323"/>
              <a:gd name="connsiteX752" fmla="*/ 5602623 w 7219949"/>
              <a:gd name="connsiteY752" fmla="*/ 3183929 h 6791323"/>
              <a:gd name="connsiteX753" fmla="*/ 5573310 w 7219949"/>
              <a:gd name="connsiteY753" fmla="*/ 3157845 h 6791323"/>
              <a:gd name="connsiteX754" fmla="*/ 5554151 w 7219949"/>
              <a:gd name="connsiteY754" fmla="*/ 3142110 h 6791323"/>
              <a:gd name="connsiteX755" fmla="*/ 5540114 w 7219949"/>
              <a:gd name="connsiteY755" fmla="*/ 3138401 h 6791323"/>
              <a:gd name="connsiteX756" fmla="*/ 5517586 w 7219949"/>
              <a:gd name="connsiteY756" fmla="*/ 3121503 h 6791323"/>
              <a:gd name="connsiteX757" fmla="*/ 5514725 w 7219949"/>
              <a:gd name="connsiteY757" fmla="*/ 3112534 h 6791323"/>
              <a:gd name="connsiteX758" fmla="*/ 5502305 w 7219949"/>
              <a:gd name="connsiteY758" fmla="*/ 3099125 h 6791323"/>
              <a:gd name="connsiteX759" fmla="*/ 5486519 w 7219949"/>
              <a:gd name="connsiteY759" fmla="*/ 3084552 h 6791323"/>
              <a:gd name="connsiteX760" fmla="*/ 5461772 w 7219949"/>
              <a:gd name="connsiteY760" fmla="*/ 3071447 h 6791323"/>
              <a:gd name="connsiteX761" fmla="*/ 5417911 w 7219949"/>
              <a:gd name="connsiteY761" fmla="*/ 3049460 h 6791323"/>
              <a:gd name="connsiteX762" fmla="*/ 5399307 w 7219949"/>
              <a:gd name="connsiteY762" fmla="*/ 3032777 h 6791323"/>
              <a:gd name="connsiteX763" fmla="*/ 5378994 w 7219949"/>
              <a:gd name="connsiteY763" fmla="*/ 3012082 h 6791323"/>
              <a:gd name="connsiteX764" fmla="*/ 5347463 w 7219949"/>
              <a:gd name="connsiteY764" fmla="*/ 2989793 h 6791323"/>
              <a:gd name="connsiteX765" fmla="*/ 5340167 w 7219949"/>
              <a:gd name="connsiteY765" fmla="*/ 2988412 h 6791323"/>
              <a:gd name="connsiteX766" fmla="*/ 5295065 w 7219949"/>
              <a:gd name="connsiteY766" fmla="*/ 2947758 h 6791323"/>
              <a:gd name="connsiteX767" fmla="*/ 5264087 w 7219949"/>
              <a:gd name="connsiteY767" fmla="*/ 2924520 h 6791323"/>
              <a:gd name="connsiteX768" fmla="*/ 5194237 w 7219949"/>
              <a:gd name="connsiteY768" fmla="*/ 2870757 h 6791323"/>
              <a:gd name="connsiteX769" fmla="*/ 5175078 w 7219949"/>
              <a:gd name="connsiteY769" fmla="*/ 2855022 h 6791323"/>
              <a:gd name="connsiteX770" fmla="*/ 5151996 w 7219949"/>
              <a:gd name="connsiteY770" fmla="*/ 2839072 h 6791323"/>
              <a:gd name="connsiteX771" fmla="*/ 5126650 w 7219949"/>
              <a:gd name="connsiteY771" fmla="*/ 2820059 h 6791323"/>
              <a:gd name="connsiteX772" fmla="*/ 5120508 w 7219949"/>
              <a:gd name="connsiteY772" fmla="*/ 2823637 h 6791323"/>
              <a:gd name="connsiteX773" fmla="*/ 5085051 w 7219949"/>
              <a:gd name="connsiteY773" fmla="*/ 2801133 h 6791323"/>
              <a:gd name="connsiteX774" fmla="*/ 5077157 w 7219949"/>
              <a:gd name="connsiteY774" fmla="*/ 2793847 h 6791323"/>
              <a:gd name="connsiteX775" fmla="*/ 5069861 w 7219949"/>
              <a:gd name="connsiteY775" fmla="*/ 2792467 h 6791323"/>
              <a:gd name="connsiteX776" fmla="*/ 5073831 w 7219949"/>
              <a:gd name="connsiteY776" fmla="*/ 2799540 h 6791323"/>
              <a:gd name="connsiteX777" fmla="*/ 5096914 w 7219949"/>
              <a:gd name="connsiteY777" fmla="*/ 2815491 h 6791323"/>
              <a:gd name="connsiteX778" fmla="*/ 5121152 w 7219949"/>
              <a:gd name="connsiteY778" fmla="*/ 2836401 h 6791323"/>
              <a:gd name="connsiteX779" fmla="*/ 5126272 w 7219949"/>
              <a:gd name="connsiteY779" fmla="*/ 2848430 h 6791323"/>
              <a:gd name="connsiteX780" fmla="*/ 5139247 w 7219949"/>
              <a:gd name="connsiteY780" fmla="*/ 2860889 h 6791323"/>
              <a:gd name="connsiteX781" fmla="*/ 5175257 w 7219949"/>
              <a:gd name="connsiteY781" fmla="*/ 2882445 h 6791323"/>
              <a:gd name="connsiteX782" fmla="*/ 5189337 w 7219949"/>
              <a:gd name="connsiteY782" fmla="*/ 2893007 h 6791323"/>
              <a:gd name="connsiteX783" fmla="*/ 5193305 w 7219949"/>
              <a:gd name="connsiteY783" fmla="*/ 2900078 h 6791323"/>
              <a:gd name="connsiteX784" fmla="*/ 5187719 w 7219949"/>
              <a:gd name="connsiteY784" fmla="*/ 2902710 h 6791323"/>
              <a:gd name="connsiteX785" fmla="*/ 5168604 w 7219949"/>
              <a:gd name="connsiteY785" fmla="*/ 2893829 h 6791323"/>
              <a:gd name="connsiteX786" fmla="*/ 5164680 w 7219949"/>
              <a:gd name="connsiteY786" fmla="*/ 2893613 h 6791323"/>
              <a:gd name="connsiteX787" fmla="*/ 5169757 w 7219949"/>
              <a:gd name="connsiteY787" fmla="*/ 2898786 h 6791323"/>
              <a:gd name="connsiteX788" fmla="*/ 5198473 w 7219949"/>
              <a:gd name="connsiteY788" fmla="*/ 2918962 h 6791323"/>
              <a:gd name="connsiteX789" fmla="*/ 5201290 w 7219949"/>
              <a:gd name="connsiteY789" fmla="*/ 2921075 h 6791323"/>
              <a:gd name="connsiteX790" fmla="*/ 5200181 w 7219949"/>
              <a:gd name="connsiteY790" fmla="*/ 2922972 h 6791323"/>
              <a:gd name="connsiteX791" fmla="*/ 5201335 w 7219949"/>
              <a:gd name="connsiteY791" fmla="*/ 2927931 h 6791323"/>
              <a:gd name="connsiteX792" fmla="*/ 5221047 w 7219949"/>
              <a:gd name="connsiteY792" fmla="*/ 2942718 h 6791323"/>
              <a:gd name="connsiteX793" fmla="*/ 5194039 w 7219949"/>
              <a:gd name="connsiteY793" fmla="*/ 2926551 h 6791323"/>
              <a:gd name="connsiteX794" fmla="*/ 5189560 w 7219949"/>
              <a:gd name="connsiteY794" fmla="*/ 2927285 h 6791323"/>
              <a:gd name="connsiteX795" fmla="*/ 5177785 w 7219949"/>
              <a:gd name="connsiteY795" fmla="*/ 2926638 h 6791323"/>
              <a:gd name="connsiteX796" fmla="*/ 5166520 w 7219949"/>
              <a:gd name="connsiteY796" fmla="*/ 2918187 h 6791323"/>
              <a:gd name="connsiteX797" fmla="*/ 5165412 w 7219949"/>
              <a:gd name="connsiteY797" fmla="*/ 2920086 h 6791323"/>
              <a:gd name="connsiteX798" fmla="*/ 5164857 w 7219949"/>
              <a:gd name="connsiteY798" fmla="*/ 2921035 h 6791323"/>
              <a:gd name="connsiteX799" fmla="*/ 5216146 w 7219949"/>
              <a:gd name="connsiteY799" fmla="*/ 2964968 h 6791323"/>
              <a:gd name="connsiteX800" fmla="*/ 5247169 w 7219949"/>
              <a:gd name="connsiteY800" fmla="*/ 2995061 h 6791323"/>
              <a:gd name="connsiteX801" fmla="*/ 5251692 w 7219949"/>
              <a:gd name="connsiteY801" fmla="*/ 3001183 h 6791323"/>
              <a:gd name="connsiteX802" fmla="*/ 5242136 w 7219949"/>
              <a:gd name="connsiteY802" fmla="*/ 2996742 h 6791323"/>
              <a:gd name="connsiteX803" fmla="*/ 5216791 w 7219949"/>
              <a:gd name="connsiteY803" fmla="*/ 2977729 h 6791323"/>
              <a:gd name="connsiteX804" fmla="*/ 5210602 w 7219949"/>
              <a:gd name="connsiteY804" fmla="*/ 2974454 h 6791323"/>
              <a:gd name="connsiteX805" fmla="*/ 5212311 w 7219949"/>
              <a:gd name="connsiteY805" fmla="*/ 2978463 h 6791323"/>
              <a:gd name="connsiteX806" fmla="*/ 5228099 w 7219949"/>
              <a:gd name="connsiteY806" fmla="*/ 2993035 h 6791323"/>
              <a:gd name="connsiteX807" fmla="*/ 5253444 w 7219949"/>
              <a:gd name="connsiteY807" fmla="*/ 3012048 h 6791323"/>
              <a:gd name="connsiteX808" fmla="*/ 5254043 w 7219949"/>
              <a:gd name="connsiteY808" fmla="*/ 3017955 h 6791323"/>
              <a:gd name="connsiteX809" fmla="*/ 5252936 w 7219949"/>
              <a:gd name="connsiteY809" fmla="*/ 3019852 h 6791323"/>
              <a:gd name="connsiteX810" fmla="*/ 5207367 w 7219949"/>
              <a:gd name="connsiteY810" fmla="*/ 2993856 h 6791323"/>
              <a:gd name="connsiteX811" fmla="*/ 5109910 w 7219949"/>
              <a:gd name="connsiteY811" fmla="*/ 2918020 h 6791323"/>
              <a:gd name="connsiteX812" fmla="*/ 5094720 w 7219949"/>
              <a:gd name="connsiteY812" fmla="*/ 2909355 h 6791323"/>
              <a:gd name="connsiteX813" fmla="*/ 5107692 w 7219949"/>
              <a:gd name="connsiteY813" fmla="*/ 2921814 h 6791323"/>
              <a:gd name="connsiteX814" fmla="*/ 5140377 w 7219949"/>
              <a:gd name="connsiteY814" fmla="*/ 2949062 h 6791323"/>
              <a:gd name="connsiteX815" fmla="*/ 5176988 w 7219949"/>
              <a:gd name="connsiteY815" fmla="*/ 2976524 h 6791323"/>
              <a:gd name="connsiteX816" fmla="*/ 5232757 w 7219949"/>
              <a:gd name="connsiteY816" fmla="*/ 3019723 h 6791323"/>
              <a:gd name="connsiteX817" fmla="*/ 5321300 w 7219949"/>
              <a:gd name="connsiteY817" fmla="*/ 3103882 h 6791323"/>
              <a:gd name="connsiteX818" fmla="*/ 5353430 w 7219949"/>
              <a:gd name="connsiteY818" fmla="*/ 3132076 h 6791323"/>
              <a:gd name="connsiteX819" fmla="*/ 5364140 w 7219949"/>
              <a:gd name="connsiteY819" fmla="*/ 3141476 h 6791323"/>
              <a:gd name="connsiteX820" fmla="*/ 5351766 w 7219949"/>
              <a:gd name="connsiteY820" fmla="*/ 3134922 h 6791323"/>
              <a:gd name="connsiteX821" fmla="*/ 5205328 w 7219949"/>
              <a:gd name="connsiteY821" fmla="*/ 3025071 h 6791323"/>
              <a:gd name="connsiteX822" fmla="*/ 5157542 w 7219949"/>
              <a:gd name="connsiteY822" fmla="*/ 3002871 h 6791323"/>
              <a:gd name="connsiteX823" fmla="*/ 5156432 w 7219949"/>
              <a:gd name="connsiteY823" fmla="*/ 3004768 h 6791323"/>
              <a:gd name="connsiteX824" fmla="*/ 5163262 w 7219949"/>
              <a:gd name="connsiteY824" fmla="*/ 3020807 h 6791323"/>
              <a:gd name="connsiteX825" fmla="*/ 5176833 w 7219949"/>
              <a:gd name="connsiteY825" fmla="*/ 3039174 h 6791323"/>
              <a:gd name="connsiteX826" fmla="*/ 5195525 w 7219949"/>
              <a:gd name="connsiteY826" fmla="*/ 3069569 h 6791323"/>
              <a:gd name="connsiteX827" fmla="*/ 5217080 w 7219949"/>
              <a:gd name="connsiteY827" fmla="*/ 3108932 h 6791323"/>
              <a:gd name="connsiteX828" fmla="*/ 5227790 w 7219949"/>
              <a:gd name="connsiteY828" fmla="*/ 3118331 h 6791323"/>
              <a:gd name="connsiteX829" fmla="*/ 5257659 w 7219949"/>
              <a:gd name="connsiteY829" fmla="*/ 3143466 h 6791323"/>
              <a:gd name="connsiteX830" fmla="*/ 5268370 w 7219949"/>
              <a:gd name="connsiteY830" fmla="*/ 3152865 h 6791323"/>
              <a:gd name="connsiteX831" fmla="*/ 5290900 w 7219949"/>
              <a:gd name="connsiteY831" fmla="*/ 3169765 h 6791323"/>
              <a:gd name="connsiteX832" fmla="*/ 5331989 w 7219949"/>
              <a:gd name="connsiteY832" fmla="*/ 3196495 h 6791323"/>
              <a:gd name="connsiteX833" fmla="*/ 5359596 w 7219949"/>
              <a:gd name="connsiteY833" fmla="*/ 3218567 h 6791323"/>
              <a:gd name="connsiteX834" fmla="*/ 5403590 w 7219949"/>
              <a:gd name="connsiteY834" fmla="*/ 3261121 h 6791323"/>
              <a:gd name="connsiteX835" fmla="*/ 5457606 w 7219949"/>
              <a:gd name="connsiteY835" fmla="*/ 3293455 h 6791323"/>
              <a:gd name="connsiteX836" fmla="*/ 5485723 w 7219949"/>
              <a:gd name="connsiteY836" fmla="*/ 3307724 h 6791323"/>
              <a:gd name="connsiteX837" fmla="*/ 5508852 w 7219949"/>
              <a:gd name="connsiteY837" fmla="*/ 3330531 h 6791323"/>
              <a:gd name="connsiteX838" fmla="*/ 5510559 w 7219949"/>
              <a:gd name="connsiteY838" fmla="*/ 3334542 h 6791323"/>
              <a:gd name="connsiteX839" fmla="*/ 5550029 w 7219949"/>
              <a:gd name="connsiteY839" fmla="*/ 3370972 h 6791323"/>
              <a:gd name="connsiteX840" fmla="*/ 5570297 w 7219949"/>
              <a:gd name="connsiteY840" fmla="*/ 3384810 h 6791323"/>
              <a:gd name="connsiteX841" fmla="*/ 5602339 w 7219949"/>
              <a:gd name="connsiteY841" fmla="*/ 3399295 h 6791323"/>
              <a:gd name="connsiteX842" fmla="*/ 5612450 w 7219949"/>
              <a:gd name="connsiteY842" fmla="*/ 3402787 h 6791323"/>
              <a:gd name="connsiteX843" fmla="*/ 5648506 w 7219949"/>
              <a:gd name="connsiteY843" fmla="*/ 3431199 h 6791323"/>
              <a:gd name="connsiteX844" fmla="*/ 5658107 w 7219949"/>
              <a:gd name="connsiteY844" fmla="*/ 3442494 h 6791323"/>
              <a:gd name="connsiteX845" fmla="*/ 5659815 w 7219949"/>
              <a:gd name="connsiteY845" fmla="*/ 3446504 h 6791323"/>
              <a:gd name="connsiteX846" fmla="*/ 5695317 w 7219949"/>
              <a:gd name="connsiteY846" fmla="*/ 3475864 h 6791323"/>
              <a:gd name="connsiteX847" fmla="*/ 5728513 w 7219949"/>
              <a:gd name="connsiteY847" fmla="*/ 3495306 h 6791323"/>
              <a:gd name="connsiteX848" fmla="*/ 5767939 w 7219949"/>
              <a:gd name="connsiteY848" fmla="*/ 3524883 h 6791323"/>
              <a:gd name="connsiteX849" fmla="*/ 5786542 w 7219949"/>
              <a:gd name="connsiteY849" fmla="*/ 3541568 h 6791323"/>
              <a:gd name="connsiteX850" fmla="*/ 5795997 w 7219949"/>
              <a:gd name="connsiteY850" fmla="*/ 3548660 h 6791323"/>
              <a:gd name="connsiteX851" fmla="*/ 5799257 w 7219949"/>
              <a:gd name="connsiteY851" fmla="*/ 3552318 h 6791323"/>
              <a:gd name="connsiteX852" fmla="*/ 5799301 w 7219949"/>
              <a:gd name="connsiteY852" fmla="*/ 3559174 h 6791323"/>
              <a:gd name="connsiteX853" fmla="*/ 5792007 w 7219949"/>
              <a:gd name="connsiteY853" fmla="*/ 3557794 h 6791323"/>
              <a:gd name="connsiteX854" fmla="*/ 5777927 w 7219949"/>
              <a:gd name="connsiteY854" fmla="*/ 3547231 h 6791323"/>
              <a:gd name="connsiteX855" fmla="*/ 5746350 w 7219949"/>
              <a:gd name="connsiteY855" fmla="*/ 3518088 h 6791323"/>
              <a:gd name="connsiteX856" fmla="*/ 5731160 w 7219949"/>
              <a:gd name="connsiteY856" fmla="*/ 3509421 h 6791323"/>
              <a:gd name="connsiteX857" fmla="*/ 5719386 w 7219949"/>
              <a:gd name="connsiteY857" fmla="*/ 3508775 h 6791323"/>
              <a:gd name="connsiteX858" fmla="*/ 5692931 w 7219949"/>
              <a:gd name="connsiteY858" fmla="*/ 3491660 h 6791323"/>
              <a:gd name="connsiteX859" fmla="*/ 5670956 w 7219949"/>
              <a:gd name="connsiteY859" fmla="*/ 3473812 h 6791323"/>
              <a:gd name="connsiteX860" fmla="*/ 5663661 w 7219949"/>
              <a:gd name="connsiteY860" fmla="*/ 3472432 h 6791323"/>
              <a:gd name="connsiteX861" fmla="*/ 5667631 w 7219949"/>
              <a:gd name="connsiteY861" fmla="*/ 3479503 h 6791323"/>
              <a:gd name="connsiteX862" fmla="*/ 5676633 w 7219949"/>
              <a:gd name="connsiteY862" fmla="*/ 3484891 h 6791323"/>
              <a:gd name="connsiteX863" fmla="*/ 5708764 w 7219949"/>
              <a:gd name="connsiteY863" fmla="*/ 3513088 h 6791323"/>
              <a:gd name="connsiteX864" fmla="*/ 5708253 w 7219949"/>
              <a:gd name="connsiteY864" fmla="*/ 3520892 h 6791323"/>
              <a:gd name="connsiteX865" fmla="*/ 5733600 w 7219949"/>
              <a:gd name="connsiteY865" fmla="*/ 3539904 h 6791323"/>
              <a:gd name="connsiteX866" fmla="*/ 5755573 w 7219949"/>
              <a:gd name="connsiteY866" fmla="*/ 3557753 h 6791323"/>
              <a:gd name="connsiteX867" fmla="*/ 5775841 w 7219949"/>
              <a:gd name="connsiteY867" fmla="*/ 3571593 h 6791323"/>
              <a:gd name="connsiteX868" fmla="*/ 5846800 w 7219949"/>
              <a:gd name="connsiteY868" fmla="*/ 3623456 h 6791323"/>
              <a:gd name="connsiteX869" fmla="*/ 5877777 w 7219949"/>
              <a:gd name="connsiteY869" fmla="*/ 3646694 h 6791323"/>
              <a:gd name="connsiteX870" fmla="*/ 5928423 w 7219949"/>
              <a:gd name="connsiteY870" fmla="*/ 3677864 h 6791323"/>
              <a:gd name="connsiteX871" fmla="*/ 5932392 w 7219949"/>
              <a:gd name="connsiteY871" fmla="*/ 3684935 h 6791323"/>
              <a:gd name="connsiteX872" fmla="*/ 5962816 w 7219949"/>
              <a:gd name="connsiteY872" fmla="*/ 3709120 h 6791323"/>
              <a:gd name="connsiteX873" fmla="*/ 5968331 w 7219949"/>
              <a:gd name="connsiteY873" fmla="*/ 3712041 h 6791323"/>
              <a:gd name="connsiteX874" fmla="*/ 5970061 w 7219949"/>
              <a:gd name="connsiteY874" fmla="*/ 3714396 h 6791323"/>
              <a:gd name="connsiteX875" fmla="*/ 6020840 w 7219949"/>
              <a:gd name="connsiteY875" fmla="*/ 3766688 h 6791323"/>
              <a:gd name="connsiteX876" fmla="*/ 6091315 w 7219949"/>
              <a:gd name="connsiteY876" fmla="*/ 3847039 h 6791323"/>
              <a:gd name="connsiteX877" fmla="*/ 6096922 w 7219949"/>
              <a:gd name="connsiteY877" fmla="*/ 3856116 h 6791323"/>
              <a:gd name="connsiteX878" fmla="*/ 6084222 w 7219949"/>
              <a:gd name="connsiteY878" fmla="*/ 3847949 h 6791323"/>
              <a:gd name="connsiteX879" fmla="*/ 5980667 w 7219949"/>
              <a:gd name="connsiteY879" fmla="*/ 3782546 h 6791323"/>
              <a:gd name="connsiteX880" fmla="*/ 5924345 w 7219949"/>
              <a:gd name="connsiteY880" fmla="*/ 3740297 h 6791323"/>
              <a:gd name="connsiteX881" fmla="*/ 5912525 w 7219949"/>
              <a:gd name="connsiteY881" fmla="*/ 3732796 h 6791323"/>
              <a:gd name="connsiteX882" fmla="*/ 5915940 w 7219949"/>
              <a:gd name="connsiteY882" fmla="*/ 3740815 h 6791323"/>
              <a:gd name="connsiteX883" fmla="*/ 5944701 w 7219949"/>
              <a:gd name="connsiteY883" fmla="*/ 3767846 h 6791323"/>
              <a:gd name="connsiteX884" fmla="*/ 5984725 w 7219949"/>
              <a:gd name="connsiteY884" fmla="*/ 3803329 h 6791323"/>
              <a:gd name="connsiteX885" fmla="*/ 5971798 w 7219949"/>
              <a:gd name="connsiteY885" fmla="*/ 3797724 h 6791323"/>
              <a:gd name="connsiteX886" fmla="*/ 5941419 w 7219949"/>
              <a:gd name="connsiteY886" fmla="*/ 3780393 h 6791323"/>
              <a:gd name="connsiteX887" fmla="*/ 5934124 w 7219949"/>
              <a:gd name="connsiteY887" fmla="*/ 3779014 h 6791323"/>
              <a:gd name="connsiteX888" fmla="*/ 5942019 w 7219949"/>
              <a:gd name="connsiteY888" fmla="*/ 3786300 h 6791323"/>
              <a:gd name="connsiteX889" fmla="*/ 5953283 w 7219949"/>
              <a:gd name="connsiteY889" fmla="*/ 3794750 h 6791323"/>
              <a:gd name="connsiteX890" fmla="*/ 5998895 w 7219949"/>
              <a:gd name="connsiteY890" fmla="*/ 3827602 h 6791323"/>
              <a:gd name="connsiteX891" fmla="*/ 6027057 w 7219949"/>
              <a:gd name="connsiteY891" fmla="*/ 3848727 h 6791323"/>
              <a:gd name="connsiteX892" fmla="*/ 6051294 w 7219949"/>
              <a:gd name="connsiteY892" fmla="*/ 3869637 h 6791323"/>
              <a:gd name="connsiteX893" fmla="*/ 6135224 w 7219949"/>
              <a:gd name="connsiteY893" fmla="*/ 3933962 h 6791323"/>
              <a:gd name="connsiteX894" fmla="*/ 6143118 w 7219949"/>
              <a:gd name="connsiteY894" fmla="*/ 3941248 h 6791323"/>
              <a:gd name="connsiteX895" fmla="*/ 6148196 w 7219949"/>
              <a:gd name="connsiteY895" fmla="*/ 3946422 h 6791323"/>
              <a:gd name="connsiteX896" fmla="*/ 6158748 w 7219949"/>
              <a:gd name="connsiteY896" fmla="*/ 3952738 h 6791323"/>
              <a:gd name="connsiteX897" fmla="*/ 6170136 w 7219949"/>
              <a:gd name="connsiteY897" fmla="*/ 3966251 h 6791323"/>
              <a:gd name="connsiteX898" fmla="*/ 6195174 w 7219949"/>
              <a:gd name="connsiteY898" fmla="*/ 3976755 h 6791323"/>
              <a:gd name="connsiteX899" fmla="*/ 6199917 w 7219949"/>
              <a:gd name="connsiteY899" fmla="*/ 3978154 h 6791323"/>
              <a:gd name="connsiteX900" fmla="*/ 6205877 w 7219949"/>
              <a:gd name="connsiteY900" fmla="*/ 3982016 h 6791323"/>
              <a:gd name="connsiteX901" fmla="*/ 6222524 w 7219949"/>
              <a:gd name="connsiteY901" fmla="*/ 3999449 h 6791323"/>
              <a:gd name="connsiteX902" fmla="*/ 6228157 w 7219949"/>
              <a:gd name="connsiteY902" fmla="*/ 4003675 h 6791323"/>
              <a:gd name="connsiteX903" fmla="*/ 6240586 w 7219949"/>
              <a:gd name="connsiteY903" fmla="*/ 4012998 h 6791323"/>
              <a:gd name="connsiteX904" fmla="*/ 6232264 w 7219949"/>
              <a:gd name="connsiteY904" fmla="*/ 4039775 h 6791323"/>
              <a:gd name="connsiteX905" fmla="*/ 6247101 w 7219949"/>
              <a:gd name="connsiteY905" fmla="*/ 4064982 h 6791323"/>
              <a:gd name="connsiteX906" fmla="*/ 6336124 w 7219949"/>
              <a:gd name="connsiteY906" fmla="*/ 4119601 h 6791323"/>
              <a:gd name="connsiteX907" fmla="*/ 6384342 w 7219949"/>
              <a:gd name="connsiteY907" fmla="*/ 4182620 h 6791323"/>
              <a:gd name="connsiteX908" fmla="*/ 6358378 w 7219949"/>
              <a:gd name="connsiteY908" fmla="*/ 4245639 h 6791323"/>
              <a:gd name="connsiteX909" fmla="*/ 6332414 w 7219949"/>
              <a:gd name="connsiteY909" fmla="*/ 4258243 h 6791323"/>
              <a:gd name="connsiteX910" fmla="*/ 6239685 w 7219949"/>
              <a:gd name="connsiteY910" fmla="*/ 4296054 h 6791323"/>
              <a:gd name="connsiteX911" fmla="*/ 6061642 w 7219949"/>
              <a:gd name="connsiteY911" fmla="*/ 4128002 h 6791323"/>
              <a:gd name="connsiteX912" fmla="*/ 6020840 w 7219949"/>
              <a:gd name="connsiteY912" fmla="*/ 4077587 h 6791323"/>
              <a:gd name="connsiteX913" fmla="*/ 5798288 w 7219949"/>
              <a:gd name="connsiteY913" fmla="*/ 3896929 h 6791323"/>
              <a:gd name="connsiteX914" fmla="*/ 5786159 w 7219949"/>
              <a:gd name="connsiteY914" fmla="*/ 3884415 h 6791323"/>
              <a:gd name="connsiteX915" fmla="*/ 5776155 w 7219949"/>
              <a:gd name="connsiteY915" fmla="*/ 3893232 h 6791323"/>
              <a:gd name="connsiteX916" fmla="*/ 5743556 w 7219949"/>
              <a:gd name="connsiteY916" fmla="*/ 3880664 h 6791323"/>
              <a:gd name="connsiteX917" fmla="*/ 5701894 w 7219949"/>
              <a:gd name="connsiteY917" fmla="*/ 3841647 h 6791323"/>
              <a:gd name="connsiteX918" fmla="*/ 5672176 w 7219949"/>
              <a:gd name="connsiteY918" fmla="*/ 3846514 h 6791323"/>
              <a:gd name="connsiteX919" fmla="*/ 5620246 w 7219949"/>
              <a:gd name="connsiteY919" fmla="*/ 3821306 h 6791323"/>
              <a:gd name="connsiteX920" fmla="*/ 5601699 w 7219949"/>
              <a:gd name="connsiteY920" fmla="*/ 3817105 h 6791323"/>
              <a:gd name="connsiteX921" fmla="*/ 5601701 w 7219949"/>
              <a:gd name="connsiteY921" fmla="*/ 3822079 h 6791323"/>
              <a:gd name="connsiteX922" fmla="*/ 5633563 w 7219949"/>
              <a:gd name="connsiteY922" fmla="*/ 3855295 h 6791323"/>
              <a:gd name="connsiteX923" fmla="*/ 5654461 w 7219949"/>
              <a:gd name="connsiteY923" fmla="*/ 3885319 h 6791323"/>
              <a:gd name="connsiteX924" fmla="*/ 5658179 w 7219949"/>
              <a:gd name="connsiteY924" fmla="*/ 3898424 h 6791323"/>
              <a:gd name="connsiteX925" fmla="*/ 5666613 w 7219949"/>
              <a:gd name="connsiteY925" fmla="*/ 3907431 h 6791323"/>
              <a:gd name="connsiteX926" fmla="*/ 5720396 w 7219949"/>
              <a:gd name="connsiteY926" fmla="*/ 3989359 h 6791323"/>
              <a:gd name="connsiteX927" fmla="*/ 5931822 w 7219949"/>
              <a:gd name="connsiteY927" fmla="*/ 4170016 h 6791323"/>
              <a:gd name="connsiteX928" fmla="*/ 5942949 w 7219949"/>
              <a:gd name="connsiteY928" fmla="*/ 4178417 h 6791323"/>
              <a:gd name="connsiteX929" fmla="*/ 5968912 w 7219949"/>
              <a:gd name="connsiteY929" fmla="*/ 4245640 h 6791323"/>
              <a:gd name="connsiteX930" fmla="*/ 5902147 w 7219949"/>
              <a:gd name="connsiteY930" fmla="*/ 4249842 h 6791323"/>
              <a:gd name="connsiteX931" fmla="*/ 5816835 w 7219949"/>
              <a:gd name="connsiteY931" fmla="*/ 4191022 h 6791323"/>
              <a:gd name="connsiteX932" fmla="*/ 5670785 w 7219949"/>
              <a:gd name="connsiteY932" fmla="*/ 4081720 h 6791323"/>
              <a:gd name="connsiteX933" fmla="*/ 5633513 w 7219949"/>
              <a:gd name="connsiteY933" fmla="*/ 4051679 h 6791323"/>
              <a:gd name="connsiteX934" fmla="*/ 5632591 w 7219949"/>
              <a:gd name="connsiteY934" fmla="*/ 4064493 h 6791323"/>
              <a:gd name="connsiteX935" fmla="*/ 5627136 w 7219949"/>
              <a:gd name="connsiteY935" fmla="*/ 4087834 h 6791323"/>
              <a:gd name="connsiteX936" fmla="*/ 5673069 w 7219949"/>
              <a:gd name="connsiteY936" fmla="*/ 4152202 h 6791323"/>
              <a:gd name="connsiteX937" fmla="*/ 5695077 w 7219949"/>
              <a:gd name="connsiteY937" fmla="*/ 4180327 h 6791323"/>
              <a:gd name="connsiteX938" fmla="*/ 5794556 w 7219949"/>
              <a:gd name="connsiteY938" fmla="*/ 4276301 h 6791323"/>
              <a:gd name="connsiteX939" fmla="*/ 5829227 w 7219949"/>
              <a:gd name="connsiteY939" fmla="*/ 4309281 h 6791323"/>
              <a:gd name="connsiteX940" fmla="*/ 5956729 w 7219949"/>
              <a:gd name="connsiteY940" fmla="*/ 4475058 h 6791323"/>
              <a:gd name="connsiteX941" fmla="*/ 5964150 w 7219949"/>
              <a:gd name="connsiteY941" fmla="*/ 4490207 h 6791323"/>
              <a:gd name="connsiteX942" fmla="*/ 6005102 w 7219949"/>
              <a:gd name="connsiteY942" fmla="*/ 4582192 h 6791323"/>
              <a:gd name="connsiteX943" fmla="*/ 6013742 w 7219949"/>
              <a:gd name="connsiteY943" fmla="*/ 4618728 h 6791323"/>
              <a:gd name="connsiteX944" fmla="*/ 5942362 w 7219949"/>
              <a:gd name="connsiteY944" fmla="*/ 4657800 h 6791323"/>
              <a:gd name="connsiteX945" fmla="*/ 5937562 w 7219949"/>
              <a:gd name="connsiteY945" fmla="*/ 4637503 h 6791323"/>
              <a:gd name="connsiteX946" fmla="*/ 5920542 w 7219949"/>
              <a:gd name="connsiteY946" fmla="*/ 4581760 h 6791323"/>
              <a:gd name="connsiteX947" fmla="*/ 5901858 w 7219949"/>
              <a:gd name="connsiteY947" fmla="*/ 4535223 h 6791323"/>
              <a:gd name="connsiteX948" fmla="*/ 5830850 w 7219949"/>
              <a:gd name="connsiteY948" fmla="*/ 4478468 h 6791323"/>
              <a:gd name="connsiteX949" fmla="*/ 5822540 w 7219949"/>
              <a:gd name="connsiteY949" fmla="*/ 4524497 h 6791323"/>
              <a:gd name="connsiteX950" fmla="*/ 5838604 w 7219949"/>
              <a:gd name="connsiteY950" fmla="*/ 4576179 h 6791323"/>
              <a:gd name="connsiteX951" fmla="*/ 5894654 w 7219949"/>
              <a:gd name="connsiteY951" fmla="*/ 4715791 h 6791323"/>
              <a:gd name="connsiteX952" fmla="*/ 5955102 w 7219949"/>
              <a:gd name="connsiteY952" fmla="*/ 4727894 h 6791323"/>
              <a:gd name="connsiteX953" fmla="*/ 5989146 w 7219949"/>
              <a:gd name="connsiteY953" fmla="*/ 4839380 h 6791323"/>
              <a:gd name="connsiteX954" fmla="*/ 5983902 w 7219949"/>
              <a:gd name="connsiteY954" fmla="*/ 4849672 h 6791323"/>
              <a:gd name="connsiteX955" fmla="*/ 6015178 w 7219949"/>
              <a:gd name="connsiteY955" fmla="*/ 4835827 h 6791323"/>
              <a:gd name="connsiteX956" fmla="*/ 6050296 w 7219949"/>
              <a:gd name="connsiteY956" fmla="*/ 4838217 h 6791323"/>
              <a:gd name="connsiteX957" fmla="*/ 6055611 w 7219949"/>
              <a:gd name="connsiteY957" fmla="*/ 4893165 h 6791323"/>
              <a:gd name="connsiteX958" fmla="*/ 6038735 w 7219949"/>
              <a:gd name="connsiteY958" fmla="*/ 4967899 h 6791323"/>
              <a:gd name="connsiteX959" fmla="*/ 6060557 w 7219949"/>
              <a:gd name="connsiteY959" fmla="*/ 5043940 h 6791323"/>
              <a:gd name="connsiteX960" fmla="*/ 6235843 w 7219949"/>
              <a:gd name="connsiteY960" fmla="*/ 5216963 h 6791323"/>
              <a:gd name="connsiteX961" fmla="*/ 6308069 w 7219949"/>
              <a:gd name="connsiteY961" fmla="*/ 5295104 h 6791323"/>
              <a:gd name="connsiteX962" fmla="*/ 6321766 w 7219949"/>
              <a:gd name="connsiteY962" fmla="*/ 5369257 h 6791323"/>
              <a:gd name="connsiteX963" fmla="*/ 6288602 w 7219949"/>
              <a:gd name="connsiteY963" fmla="*/ 5377151 h 6791323"/>
              <a:gd name="connsiteX964" fmla="*/ 6280447 w 7219949"/>
              <a:gd name="connsiteY964" fmla="*/ 5371730 h 6791323"/>
              <a:gd name="connsiteX965" fmla="*/ 6265258 w 7219949"/>
              <a:gd name="connsiteY965" fmla="*/ 5359081 h 6791323"/>
              <a:gd name="connsiteX966" fmla="*/ 6206596 w 7219949"/>
              <a:gd name="connsiteY966" fmla="*/ 5307410 h 6791323"/>
              <a:gd name="connsiteX967" fmla="*/ 6195315 w 7219949"/>
              <a:gd name="connsiteY967" fmla="*/ 5298914 h 6791323"/>
              <a:gd name="connsiteX968" fmla="*/ 6185467 w 7219949"/>
              <a:gd name="connsiteY968" fmla="*/ 5294561 h 6791323"/>
              <a:gd name="connsiteX969" fmla="*/ 6186881 w 7219949"/>
              <a:gd name="connsiteY969" fmla="*/ 5297109 h 6791323"/>
              <a:gd name="connsiteX970" fmla="*/ 6136704 w 7219949"/>
              <a:gd name="connsiteY970" fmla="*/ 5264462 h 6791323"/>
              <a:gd name="connsiteX971" fmla="*/ 6107651 w 7219949"/>
              <a:gd name="connsiteY971" fmla="*/ 5242155 h 6791323"/>
              <a:gd name="connsiteX972" fmla="*/ 6088928 w 7219949"/>
              <a:gd name="connsiteY972" fmla="*/ 5222495 h 6791323"/>
              <a:gd name="connsiteX973" fmla="*/ 6066568 w 7219949"/>
              <a:gd name="connsiteY973" fmla="*/ 5201412 h 6791323"/>
              <a:gd name="connsiteX974" fmla="*/ 6038954 w 7219949"/>
              <a:gd name="connsiteY974" fmla="*/ 5163615 h 6791323"/>
              <a:gd name="connsiteX975" fmla="*/ 6011992 w 7219949"/>
              <a:gd name="connsiteY975" fmla="*/ 5153847 h 6791323"/>
              <a:gd name="connsiteX976" fmla="*/ 5976655 w 7219949"/>
              <a:gd name="connsiteY976" fmla="*/ 5125041 h 6791323"/>
              <a:gd name="connsiteX977" fmla="*/ 5967008 w 7219949"/>
              <a:gd name="connsiteY977" fmla="*/ 5126630 h 6791323"/>
              <a:gd name="connsiteX978" fmla="*/ 5968441 w 7219949"/>
              <a:gd name="connsiteY978" fmla="*/ 5130775 h 6791323"/>
              <a:gd name="connsiteX979" fmla="*/ 5926597 w 7219949"/>
              <a:gd name="connsiteY979" fmla="*/ 5098239 h 6791323"/>
              <a:gd name="connsiteX980" fmla="*/ 5943791 w 7219949"/>
              <a:gd name="connsiteY980" fmla="*/ 5117987 h 6791323"/>
              <a:gd name="connsiteX981" fmla="*/ 5879288 w 7219949"/>
              <a:gd name="connsiteY981" fmla="*/ 5072864 h 6791323"/>
              <a:gd name="connsiteX982" fmla="*/ 5861378 w 7219949"/>
              <a:gd name="connsiteY982" fmla="*/ 5078301 h 6791323"/>
              <a:gd name="connsiteX983" fmla="*/ 5860591 w 7219949"/>
              <a:gd name="connsiteY983" fmla="*/ 5090523 h 6791323"/>
              <a:gd name="connsiteX984" fmla="*/ 5845132 w 7219949"/>
              <a:gd name="connsiteY984" fmla="*/ 5079798 h 6791323"/>
              <a:gd name="connsiteX985" fmla="*/ 5831799 w 7219949"/>
              <a:gd name="connsiteY985" fmla="*/ 5068055 h 6791323"/>
              <a:gd name="connsiteX986" fmla="*/ 5811700 w 7219949"/>
              <a:gd name="connsiteY986" fmla="*/ 5047469 h 6791323"/>
              <a:gd name="connsiteX987" fmla="*/ 5796520 w 7219949"/>
              <a:gd name="connsiteY987" fmla="*/ 5038421 h 6791323"/>
              <a:gd name="connsiteX988" fmla="*/ 5802054 w 7219949"/>
              <a:gd name="connsiteY988" fmla="*/ 5049059 h 6791323"/>
              <a:gd name="connsiteX989" fmla="*/ 5830152 w 7219949"/>
              <a:gd name="connsiteY989" fmla="*/ 5076691 h 6791323"/>
              <a:gd name="connsiteX990" fmla="*/ 5878148 w 7219949"/>
              <a:gd name="connsiteY990" fmla="*/ 5118968 h 6791323"/>
              <a:gd name="connsiteX991" fmla="*/ 5854967 w 7219949"/>
              <a:gd name="connsiteY991" fmla="*/ 5102873 h 6791323"/>
              <a:gd name="connsiteX992" fmla="*/ 5848401 w 7219949"/>
              <a:gd name="connsiteY992" fmla="*/ 5099973 h 6791323"/>
              <a:gd name="connsiteX993" fmla="*/ 5855168 w 7219949"/>
              <a:gd name="connsiteY993" fmla="*/ 5108815 h 6791323"/>
              <a:gd name="connsiteX994" fmla="*/ 5888397 w 7219949"/>
              <a:gd name="connsiteY994" fmla="*/ 5135202 h 6791323"/>
              <a:gd name="connsiteX995" fmla="*/ 5904893 w 7219949"/>
              <a:gd name="connsiteY995" fmla="*/ 5149733 h 6791323"/>
              <a:gd name="connsiteX996" fmla="*/ 5905833 w 7219949"/>
              <a:gd name="connsiteY996" fmla="*/ 5158694 h 6791323"/>
              <a:gd name="connsiteX997" fmla="*/ 5876083 w 7219949"/>
              <a:gd name="connsiteY997" fmla="*/ 5134443 h 6791323"/>
              <a:gd name="connsiteX998" fmla="*/ 5868085 w 7219949"/>
              <a:gd name="connsiteY998" fmla="*/ 5127398 h 6791323"/>
              <a:gd name="connsiteX999" fmla="*/ 5855155 w 7219949"/>
              <a:gd name="connsiteY999" fmla="*/ 5127536 h 6791323"/>
              <a:gd name="connsiteX1000" fmla="*/ 5853923 w 7219949"/>
              <a:gd name="connsiteY1000" fmla="*/ 5129334 h 6791323"/>
              <a:gd name="connsiteX1001" fmla="*/ 5861305 w 7219949"/>
              <a:gd name="connsiteY1001" fmla="*/ 5137277 h 6791323"/>
              <a:gd name="connsiteX1002" fmla="*/ 5887969 w 7219949"/>
              <a:gd name="connsiteY1002" fmla="*/ 5160764 h 6791323"/>
              <a:gd name="connsiteX1003" fmla="*/ 5889404 w 7219949"/>
              <a:gd name="connsiteY1003" fmla="*/ 5164910 h 6791323"/>
              <a:gd name="connsiteX1004" fmla="*/ 5886120 w 7219949"/>
              <a:gd name="connsiteY1004" fmla="*/ 5163459 h 6791323"/>
              <a:gd name="connsiteX1005" fmla="*/ 5859456 w 7219949"/>
              <a:gd name="connsiteY1005" fmla="*/ 5139972 h 6791323"/>
              <a:gd name="connsiteX1006" fmla="*/ 5832792 w 7219949"/>
              <a:gd name="connsiteY1006" fmla="*/ 5116485 h 6791323"/>
              <a:gd name="connsiteX1007" fmla="*/ 5819459 w 7219949"/>
              <a:gd name="connsiteY1007" fmla="*/ 5104740 h 6791323"/>
              <a:gd name="connsiteX1008" fmla="*/ 5795046 w 7219949"/>
              <a:gd name="connsiteY1008" fmla="*/ 5090442 h 6791323"/>
              <a:gd name="connsiteX1009" fmla="*/ 5760585 w 7219949"/>
              <a:gd name="connsiteY1009" fmla="*/ 5065850 h 6791323"/>
              <a:gd name="connsiteX1010" fmla="*/ 5750737 w 7219949"/>
              <a:gd name="connsiteY1010" fmla="*/ 5061500 h 6791323"/>
              <a:gd name="connsiteX1011" fmla="*/ 5757503 w 7219949"/>
              <a:gd name="connsiteY1011" fmla="*/ 5070341 h 6791323"/>
              <a:gd name="connsiteX1012" fmla="*/ 5758320 w 7219949"/>
              <a:gd name="connsiteY1012" fmla="*/ 5075383 h 6791323"/>
              <a:gd name="connsiteX1013" fmla="*/ 5758521 w 7219949"/>
              <a:gd name="connsiteY1013" fmla="*/ 5081325 h 6791323"/>
              <a:gd name="connsiteX1014" fmla="*/ 5756673 w 7219949"/>
              <a:gd name="connsiteY1014" fmla="*/ 5084021 h 6791323"/>
              <a:gd name="connsiteX1015" fmla="*/ 5754006 w 7219949"/>
              <a:gd name="connsiteY1015" fmla="*/ 5081671 h 6791323"/>
              <a:gd name="connsiteX1016" fmla="*/ 5749691 w 7219949"/>
              <a:gd name="connsiteY1016" fmla="*/ 5087958 h 6791323"/>
              <a:gd name="connsiteX1017" fmla="*/ 5766709 w 7219949"/>
              <a:gd name="connsiteY1017" fmla="*/ 5113036 h 6791323"/>
              <a:gd name="connsiteX1018" fmla="*/ 5738195 w 7219949"/>
              <a:gd name="connsiteY1018" fmla="*/ 5092242 h 6791323"/>
              <a:gd name="connsiteX1019" fmla="*/ 5740246 w 7219949"/>
              <a:gd name="connsiteY1019" fmla="*/ 5095490 h 6791323"/>
              <a:gd name="connsiteX1020" fmla="*/ 5846903 w 7219949"/>
              <a:gd name="connsiteY1020" fmla="*/ 5189439 h 6791323"/>
              <a:gd name="connsiteX1021" fmla="*/ 5848952 w 7219949"/>
              <a:gd name="connsiteY1021" fmla="*/ 5192686 h 6791323"/>
              <a:gd name="connsiteX1022" fmla="*/ 5835005 w 7219949"/>
              <a:gd name="connsiteY1022" fmla="*/ 5181840 h 6791323"/>
              <a:gd name="connsiteX1023" fmla="*/ 5810591 w 7219949"/>
              <a:gd name="connsiteY1023" fmla="*/ 5167541 h 6791323"/>
              <a:gd name="connsiteX1024" fmla="*/ 5798076 w 7219949"/>
              <a:gd name="connsiteY1024" fmla="*/ 5160841 h 6791323"/>
              <a:gd name="connsiteX1025" fmla="*/ 5767514 w 7219949"/>
              <a:gd name="connsiteY1025" fmla="*/ 5136802 h 6791323"/>
              <a:gd name="connsiteX1026" fmla="*/ 5760948 w 7219949"/>
              <a:gd name="connsiteY1026" fmla="*/ 5133901 h 6791323"/>
              <a:gd name="connsiteX1027" fmla="*/ 5765664 w 7219949"/>
              <a:gd name="connsiteY1027" fmla="*/ 5139495 h 6791323"/>
              <a:gd name="connsiteX1028" fmla="*/ 5829658 w 7219949"/>
              <a:gd name="connsiteY1028" fmla="*/ 5195864 h 6791323"/>
              <a:gd name="connsiteX1029" fmla="*/ 5837042 w 7219949"/>
              <a:gd name="connsiteY1029" fmla="*/ 5203809 h 6791323"/>
              <a:gd name="connsiteX1030" fmla="*/ 5839909 w 7219949"/>
              <a:gd name="connsiteY1030" fmla="*/ 5212099 h 6791323"/>
              <a:gd name="connsiteX1031" fmla="*/ 5825344 w 7219949"/>
              <a:gd name="connsiteY1031" fmla="*/ 5202151 h 6791323"/>
              <a:gd name="connsiteX1032" fmla="*/ 5794781 w 7219949"/>
              <a:gd name="connsiteY1032" fmla="*/ 5178113 h 6791323"/>
              <a:gd name="connsiteX1033" fmla="*/ 5762986 w 7219949"/>
              <a:gd name="connsiteY1033" fmla="*/ 5155870 h 6791323"/>
              <a:gd name="connsiteX1034" fmla="*/ 5730989 w 7219949"/>
              <a:gd name="connsiteY1034" fmla="*/ 5127684 h 6791323"/>
              <a:gd name="connsiteX1035" fmla="*/ 5707606 w 7219949"/>
              <a:gd name="connsiteY1035" fmla="*/ 5105648 h 6791323"/>
              <a:gd name="connsiteX1036" fmla="*/ 5695092 w 7219949"/>
              <a:gd name="connsiteY1036" fmla="*/ 5098947 h 6791323"/>
              <a:gd name="connsiteX1037" fmla="*/ 5695910 w 7219949"/>
              <a:gd name="connsiteY1037" fmla="*/ 5103992 h 6791323"/>
              <a:gd name="connsiteX1038" fmla="*/ 5709242 w 7219949"/>
              <a:gd name="connsiteY1038" fmla="*/ 5115735 h 6791323"/>
              <a:gd name="connsiteX1039" fmla="*/ 5744522 w 7219949"/>
              <a:gd name="connsiteY1039" fmla="*/ 5145369 h 6791323"/>
              <a:gd name="connsiteX1040" fmla="*/ 5778569 w 7219949"/>
              <a:gd name="connsiteY1040" fmla="*/ 5176802 h 6791323"/>
              <a:gd name="connsiteX1041" fmla="*/ 5788617 w 7219949"/>
              <a:gd name="connsiteY1041" fmla="*/ 5187095 h 6791323"/>
              <a:gd name="connsiteX1042" fmla="*/ 5718059 w 7219949"/>
              <a:gd name="connsiteY1042" fmla="*/ 5127825 h 6791323"/>
              <a:gd name="connsiteX1043" fmla="*/ 5707394 w 7219949"/>
              <a:gd name="connsiteY1043" fmla="*/ 5118428 h 6791323"/>
              <a:gd name="connsiteX1044" fmla="*/ 5692828 w 7219949"/>
              <a:gd name="connsiteY1044" fmla="*/ 5108481 h 6791323"/>
              <a:gd name="connsiteX1045" fmla="*/ 5688312 w 7219949"/>
              <a:gd name="connsiteY1045" fmla="*/ 5108827 h 6791323"/>
              <a:gd name="connsiteX1046" fmla="*/ 5692412 w 7219949"/>
              <a:gd name="connsiteY1046" fmla="*/ 5115322 h 6791323"/>
              <a:gd name="connsiteX1047" fmla="*/ 5732408 w 7219949"/>
              <a:gd name="connsiteY1047" fmla="*/ 5150553 h 6791323"/>
              <a:gd name="connsiteX1048" fmla="*/ 5687281 w 7219949"/>
              <a:gd name="connsiteY1048" fmla="*/ 5116564 h 6791323"/>
              <a:gd name="connsiteX1049" fmla="*/ 5678049 w 7219949"/>
              <a:gd name="connsiteY1049" fmla="*/ 5111316 h 6791323"/>
              <a:gd name="connsiteX1050" fmla="*/ 5688098 w 7219949"/>
              <a:gd name="connsiteY1050" fmla="*/ 5121609 h 6791323"/>
              <a:gd name="connsiteX1051" fmla="*/ 5754758 w 7219949"/>
              <a:gd name="connsiteY1051" fmla="*/ 5180326 h 6791323"/>
              <a:gd name="connsiteX1052" fmla="*/ 5764192 w 7219949"/>
              <a:gd name="connsiteY1052" fmla="*/ 5191518 h 6791323"/>
              <a:gd name="connsiteX1053" fmla="*/ 5745528 w 7219949"/>
              <a:gd name="connsiteY1053" fmla="*/ 5175076 h 6791323"/>
              <a:gd name="connsiteX1054" fmla="*/ 5719681 w 7219949"/>
              <a:gd name="connsiteY1054" fmla="*/ 5156632 h 6791323"/>
              <a:gd name="connsiteX1055" fmla="*/ 5695682 w 7219949"/>
              <a:gd name="connsiteY1055" fmla="*/ 5135494 h 6791323"/>
              <a:gd name="connsiteX1056" fmla="*/ 5685835 w 7219949"/>
              <a:gd name="connsiteY1056" fmla="*/ 5131143 h 6791323"/>
              <a:gd name="connsiteX1057" fmla="*/ 5691984 w 7219949"/>
              <a:gd name="connsiteY1057" fmla="*/ 5140884 h 6791323"/>
              <a:gd name="connsiteX1058" fmla="*/ 5747979 w 7219949"/>
              <a:gd name="connsiteY1058" fmla="*/ 5190206 h 6791323"/>
              <a:gd name="connsiteX1059" fmla="*/ 5771361 w 7219949"/>
              <a:gd name="connsiteY1059" fmla="*/ 5212243 h 6791323"/>
              <a:gd name="connsiteX1060" fmla="*/ 5742031 w 7219949"/>
              <a:gd name="connsiteY1060" fmla="*/ 5186408 h 6791323"/>
              <a:gd name="connsiteX1061" fmla="*/ 5720899 w 7219949"/>
              <a:gd name="connsiteY1061" fmla="*/ 5173558 h 6791323"/>
              <a:gd name="connsiteX1062" fmla="*/ 5719051 w 7219949"/>
              <a:gd name="connsiteY1062" fmla="*/ 5176252 h 6791323"/>
              <a:gd name="connsiteX1063" fmla="*/ 5728483 w 7219949"/>
              <a:gd name="connsiteY1063" fmla="*/ 5187444 h 6791323"/>
              <a:gd name="connsiteX1064" fmla="*/ 5761915 w 7219949"/>
              <a:gd name="connsiteY1064" fmla="*/ 5219775 h 6791323"/>
              <a:gd name="connsiteX1065" fmla="*/ 5806628 w 7219949"/>
              <a:gd name="connsiteY1065" fmla="*/ 5260601 h 6791323"/>
              <a:gd name="connsiteX1066" fmla="*/ 5881288 w 7219949"/>
              <a:gd name="connsiteY1066" fmla="*/ 5326364 h 6791323"/>
              <a:gd name="connsiteX1067" fmla="*/ 5894003 w 7219949"/>
              <a:gd name="connsiteY1067" fmla="*/ 5339006 h 6791323"/>
              <a:gd name="connsiteX1068" fmla="*/ 5883539 w 7219949"/>
              <a:gd name="connsiteY1068" fmla="*/ 5335552 h 6791323"/>
              <a:gd name="connsiteX1069" fmla="*/ 5859742 w 7219949"/>
              <a:gd name="connsiteY1069" fmla="*/ 5320355 h 6791323"/>
              <a:gd name="connsiteX1070" fmla="*/ 5837178 w 7219949"/>
              <a:gd name="connsiteY1070" fmla="*/ 5303362 h 6791323"/>
              <a:gd name="connsiteX1071" fmla="*/ 5795131 w 7219949"/>
              <a:gd name="connsiteY1071" fmla="*/ 5264885 h 6791323"/>
              <a:gd name="connsiteX1072" fmla="*/ 5771750 w 7219949"/>
              <a:gd name="connsiteY1072" fmla="*/ 5242847 h 6791323"/>
              <a:gd name="connsiteX1073" fmla="*/ 5761286 w 7219949"/>
              <a:gd name="connsiteY1073" fmla="*/ 5239394 h 6791323"/>
              <a:gd name="connsiteX1074" fmla="*/ 5771335 w 7219949"/>
              <a:gd name="connsiteY1074" fmla="*/ 5249687 h 6791323"/>
              <a:gd name="connsiteX1075" fmla="*/ 5866093 w 7219949"/>
              <a:gd name="connsiteY1075" fmla="*/ 5336038 h 6791323"/>
              <a:gd name="connsiteX1076" fmla="*/ 5956753 w 7219949"/>
              <a:gd name="connsiteY1076" fmla="*/ 5415895 h 6791323"/>
              <a:gd name="connsiteX1077" fmla="*/ 5965367 w 7219949"/>
              <a:gd name="connsiteY1077" fmla="*/ 5422042 h 6791323"/>
              <a:gd name="connsiteX1078" fmla="*/ 5961267 w 7219949"/>
              <a:gd name="connsiteY1078" fmla="*/ 5415549 h 6791323"/>
              <a:gd name="connsiteX1079" fmla="*/ 5949784 w 7219949"/>
              <a:gd name="connsiteY1079" fmla="*/ 5401111 h 6791323"/>
              <a:gd name="connsiteX1080" fmla="*/ 5951017 w 7219949"/>
              <a:gd name="connsiteY1080" fmla="*/ 5399314 h 6791323"/>
              <a:gd name="connsiteX1081" fmla="*/ 5968248 w 7219949"/>
              <a:gd name="connsiteY1081" fmla="*/ 5411610 h 6791323"/>
              <a:gd name="connsiteX1082" fmla="*/ 5983832 w 7219949"/>
              <a:gd name="connsiteY1082" fmla="*/ 5432542 h 6791323"/>
              <a:gd name="connsiteX1083" fmla="*/ 6003314 w 7219949"/>
              <a:gd name="connsiteY1083" fmla="*/ 5454026 h 6791323"/>
              <a:gd name="connsiteX1084" fmla="*/ 6032443 w 7219949"/>
              <a:gd name="connsiteY1084" fmla="*/ 5473920 h 6791323"/>
              <a:gd name="connsiteX1085" fmla="*/ 6074704 w 7219949"/>
              <a:gd name="connsiteY1085" fmla="*/ 5499617 h 6791323"/>
              <a:gd name="connsiteX1086" fmla="*/ 6082087 w 7219949"/>
              <a:gd name="connsiteY1086" fmla="*/ 5507561 h 6791323"/>
              <a:gd name="connsiteX1087" fmla="*/ 6077570 w 7219949"/>
              <a:gd name="connsiteY1087" fmla="*/ 5507908 h 6791323"/>
              <a:gd name="connsiteX1088" fmla="*/ 6068340 w 7219949"/>
              <a:gd name="connsiteY1088" fmla="*/ 5502657 h 6791323"/>
              <a:gd name="connsiteX1089" fmla="*/ 6078590 w 7219949"/>
              <a:gd name="connsiteY1089" fmla="*/ 5518892 h 6791323"/>
              <a:gd name="connsiteX1090" fmla="*/ 6095205 w 7219949"/>
              <a:gd name="connsiteY1090" fmla="*/ 5532085 h 6791323"/>
              <a:gd name="connsiteX1091" fmla="*/ 6181561 w 7219949"/>
              <a:gd name="connsiteY1091" fmla="*/ 5599508 h 6791323"/>
              <a:gd name="connsiteX1092" fmla="*/ 6247606 w 7219949"/>
              <a:gd name="connsiteY1092" fmla="*/ 5659123 h 6791323"/>
              <a:gd name="connsiteX1093" fmla="*/ 6251706 w 7219949"/>
              <a:gd name="connsiteY1093" fmla="*/ 5665616 h 6791323"/>
              <a:gd name="connsiteX1094" fmla="*/ 6269554 w 7219949"/>
              <a:gd name="connsiteY1094" fmla="*/ 5677015 h 6791323"/>
              <a:gd name="connsiteX1095" fmla="*/ 6303199 w 7219949"/>
              <a:gd name="connsiteY1095" fmla="*/ 5696565 h 6791323"/>
              <a:gd name="connsiteX1096" fmla="*/ 6336014 w 7219949"/>
              <a:gd name="connsiteY1096" fmla="*/ 5729791 h 6791323"/>
              <a:gd name="connsiteX1097" fmla="*/ 6342780 w 7219949"/>
              <a:gd name="connsiteY1097" fmla="*/ 5738633 h 6791323"/>
              <a:gd name="connsiteX1098" fmla="*/ 6361825 w 7219949"/>
              <a:gd name="connsiteY1098" fmla="*/ 5758293 h 6791323"/>
              <a:gd name="connsiteX1099" fmla="*/ 6351655 w 7219949"/>
              <a:gd name="connsiteY1099" fmla="*/ 5754938 h 6791323"/>
              <a:gd name="connsiteX1100" fmla="*/ 6363139 w 7219949"/>
              <a:gd name="connsiteY1100" fmla="*/ 5769376 h 6791323"/>
              <a:gd name="connsiteX1101" fmla="*/ 6385703 w 7219949"/>
              <a:gd name="connsiteY1101" fmla="*/ 5786369 h 6791323"/>
              <a:gd name="connsiteX1102" fmla="*/ 6399036 w 7219949"/>
              <a:gd name="connsiteY1102" fmla="*/ 5798113 h 6791323"/>
              <a:gd name="connsiteX1103" fmla="*/ 6423997 w 7219949"/>
              <a:gd name="connsiteY1103" fmla="*/ 5823336 h 6791323"/>
              <a:gd name="connsiteX1104" fmla="*/ 6424013 w 7219949"/>
              <a:gd name="connsiteY1104" fmla="*/ 5823664 h 6791323"/>
              <a:gd name="connsiteX1105" fmla="*/ 6419785 w 7219949"/>
              <a:gd name="connsiteY1105" fmla="*/ 5833946 h 6791323"/>
              <a:gd name="connsiteX1106" fmla="*/ 6411738 w 7219949"/>
              <a:gd name="connsiteY1106" fmla="*/ 5829477 h 6791323"/>
              <a:gd name="connsiteX1107" fmla="*/ 6414606 w 7219949"/>
              <a:gd name="connsiteY1107" fmla="*/ 5837768 h 6791323"/>
              <a:gd name="connsiteX1108" fmla="*/ 6416470 w 7219949"/>
              <a:gd name="connsiteY1108" fmla="*/ 5840323 h 6791323"/>
              <a:gd name="connsiteX1109" fmla="*/ 6414349 w 7219949"/>
              <a:gd name="connsiteY1109" fmla="*/ 5841030 h 6791323"/>
              <a:gd name="connsiteX1110" fmla="*/ 6412756 w 7219949"/>
              <a:gd name="connsiteY1110" fmla="*/ 5840462 h 6791323"/>
              <a:gd name="connsiteX1111" fmla="*/ 6405602 w 7219949"/>
              <a:gd name="connsiteY1111" fmla="*/ 5836862 h 6791323"/>
              <a:gd name="connsiteX1112" fmla="*/ 6410263 w 7219949"/>
              <a:gd name="connsiteY1112" fmla="*/ 5842393 h 6791323"/>
              <a:gd name="connsiteX1113" fmla="*/ 6401428 w 7219949"/>
              <a:gd name="connsiteY1113" fmla="*/ 5845340 h 6791323"/>
              <a:gd name="connsiteX1114" fmla="*/ 6375562 w 7219949"/>
              <a:gd name="connsiteY1114" fmla="*/ 5840208 h 6791323"/>
              <a:gd name="connsiteX1115" fmla="*/ 6309353 w 7219949"/>
              <a:gd name="connsiteY1115" fmla="*/ 5803749 h 6791323"/>
              <a:gd name="connsiteX1116" fmla="*/ 6239747 w 7219949"/>
              <a:gd name="connsiteY1116" fmla="*/ 5720462 h 6791323"/>
              <a:gd name="connsiteX1117" fmla="*/ 6214418 w 7219949"/>
              <a:gd name="connsiteY1117" fmla="*/ 5710748 h 6791323"/>
              <a:gd name="connsiteX1118" fmla="*/ 6151089 w 7219949"/>
              <a:gd name="connsiteY1118" fmla="*/ 5686468 h 6791323"/>
              <a:gd name="connsiteX1119" fmla="*/ 6110915 w 7219949"/>
              <a:gd name="connsiteY1119" fmla="*/ 5646455 h 6791323"/>
              <a:gd name="connsiteX1120" fmla="*/ 5926878 w 7219949"/>
              <a:gd name="connsiteY1120" fmla="*/ 5550049 h 6791323"/>
              <a:gd name="connsiteX1121" fmla="*/ 5670873 w 7219949"/>
              <a:gd name="connsiteY1121" fmla="*/ 5392829 h 6791323"/>
              <a:gd name="connsiteX1122" fmla="*/ 5543001 w 7219949"/>
              <a:gd name="connsiteY1122" fmla="*/ 5322880 h 6791323"/>
              <a:gd name="connsiteX1123" fmla="*/ 5517927 w 7219949"/>
              <a:gd name="connsiteY1123" fmla="*/ 5330492 h 6791323"/>
              <a:gd name="connsiteX1124" fmla="*/ 5436506 w 7219949"/>
              <a:gd name="connsiteY1124" fmla="*/ 5359561 h 6791323"/>
              <a:gd name="connsiteX1125" fmla="*/ 5366272 w 7219949"/>
              <a:gd name="connsiteY1125" fmla="*/ 5354779 h 6791323"/>
              <a:gd name="connsiteX1126" fmla="*/ 5324953 w 7219949"/>
              <a:gd name="connsiteY1126" fmla="*/ 5358621 h 6791323"/>
              <a:gd name="connsiteX1127" fmla="*/ 5145457 w 7219949"/>
              <a:gd name="connsiteY1127" fmla="*/ 5265188 h 6791323"/>
              <a:gd name="connsiteX1128" fmla="*/ 5111487 w 7219949"/>
              <a:gd name="connsiteY1128" fmla="*/ 5218942 h 6791323"/>
              <a:gd name="connsiteX1129" fmla="*/ 5086856 w 7219949"/>
              <a:gd name="connsiteY1129" fmla="*/ 5195962 h 6791323"/>
              <a:gd name="connsiteX1130" fmla="*/ 5045793 w 7219949"/>
              <a:gd name="connsiteY1130" fmla="*/ 5217131 h 6791323"/>
              <a:gd name="connsiteX1131" fmla="*/ 5043432 w 7219949"/>
              <a:gd name="connsiteY1131" fmla="*/ 5239603 h 6791323"/>
              <a:gd name="connsiteX1132" fmla="*/ 5108494 w 7219949"/>
              <a:gd name="connsiteY1132" fmla="*/ 5319918 h 6791323"/>
              <a:gd name="connsiteX1133" fmla="*/ 5273733 w 7219949"/>
              <a:gd name="connsiteY1133" fmla="*/ 5482936 h 6791323"/>
              <a:gd name="connsiteX1134" fmla="*/ 5332260 w 7219949"/>
              <a:gd name="connsiteY1134" fmla="*/ 5486923 h 6791323"/>
              <a:gd name="connsiteX1135" fmla="*/ 5359956 w 7219949"/>
              <a:gd name="connsiteY1135" fmla="*/ 5474165 h 6791323"/>
              <a:gd name="connsiteX1136" fmla="*/ 5363094 w 7219949"/>
              <a:gd name="connsiteY1136" fmla="*/ 5503669 h 6791323"/>
              <a:gd name="connsiteX1137" fmla="*/ 5379157 w 7219949"/>
              <a:gd name="connsiteY1137" fmla="*/ 5555351 h 6791323"/>
              <a:gd name="connsiteX1138" fmla="*/ 5466854 w 7219949"/>
              <a:gd name="connsiteY1138" fmla="*/ 5585289 h 6791323"/>
              <a:gd name="connsiteX1139" fmla="*/ 5500308 w 7219949"/>
              <a:gd name="connsiteY1139" fmla="*/ 5596885 h 6791323"/>
              <a:gd name="connsiteX1140" fmla="*/ 5576116 w 7219949"/>
              <a:gd name="connsiteY1140" fmla="*/ 5673937 h 6791323"/>
              <a:gd name="connsiteX1141" fmla="*/ 5591550 w 7219949"/>
              <a:gd name="connsiteY1141" fmla="*/ 5804125 h 6791323"/>
              <a:gd name="connsiteX1142" fmla="*/ 5571793 w 7219949"/>
              <a:gd name="connsiteY1142" fmla="*/ 5866683 h 6791323"/>
              <a:gd name="connsiteX1143" fmla="*/ 5525674 w 7219949"/>
              <a:gd name="connsiteY1143" fmla="*/ 5850229 h 6791323"/>
              <a:gd name="connsiteX1144" fmla="*/ 5261803 w 7219949"/>
              <a:gd name="connsiteY1144" fmla="*/ 5708448 h 6791323"/>
              <a:gd name="connsiteX1145" fmla="*/ 5075145 w 7219949"/>
              <a:gd name="connsiteY1145" fmla="*/ 5617189 h 6791323"/>
              <a:gd name="connsiteX1146" fmla="*/ 5055058 w 7219949"/>
              <a:gd name="connsiteY1146" fmla="*/ 5597184 h 6791323"/>
              <a:gd name="connsiteX1147" fmla="*/ 5017763 w 7219949"/>
              <a:gd name="connsiteY1147" fmla="*/ 5569349 h 6791323"/>
              <a:gd name="connsiteX1148" fmla="*/ 4983606 w 7219949"/>
              <a:gd name="connsiteY1148" fmla="*/ 5571014 h 6791323"/>
              <a:gd name="connsiteX1149" fmla="*/ 4802190 w 7219949"/>
              <a:gd name="connsiteY1149" fmla="*/ 5469465 h 6791323"/>
              <a:gd name="connsiteX1150" fmla="*/ 4677926 w 7219949"/>
              <a:gd name="connsiteY1150" fmla="*/ 5396518 h 6791323"/>
              <a:gd name="connsiteX1151" fmla="*/ 4673381 w 7219949"/>
              <a:gd name="connsiteY1151" fmla="*/ 5393975 h 6791323"/>
              <a:gd name="connsiteX1152" fmla="*/ 4588341 w 7219949"/>
              <a:gd name="connsiteY1152" fmla="*/ 5331789 h 6791323"/>
              <a:gd name="connsiteX1153" fmla="*/ 4489614 w 7219949"/>
              <a:gd name="connsiteY1153" fmla="*/ 5258055 h 6791323"/>
              <a:gd name="connsiteX1154" fmla="*/ 4471468 w 7219949"/>
              <a:gd name="connsiteY1154" fmla="*/ 5247516 h 6791323"/>
              <a:gd name="connsiteX1155" fmla="*/ 4461406 w 7219949"/>
              <a:gd name="connsiteY1155" fmla="*/ 5236989 h 6791323"/>
              <a:gd name="connsiteX1156" fmla="*/ 4411621 w 7219949"/>
              <a:gd name="connsiteY1156" fmla="*/ 5204324 h 6791323"/>
              <a:gd name="connsiteX1157" fmla="*/ 4391875 w 7219949"/>
              <a:gd name="connsiteY1157" fmla="*/ 5189578 h 6791323"/>
              <a:gd name="connsiteX1158" fmla="*/ 4364278 w 7219949"/>
              <a:gd name="connsiteY1158" fmla="*/ 5167461 h 6791323"/>
              <a:gd name="connsiteX1159" fmla="*/ 4335459 w 7219949"/>
              <a:gd name="connsiteY1159" fmla="*/ 5147443 h 6791323"/>
              <a:gd name="connsiteX1160" fmla="*/ 4321967 w 7219949"/>
              <a:gd name="connsiteY1160" fmla="*/ 5135861 h 6791323"/>
              <a:gd name="connsiteX1161" fmla="*/ 4214778 w 7219949"/>
              <a:gd name="connsiteY1161" fmla="*/ 5055807 h 6791323"/>
              <a:gd name="connsiteX1162" fmla="*/ 4146468 w 7219949"/>
              <a:gd name="connsiteY1162" fmla="*/ 5006296 h 6791323"/>
              <a:gd name="connsiteX1163" fmla="*/ 4130532 w 7219949"/>
              <a:gd name="connsiteY1163" fmla="*/ 4998913 h 6791323"/>
              <a:gd name="connsiteX1164" fmla="*/ 4154697 w 7219949"/>
              <a:gd name="connsiteY1164" fmla="*/ 5019973 h 6791323"/>
              <a:gd name="connsiteX1165" fmla="*/ 4188546 w 7219949"/>
              <a:gd name="connsiteY1165" fmla="*/ 5045252 h 6791323"/>
              <a:gd name="connsiteX1166" fmla="*/ 4200205 w 7219949"/>
              <a:gd name="connsiteY1166" fmla="*/ 5059987 h 6791323"/>
              <a:gd name="connsiteX1167" fmla="*/ 4207446 w 7219949"/>
              <a:gd name="connsiteY1167" fmla="*/ 5068406 h 6791323"/>
              <a:gd name="connsiteX1168" fmla="*/ 4258220 w 7219949"/>
              <a:gd name="connsiteY1168" fmla="*/ 5106328 h 6791323"/>
              <a:gd name="connsiteX1169" fmla="*/ 4266682 w 7219949"/>
              <a:gd name="connsiteY1169" fmla="*/ 5112648 h 6791323"/>
              <a:gd name="connsiteX1170" fmla="*/ 4268282 w 7219949"/>
              <a:gd name="connsiteY1170" fmla="*/ 5116854 h 6791323"/>
              <a:gd name="connsiteX1171" fmla="*/ 4267670 w 7219949"/>
              <a:gd name="connsiteY1171" fmla="*/ 5117904 h 6791323"/>
              <a:gd name="connsiteX1172" fmla="*/ 4264849 w 7219949"/>
              <a:gd name="connsiteY1172" fmla="*/ 5115798 h 6791323"/>
              <a:gd name="connsiteX1173" fmla="*/ 4204392 w 7219949"/>
              <a:gd name="connsiteY1173" fmla="*/ 5073657 h 6791323"/>
              <a:gd name="connsiteX1174" fmla="*/ 4163679 w 7219949"/>
              <a:gd name="connsiteY1174" fmla="*/ 5046263 h 6791323"/>
              <a:gd name="connsiteX1175" fmla="*/ 4157427 w 7219949"/>
              <a:gd name="connsiteY1175" fmla="*/ 5043100 h 6791323"/>
              <a:gd name="connsiteX1176" fmla="*/ 4110696 w 7219949"/>
              <a:gd name="connsiteY1176" fmla="*/ 5005186 h 6791323"/>
              <a:gd name="connsiteX1177" fmla="*/ 4088740 w 7219949"/>
              <a:gd name="connsiteY1177" fmla="*/ 4987282 h 6791323"/>
              <a:gd name="connsiteX1178" fmla="*/ 4072803 w 7219949"/>
              <a:gd name="connsiteY1178" fmla="*/ 4979898 h 6791323"/>
              <a:gd name="connsiteX1179" fmla="*/ 4074779 w 7219949"/>
              <a:gd name="connsiteY1179" fmla="*/ 4990414 h 6791323"/>
              <a:gd name="connsiteX1180" fmla="*/ 4098334 w 7219949"/>
              <a:gd name="connsiteY1180" fmla="*/ 5012522 h 6791323"/>
              <a:gd name="connsiteX1181" fmla="*/ 4123721 w 7219949"/>
              <a:gd name="connsiteY1181" fmla="*/ 5031484 h 6791323"/>
              <a:gd name="connsiteX1182" fmla="*/ 4134393 w 7219949"/>
              <a:gd name="connsiteY1182" fmla="*/ 5040961 h 6791323"/>
              <a:gd name="connsiteX1183" fmla="*/ 4105575 w 7219949"/>
              <a:gd name="connsiteY1183" fmla="*/ 5020944 h 6791323"/>
              <a:gd name="connsiteX1184" fmla="*/ 4106939 w 7219949"/>
              <a:gd name="connsiteY1184" fmla="*/ 5032507 h 6791323"/>
              <a:gd name="connsiteX1185" fmla="*/ 4122642 w 7219949"/>
              <a:gd name="connsiteY1185" fmla="*/ 5047248 h 6791323"/>
              <a:gd name="connsiteX1186" fmla="*/ 4123630 w 7219949"/>
              <a:gd name="connsiteY1186" fmla="*/ 5052504 h 6791323"/>
              <a:gd name="connsiteX1187" fmla="*/ 4117378 w 7219949"/>
              <a:gd name="connsiteY1187" fmla="*/ 5049340 h 6791323"/>
              <a:gd name="connsiteX1188" fmla="*/ 4078498 w 7219949"/>
              <a:gd name="connsiteY1188" fmla="*/ 5018798 h 6791323"/>
              <a:gd name="connsiteX1189" fmla="*/ 4053111 w 7219949"/>
              <a:gd name="connsiteY1189" fmla="*/ 4999837 h 6791323"/>
              <a:gd name="connsiteX1190" fmla="*/ 4025891 w 7219949"/>
              <a:gd name="connsiteY1190" fmla="*/ 4984027 h 6791323"/>
              <a:gd name="connsiteX1191" fmla="*/ 4005912 w 7219949"/>
              <a:gd name="connsiteY1191" fmla="*/ 4976637 h 6791323"/>
              <a:gd name="connsiteX1192" fmla="*/ 3989975 w 7219949"/>
              <a:gd name="connsiteY1192" fmla="*/ 4969253 h 6791323"/>
              <a:gd name="connsiteX1193" fmla="*/ 3975871 w 7219949"/>
              <a:gd name="connsiteY1193" fmla="*/ 4958720 h 6791323"/>
              <a:gd name="connsiteX1194" fmla="*/ 3964806 w 7219949"/>
              <a:gd name="connsiteY1194" fmla="*/ 4952527 h 6791323"/>
              <a:gd name="connsiteX1195" fmla="*/ 3967175 w 7219949"/>
              <a:gd name="connsiteY1195" fmla="*/ 4959757 h 6791323"/>
              <a:gd name="connsiteX1196" fmla="*/ 3978836 w 7219949"/>
              <a:gd name="connsiteY1196" fmla="*/ 4974491 h 6791323"/>
              <a:gd name="connsiteX1197" fmla="*/ 4012684 w 7219949"/>
              <a:gd name="connsiteY1197" fmla="*/ 4999771 h 6791323"/>
              <a:gd name="connsiteX1198" fmla="*/ 4049354 w 7219949"/>
              <a:gd name="connsiteY1198" fmla="*/ 5027157 h 6791323"/>
              <a:gd name="connsiteX1199" fmla="*/ 4079162 w 7219949"/>
              <a:gd name="connsiteY1199" fmla="*/ 5052431 h 6791323"/>
              <a:gd name="connsiteX1200" fmla="*/ 4085557 w 7219949"/>
              <a:gd name="connsiteY1200" fmla="*/ 5069258 h 6791323"/>
              <a:gd name="connsiteX1201" fmla="*/ 4096606 w 7219949"/>
              <a:gd name="connsiteY1201" fmla="*/ 5085042 h 6791323"/>
              <a:gd name="connsiteX1202" fmla="*/ 4128245 w 7219949"/>
              <a:gd name="connsiteY1202" fmla="*/ 5107165 h 6791323"/>
              <a:gd name="connsiteX1203" fmla="*/ 4141127 w 7219949"/>
              <a:gd name="connsiteY1203" fmla="*/ 5119799 h 6791323"/>
              <a:gd name="connsiteX1204" fmla="*/ 4151190 w 7219949"/>
              <a:gd name="connsiteY1204" fmla="*/ 5130326 h 6791323"/>
              <a:gd name="connsiteX1205" fmla="*/ 4185039 w 7219949"/>
              <a:gd name="connsiteY1205" fmla="*/ 5155606 h 6791323"/>
              <a:gd name="connsiteX1206" fmla="*/ 4217665 w 7219949"/>
              <a:gd name="connsiteY1206" fmla="*/ 5182985 h 6791323"/>
              <a:gd name="connsiteX1207" fmla="*/ 4261576 w 7219949"/>
              <a:gd name="connsiteY1207" fmla="*/ 5218793 h 6791323"/>
              <a:gd name="connsiteX1208" fmla="*/ 4267217 w 7219949"/>
              <a:gd name="connsiteY1208" fmla="*/ 5223006 h 6791323"/>
              <a:gd name="connsiteX1209" fmla="*/ 4271026 w 7219949"/>
              <a:gd name="connsiteY1209" fmla="*/ 5230370 h 6791323"/>
              <a:gd name="connsiteX1210" fmla="*/ 4283531 w 7219949"/>
              <a:gd name="connsiteY1210" fmla="*/ 5236698 h 6791323"/>
              <a:gd name="connsiteX1211" fmla="*/ 4302055 w 7219949"/>
              <a:gd name="connsiteY1211" fmla="*/ 5253545 h 6791323"/>
              <a:gd name="connsiteX1212" fmla="*/ 4321800 w 7219949"/>
              <a:gd name="connsiteY1212" fmla="*/ 5268290 h 6791323"/>
              <a:gd name="connsiteX1213" fmla="*/ 4335293 w 7219949"/>
              <a:gd name="connsiteY1213" fmla="*/ 5279875 h 6791323"/>
              <a:gd name="connsiteX1214" fmla="*/ 4367920 w 7219949"/>
              <a:gd name="connsiteY1214" fmla="*/ 5307254 h 6791323"/>
              <a:gd name="connsiteX1215" fmla="*/ 4384234 w 7219949"/>
              <a:gd name="connsiteY1215" fmla="*/ 5320945 h 6791323"/>
              <a:gd name="connsiteX1216" fmla="*/ 4389876 w 7219949"/>
              <a:gd name="connsiteY1216" fmla="*/ 5325158 h 6791323"/>
              <a:gd name="connsiteX1217" fmla="*/ 4448501 w 7219949"/>
              <a:gd name="connsiteY1217" fmla="*/ 5370449 h 6791323"/>
              <a:gd name="connsiteX1218" fmla="*/ 4504305 w 7219949"/>
              <a:gd name="connsiteY1218" fmla="*/ 5413632 h 6791323"/>
              <a:gd name="connsiteX1219" fmla="*/ 4519074 w 7219949"/>
              <a:gd name="connsiteY1219" fmla="*/ 5424662 h 6791323"/>
              <a:gd name="connsiteX1220" fmla="*/ 4519081 w 7219949"/>
              <a:gd name="connsiteY1220" fmla="*/ 5424891 h 6791323"/>
              <a:gd name="connsiteX1221" fmla="*/ 4552464 w 7219949"/>
              <a:gd name="connsiteY1221" fmla="*/ 5454456 h 6791323"/>
              <a:gd name="connsiteX1222" fmla="*/ 4568754 w 7219949"/>
              <a:gd name="connsiteY1222" fmla="*/ 5461914 h 6791323"/>
              <a:gd name="connsiteX1223" fmla="*/ 4588335 w 7219949"/>
              <a:gd name="connsiteY1223" fmla="*/ 5476902 h 6791323"/>
              <a:gd name="connsiteX1224" fmla="*/ 4583821 w 7219949"/>
              <a:gd name="connsiteY1224" fmla="*/ 5482802 h 6791323"/>
              <a:gd name="connsiteX1225" fmla="*/ 4593226 w 7219949"/>
              <a:gd name="connsiteY1225" fmla="*/ 5511148 h 6791323"/>
              <a:gd name="connsiteX1226" fmla="*/ 4605448 w 7219949"/>
              <a:gd name="connsiteY1226" fmla="*/ 5546596 h 6791323"/>
              <a:gd name="connsiteX1227" fmla="*/ 4608586 w 7219949"/>
              <a:gd name="connsiteY1227" fmla="*/ 5576098 h 6791323"/>
              <a:gd name="connsiteX1228" fmla="*/ 4637241 w 7219949"/>
              <a:gd name="connsiteY1228" fmla="*/ 5567399 h 6791323"/>
              <a:gd name="connsiteX1229" fmla="*/ 4704852 w 7219949"/>
              <a:gd name="connsiteY1229" fmla="*/ 5577328 h 6791323"/>
              <a:gd name="connsiteX1230" fmla="*/ 4734984 w 7219949"/>
              <a:gd name="connsiteY1230" fmla="*/ 5607338 h 6791323"/>
              <a:gd name="connsiteX1231" fmla="*/ 4763677 w 7219949"/>
              <a:gd name="connsiteY1231" fmla="*/ 5611862 h 6791323"/>
              <a:gd name="connsiteX1232" fmla="*/ 4793012 w 7219949"/>
              <a:gd name="connsiteY1232" fmla="*/ 5633772 h 6791323"/>
              <a:gd name="connsiteX1233" fmla="*/ 4834101 w 7219949"/>
              <a:gd name="connsiteY1233" fmla="*/ 5667471 h 6791323"/>
              <a:gd name="connsiteX1234" fmla="*/ 4954061 w 7219949"/>
              <a:gd name="connsiteY1234" fmla="*/ 5757062 h 6791323"/>
              <a:gd name="connsiteX1235" fmla="*/ 4937260 w 7219949"/>
              <a:gd name="connsiteY1235" fmla="*/ 5780871 h 6791323"/>
              <a:gd name="connsiteX1236" fmla="*/ 4928693 w 7219949"/>
              <a:gd name="connsiteY1236" fmla="*/ 5809574 h 6791323"/>
              <a:gd name="connsiteX1237" fmla="*/ 4889551 w 7219949"/>
              <a:gd name="connsiteY1237" fmla="*/ 5838860 h 6791323"/>
              <a:gd name="connsiteX1238" fmla="*/ 4687606 w 7219949"/>
              <a:gd name="connsiteY1238" fmla="*/ 5747891 h 6791323"/>
              <a:gd name="connsiteX1239" fmla="*/ 4607587 w 7219949"/>
              <a:gd name="connsiteY1239" fmla="*/ 5750432 h 6791323"/>
              <a:gd name="connsiteX1240" fmla="*/ 4632991 w 7219949"/>
              <a:gd name="connsiteY1240" fmla="*/ 5825381 h 6791323"/>
              <a:gd name="connsiteX1241" fmla="*/ 4648866 w 7219949"/>
              <a:gd name="connsiteY1241" fmla="*/ 5924978 h 6791323"/>
              <a:gd name="connsiteX1242" fmla="*/ 4632953 w 7219949"/>
              <a:gd name="connsiteY1242" fmla="*/ 6003775 h 6791323"/>
              <a:gd name="connsiteX1243" fmla="*/ 4630031 w 7219949"/>
              <a:gd name="connsiteY1243" fmla="*/ 6169988 h 6791323"/>
              <a:gd name="connsiteX1244" fmla="*/ 4580143 w 7219949"/>
              <a:gd name="connsiteY1244" fmla="*/ 6202536 h 6791323"/>
              <a:gd name="connsiteX1245" fmla="*/ 4397069 w 7219949"/>
              <a:gd name="connsiteY1245" fmla="*/ 6110189 h 6791323"/>
              <a:gd name="connsiteX1246" fmla="*/ 4332707 w 7219949"/>
              <a:gd name="connsiteY1246" fmla="*/ 6016610 h 6791323"/>
              <a:gd name="connsiteX1247" fmla="*/ 4319782 w 7219949"/>
              <a:gd name="connsiteY1247" fmla="*/ 5994429 h 6791323"/>
              <a:gd name="connsiteX1248" fmla="*/ 4205536 w 7219949"/>
              <a:gd name="connsiteY1248" fmla="*/ 5933398 h 6791323"/>
              <a:gd name="connsiteX1249" fmla="*/ 4256344 w 7219949"/>
              <a:gd name="connsiteY1249" fmla="*/ 6083300 h 6791323"/>
              <a:gd name="connsiteX1250" fmla="*/ 4246816 w 7219949"/>
              <a:gd name="connsiteY1250" fmla="*/ 6107945 h 6791323"/>
              <a:gd name="connsiteX1251" fmla="*/ 4223148 w 7219949"/>
              <a:gd name="connsiteY1251" fmla="*/ 6089028 h 6791323"/>
              <a:gd name="connsiteX1252" fmla="*/ 4209004 w 7219949"/>
              <a:gd name="connsiteY1252" fmla="*/ 6045463 h 6791323"/>
              <a:gd name="connsiteX1253" fmla="*/ 4202802 w 7219949"/>
              <a:gd name="connsiteY1253" fmla="*/ 6051698 h 6791323"/>
              <a:gd name="connsiteX1254" fmla="*/ 4186441 w 7219949"/>
              <a:gd name="connsiteY1254" fmla="*/ 6161081 h 6791323"/>
              <a:gd name="connsiteX1255" fmla="*/ 4209150 w 7219949"/>
              <a:gd name="connsiteY1255" fmla="*/ 6175940 h 6791323"/>
              <a:gd name="connsiteX1256" fmla="*/ 4241645 w 7219949"/>
              <a:gd name="connsiteY1256" fmla="*/ 6183480 h 6791323"/>
              <a:gd name="connsiteX1257" fmla="*/ 4260143 w 7219949"/>
              <a:gd name="connsiteY1257" fmla="*/ 6277932 h 6791323"/>
              <a:gd name="connsiteX1258" fmla="*/ 4283111 w 7219949"/>
              <a:gd name="connsiteY1258" fmla="*/ 6310113 h 6791323"/>
              <a:gd name="connsiteX1259" fmla="*/ 4305821 w 7219949"/>
              <a:gd name="connsiteY1259" fmla="*/ 6324974 h 6791323"/>
              <a:gd name="connsiteX1260" fmla="*/ 4283886 w 7219949"/>
              <a:gd name="connsiteY1260" fmla="*/ 6362087 h 6791323"/>
              <a:gd name="connsiteX1261" fmla="*/ 4254972 w 7219949"/>
              <a:gd name="connsiteY1261" fmla="*/ 6353462 h 6791323"/>
              <a:gd name="connsiteX1262" fmla="*/ 4187547 w 7219949"/>
              <a:gd name="connsiteY1262" fmla="*/ 6295619 h 6791323"/>
              <a:gd name="connsiteX1263" fmla="*/ 4334178 w 7219949"/>
              <a:gd name="connsiteY1263" fmla="*/ 6477341 h 6791323"/>
              <a:gd name="connsiteX1264" fmla="*/ 4313571 w 7219949"/>
              <a:gd name="connsiteY1264" fmla="*/ 6422687 h 6791323"/>
              <a:gd name="connsiteX1265" fmla="*/ 4311838 w 7219949"/>
              <a:gd name="connsiteY1265" fmla="*/ 6366653 h 6791323"/>
              <a:gd name="connsiteX1266" fmla="*/ 4362501 w 7219949"/>
              <a:gd name="connsiteY1266" fmla="*/ 6386080 h 6791323"/>
              <a:gd name="connsiteX1267" fmla="*/ 4496093 w 7219949"/>
              <a:gd name="connsiteY1267" fmla="*/ 6658775 h 6791323"/>
              <a:gd name="connsiteX1268" fmla="*/ 4453960 w 7219949"/>
              <a:gd name="connsiteY1268" fmla="*/ 6789036 h 6791323"/>
              <a:gd name="connsiteX1269" fmla="*/ 4374384 w 7219949"/>
              <a:gd name="connsiteY1269" fmla="*/ 6760985 h 6791323"/>
              <a:gd name="connsiteX1270" fmla="*/ 4344511 w 7219949"/>
              <a:gd name="connsiteY1270" fmla="*/ 6748299 h 6791323"/>
              <a:gd name="connsiteX1271" fmla="*/ 4239089 w 7219949"/>
              <a:gd name="connsiteY1271" fmla="*/ 6675887 h 6791323"/>
              <a:gd name="connsiteX1272" fmla="*/ 4185918 w 7219949"/>
              <a:gd name="connsiteY1272" fmla="*/ 6548453 h 6791323"/>
              <a:gd name="connsiteX1273" fmla="*/ 4157706 w 7219949"/>
              <a:gd name="connsiteY1273" fmla="*/ 6526563 h 6791323"/>
              <a:gd name="connsiteX1274" fmla="*/ 4167307 w 7219949"/>
              <a:gd name="connsiteY1274" fmla="*/ 6567157 h 6791323"/>
              <a:gd name="connsiteX1275" fmla="*/ 4169485 w 7219949"/>
              <a:gd name="connsiteY1275" fmla="*/ 6592600 h 6791323"/>
              <a:gd name="connsiteX1276" fmla="*/ 4147737 w 7219949"/>
              <a:gd name="connsiteY1276" fmla="*/ 6581799 h 6791323"/>
              <a:gd name="connsiteX1277" fmla="*/ 4152133 w 7219949"/>
              <a:gd name="connsiteY1277" fmla="*/ 6454293 h 6791323"/>
              <a:gd name="connsiteX1278" fmla="*/ 4066797 w 7219949"/>
              <a:gd name="connsiteY1278" fmla="*/ 6401889 h 6791323"/>
              <a:gd name="connsiteX1279" fmla="*/ 3948711 w 7219949"/>
              <a:gd name="connsiteY1279" fmla="*/ 6324618 h 6791323"/>
              <a:gd name="connsiteX1280" fmla="*/ 3940587 w 7219949"/>
              <a:gd name="connsiteY1280" fmla="*/ 6322732 h 6791323"/>
              <a:gd name="connsiteX1281" fmla="*/ 3911563 w 7219949"/>
              <a:gd name="connsiteY1281" fmla="*/ 6427260 h 6791323"/>
              <a:gd name="connsiteX1282" fmla="*/ 3928065 w 7219949"/>
              <a:gd name="connsiteY1282" fmla="*/ 6448354 h 6791323"/>
              <a:gd name="connsiteX1283" fmla="*/ 3938257 w 7219949"/>
              <a:gd name="connsiteY1283" fmla="*/ 6588835 h 6791323"/>
              <a:gd name="connsiteX1284" fmla="*/ 3933971 w 7219949"/>
              <a:gd name="connsiteY1284" fmla="*/ 6603188 h 6791323"/>
              <a:gd name="connsiteX1285" fmla="*/ 3867395 w 7219949"/>
              <a:gd name="connsiteY1285" fmla="*/ 6662557 h 6791323"/>
              <a:gd name="connsiteX1286" fmla="*/ 3842321 w 7219949"/>
              <a:gd name="connsiteY1286" fmla="*/ 6670170 h 6791323"/>
              <a:gd name="connsiteX1287" fmla="*/ 3802921 w 7219949"/>
              <a:gd name="connsiteY1287" fmla="*/ 6682131 h 6791323"/>
              <a:gd name="connsiteX1288" fmla="*/ 3801960 w 7219949"/>
              <a:gd name="connsiteY1288" fmla="*/ 6681709 h 6791323"/>
              <a:gd name="connsiteX1289" fmla="*/ 3792202 w 7219949"/>
              <a:gd name="connsiteY1289" fmla="*/ 6673520 h 6791323"/>
              <a:gd name="connsiteX1290" fmla="*/ 3787307 w 7219949"/>
              <a:gd name="connsiteY1290" fmla="*/ 6668247 h 6791323"/>
              <a:gd name="connsiteX1291" fmla="*/ 3750591 w 7219949"/>
              <a:gd name="connsiteY1291" fmla="*/ 6628695 h 6791323"/>
              <a:gd name="connsiteX1292" fmla="*/ 3713876 w 7219949"/>
              <a:gd name="connsiteY1292" fmla="*/ 6589144 h 6791323"/>
              <a:gd name="connsiteX1293" fmla="*/ 3604795 w 7219949"/>
              <a:gd name="connsiteY1293" fmla="*/ 6474775 h 6791323"/>
              <a:gd name="connsiteX1294" fmla="*/ 3603039 w 7219949"/>
              <a:gd name="connsiteY1294" fmla="*/ 6471314 h 6791323"/>
              <a:gd name="connsiteX1295" fmla="*/ 3613521 w 7219949"/>
              <a:gd name="connsiteY1295" fmla="*/ 6481037 h 6791323"/>
              <a:gd name="connsiteX1296" fmla="*/ 3616661 w 7219949"/>
              <a:gd name="connsiteY1296" fmla="*/ 6482849 h 6791323"/>
              <a:gd name="connsiteX1297" fmla="*/ 3615597 w 7219949"/>
              <a:gd name="connsiteY1297" fmla="*/ 6478563 h 6791323"/>
              <a:gd name="connsiteX1298" fmla="*/ 3609638 w 7219949"/>
              <a:gd name="connsiteY1298" fmla="*/ 6469005 h 6791323"/>
              <a:gd name="connsiteX1299" fmla="*/ 3569410 w 7219949"/>
              <a:gd name="connsiteY1299" fmla="*/ 6422531 h 6791323"/>
              <a:gd name="connsiteX1300" fmla="*/ 3434788 w 7219949"/>
              <a:gd name="connsiteY1300" fmla="*/ 6277510 h 6791323"/>
              <a:gd name="connsiteX1301" fmla="*/ 3404671 w 7219949"/>
              <a:gd name="connsiteY1301" fmla="*/ 6235649 h 6791323"/>
              <a:gd name="connsiteX1302" fmla="*/ 3416538 w 7219949"/>
              <a:gd name="connsiteY1302" fmla="*/ 6243722 h 6791323"/>
              <a:gd name="connsiteX1303" fmla="*/ 3438248 w 7219949"/>
              <a:gd name="connsiteY1303" fmla="*/ 6273387 h 6791323"/>
              <a:gd name="connsiteX1304" fmla="*/ 3444899 w 7219949"/>
              <a:gd name="connsiteY1304" fmla="*/ 6282122 h 6791323"/>
              <a:gd name="connsiteX1305" fmla="*/ 3470068 w 7219949"/>
              <a:gd name="connsiteY1305" fmla="*/ 6307664 h 6791323"/>
              <a:gd name="connsiteX1306" fmla="*/ 3513755 w 7219949"/>
              <a:gd name="connsiteY1306" fmla="*/ 6350016 h 6791323"/>
              <a:gd name="connsiteX1307" fmla="*/ 3531579 w 7219949"/>
              <a:gd name="connsiteY1307" fmla="*/ 6367648 h 6791323"/>
              <a:gd name="connsiteX1308" fmla="*/ 3558876 w 7219949"/>
              <a:gd name="connsiteY1308" fmla="*/ 6401763 h 6791323"/>
              <a:gd name="connsiteX1309" fmla="*/ 3573561 w 7219949"/>
              <a:gd name="connsiteY1309" fmla="*/ 6417584 h 6791323"/>
              <a:gd name="connsiteX1310" fmla="*/ 3600487 w 7219949"/>
              <a:gd name="connsiteY1310" fmla="*/ 6446589 h 6791323"/>
              <a:gd name="connsiteX1311" fmla="*/ 3620760 w 7219949"/>
              <a:gd name="connsiteY1311" fmla="*/ 6466859 h 6791323"/>
              <a:gd name="connsiteX1312" fmla="*/ 3670725 w 7219949"/>
              <a:gd name="connsiteY1312" fmla="*/ 6512833 h 6791323"/>
              <a:gd name="connsiteX1313" fmla="*/ 3681580 w 7219949"/>
              <a:gd name="connsiteY1313" fmla="*/ 6527666 h 6791323"/>
              <a:gd name="connsiteX1314" fmla="*/ 3714836 w 7219949"/>
              <a:gd name="connsiteY1314" fmla="*/ 6571340 h 6791323"/>
              <a:gd name="connsiteX1315" fmla="*/ 3753999 w 7219949"/>
              <a:gd name="connsiteY1315" fmla="*/ 6613527 h 6791323"/>
              <a:gd name="connsiteX1316" fmla="*/ 3803273 w 7219949"/>
              <a:gd name="connsiteY1316" fmla="*/ 6660328 h 6791323"/>
              <a:gd name="connsiteX1317" fmla="*/ 3815512 w 7219949"/>
              <a:gd name="connsiteY1317" fmla="*/ 6673513 h 6791323"/>
              <a:gd name="connsiteX1318" fmla="*/ 3829825 w 7219949"/>
              <a:gd name="connsiteY1318" fmla="*/ 6684222 h 6791323"/>
              <a:gd name="connsiteX1319" fmla="*/ 3787150 w 7219949"/>
              <a:gd name="connsiteY1319" fmla="*/ 6635111 h 6791323"/>
              <a:gd name="connsiteX1320" fmla="*/ 3733622 w 7219949"/>
              <a:gd name="connsiteY1320" fmla="*/ 6571169 h 6791323"/>
              <a:gd name="connsiteX1321" fmla="*/ 3698982 w 7219949"/>
              <a:gd name="connsiteY1321" fmla="*/ 6529144 h 6791323"/>
              <a:gd name="connsiteX1322" fmla="*/ 3659819 w 7219949"/>
              <a:gd name="connsiteY1322" fmla="*/ 6486955 h 6791323"/>
              <a:gd name="connsiteX1323" fmla="*/ 3629063 w 7219949"/>
              <a:gd name="connsiteY1323" fmla="*/ 6456965 h 6791323"/>
              <a:gd name="connsiteX1324" fmla="*/ 3602138 w 7219949"/>
              <a:gd name="connsiteY1324" fmla="*/ 6427960 h 6791323"/>
              <a:gd name="connsiteX1325" fmla="*/ 3597243 w 7219949"/>
              <a:gd name="connsiteY1325" fmla="*/ 6422687 h 6791323"/>
              <a:gd name="connsiteX1326" fmla="*/ 3561591 w 7219949"/>
              <a:gd name="connsiteY1326" fmla="*/ 6387421 h 6791323"/>
              <a:gd name="connsiteX1327" fmla="*/ 3534987 w 7219949"/>
              <a:gd name="connsiteY1327" fmla="*/ 6352481 h 6791323"/>
              <a:gd name="connsiteX1328" fmla="*/ 3529400 w 7219949"/>
              <a:gd name="connsiteY1328" fmla="*/ 6348033 h 6791323"/>
              <a:gd name="connsiteX1329" fmla="*/ 3521365 w 7219949"/>
              <a:gd name="connsiteY1329" fmla="*/ 6340948 h 6791323"/>
              <a:gd name="connsiteX1330" fmla="*/ 3447243 w 7219949"/>
              <a:gd name="connsiteY1330" fmla="*/ 6262669 h 6791323"/>
              <a:gd name="connsiteX1331" fmla="*/ 3423829 w 7219949"/>
              <a:gd name="connsiteY1331" fmla="*/ 6240587 h 6791323"/>
              <a:gd name="connsiteX1332" fmla="*/ 3399352 w 7219949"/>
              <a:gd name="connsiteY1332" fmla="*/ 6214219 h 6791323"/>
              <a:gd name="connsiteX1333" fmla="*/ 3360882 w 7219949"/>
              <a:gd name="connsiteY1333" fmla="*/ 6171208 h 6791323"/>
              <a:gd name="connsiteX1334" fmla="*/ 3351091 w 7219949"/>
              <a:gd name="connsiteY1334" fmla="*/ 6160661 h 6791323"/>
              <a:gd name="connsiteX1335" fmla="*/ 3343057 w 7219949"/>
              <a:gd name="connsiteY1335" fmla="*/ 6153575 h 6791323"/>
              <a:gd name="connsiteX1336" fmla="*/ 3345875 w 7219949"/>
              <a:gd name="connsiteY1336" fmla="*/ 6161321 h 6791323"/>
              <a:gd name="connsiteX1337" fmla="*/ 3367584 w 7219949"/>
              <a:gd name="connsiteY1337" fmla="*/ 6190988 h 6791323"/>
              <a:gd name="connsiteX1338" fmla="*/ 3375300 w 7219949"/>
              <a:gd name="connsiteY1338" fmla="*/ 6204007 h 6791323"/>
              <a:gd name="connsiteX1339" fmla="*/ 3335817 w 7219949"/>
              <a:gd name="connsiteY1339" fmla="*/ 6167754 h 6791323"/>
              <a:gd name="connsiteX1340" fmla="*/ 3306125 w 7219949"/>
              <a:gd name="connsiteY1340" fmla="*/ 6142047 h 6791323"/>
              <a:gd name="connsiteX1341" fmla="*/ 3298462 w 7219949"/>
              <a:gd name="connsiteY1341" fmla="*/ 6140072 h 6791323"/>
              <a:gd name="connsiteX1342" fmla="*/ 3307560 w 7219949"/>
              <a:gd name="connsiteY1342" fmla="*/ 6151444 h 6791323"/>
              <a:gd name="connsiteX1343" fmla="*/ 3356513 w 7219949"/>
              <a:gd name="connsiteY1343" fmla="*/ 6204180 h 6791323"/>
              <a:gd name="connsiteX1344" fmla="*/ 3435957 w 7219949"/>
              <a:gd name="connsiteY1344" fmla="*/ 6303886 h 6791323"/>
              <a:gd name="connsiteX1345" fmla="*/ 3465700 w 7219949"/>
              <a:gd name="connsiteY1345" fmla="*/ 6340636 h 6791323"/>
              <a:gd name="connsiteX1346" fmla="*/ 3500659 w 7219949"/>
              <a:gd name="connsiteY1346" fmla="*/ 6376726 h 6791323"/>
              <a:gd name="connsiteX1347" fmla="*/ 3539450 w 7219949"/>
              <a:gd name="connsiteY1347" fmla="*/ 6413805 h 6791323"/>
              <a:gd name="connsiteX1348" fmla="*/ 3596811 w 7219949"/>
              <a:gd name="connsiteY1348" fmla="*/ 6478735 h 6791323"/>
              <a:gd name="connsiteX1349" fmla="*/ 3604154 w 7219949"/>
              <a:gd name="connsiteY1349" fmla="*/ 6486646 h 6791323"/>
              <a:gd name="connsiteX1350" fmla="*/ 3663591 w 7219949"/>
              <a:gd name="connsiteY1350" fmla="*/ 6549103 h 6791323"/>
              <a:gd name="connsiteX1351" fmla="*/ 3727231 w 7219949"/>
              <a:gd name="connsiteY1351" fmla="*/ 6617658 h 6791323"/>
              <a:gd name="connsiteX1352" fmla="*/ 3773911 w 7219949"/>
              <a:gd name="connsiteY1352" fmla="*/ 6669390 h 6791323"/>
              <a:gd name="connsiteX1353" fmla="*/ 3767043 w 7219949"/>
              <a:gd name="connsiteY1353" fmla="*/ 6666373 h 6791323"/>
              <a:gd name="connsiteX1354" fmla="*/ 3733131 w 7219949"/>
              <a:gd name="connsiteY1354" fmla="*/ 6646757 h 6791323"/>
              <a:gd name="connsiteX1355" fmla="*/ 3643075 w 7219949"/>
              <a:gd name="connsiteY1355" fmla="*/ 6575667 h 6791323"/>
              <a:gd name="connsiteX1356" fmla="*/ 3622560 w 7219949"/>
              <a:gd name="connsiteY1356" fmla="*/ 6553568 h 6791323"/>
              <a:gd name="connsiteX1357" fmla="*/ 3630978 w 7219949"/>
              <a:gd name="connsiteY1357" fmla="*/ 6566537 h 6791323"/>
              <a:gd name="connsiteX1358" fmla="*/ 3543875 w 7219949"/>
              <a:gd name="connsiteY1358" fmla="*/ 6501902 h 6791323"/>
              <a:gd name="connsiteX1359" fmla="*/ 3454606 w 7219949"/>
              <a:gd name="connsiteY1359" fmla="*/ 6429900 h 6791323"/>
              <a:gd name="connsiteX1360" fmla="*/ 3445895 w 7219949"/>
              <a:gd name="connsiteY1360" fmla="*/ 6419772 h 6791323"/>
              <a:gd name="connsiteX1361" fmla="*/ 3436796 w 7219949"/>
              <a:gd name="connsiteY1361" fmla="*/ 6408399 h 6791323"/>
              <a:gd name="connsiteX1362" fmla="*/ 3429453 w 7219949"/>
              <a:gd name="connsiteY1362" fmla="*/ 6400489 h 6791323"/>
              <a:gd name="connsiteX1363" fmla="*/ 3389599 w 7219949"/>
              <a:gd name="connsiteY1363" fmla="*/ 6359126 h 6791323"/>
              <a:gd name="connsiteX1364" fmla="*/ 3384383 w 7219949"/>
              <a:gd name="connsiteY1364" fmla="*/ 6359788 h 6791323"/>
              <a:gd name="connsiteX1365" fmla="*/ 3380872 w 7219949"/>
              <a:gd name="connsiteY1365" fmla="*/ 6352865 h 6791323"/>
              <a:gd name="connsiteX1366" fmla="*/ 3366186 w 7219949"/>
              <a:gd name="connsiteY1366" fmla="*/ 6337044 h 6791323"/>
              <a:gd name="connsiteX1367" fmla="*/ 3365413 w 7219949"/>
              <a:gd name="connsiteY1367" fmla="*/ 6339353 h 6791323"/>
              <a:gd name="connsiteX1368" fmla="*/ 3362538 w 7219949"/>
              <a:gd name="connsiteY1368" fmla="*/ 6338286 h 6791323"/>
              <a:gd name="connsiteX1369" fmla="*/ 3360079 w 7219949"/>
              <a:gd name="connsiteY1369" fmla="*/ 6335948 h 6791323"/>
              <a:gd name="connsiteX1370" fmla="*/ 3357459 w 7219949"/>
              <a:gd name="connsiteY1370" fmla="*/ 6330784 h 6791323"/>
              <a:gd name="connsiteX1371" fmla="*/ 3345220 w 7219949"/>
              <a:gd name="connsiteY1371" fmla="*/ 6317600 h 6791323"/>
              <a:gd name="connsiteX1372" fmla="*/ 3338249 w 7219949"/>
              <a:gd name="connsiteY1372" fmla="*/ 6314799 h 6791323"/>
              <a:gd name="connsiteX1373" fmla="*/ 3329151 w 7219949"/>
              <a:gd name="connsiteY1373" fmla="*/ 6303428 h 6791323"/>
              <a:gd name="connsiteX1374" fmla="*/ 3311325 w 7219949"/>
              <a:gd name="connsiteY1374" fmla="*/ 6285795 h 6791323"/>
              <a:gd name="connsiteX1375" fmla="*/ 3294883 w 7219949"/>
              <a:gd name="connsiteY1375" fmla="*/ 6266513 h 6791323"/>
              <a:gd name="connsiteX1376" fmla="*/ 3282645 w 7219949"/>
              <a:gd name="connsiteY1376" fmla="*/ 6253329 h 6791323"/>
              <a:gd name="connsiteX1377" fmla="*/ 3253272 w 7219949"/>
              <a:gd name="connsiteY1377" fmla="*/ 6221688 h 6791323"/>
              <a:gd name="connsiteX1378" fmla="*/ 3228103 w 7219949"/>
              <a:gd name="connsiteY1378" fmla="*/ 6196146 h 6791323"/>
              <a:gd name="connsiteX1379" fmla="*/ 3214853 w 7219949"/>
              <a:gd name="connsiteY1379" fmla="*/ 6189721 h 6791323"/>
              <a:gd name="connsiteX1380" fmla="*/ 3198411 w 7219949"/>
              <a:gd name="connsiteY1380" fmla="*/ 6170439 h 6791323"/>
              <a:gd name="connsiteX1381" fmla="*/ 3198039 w 7219949"/>
              <a:gd name="connsiteY1381" fmla="*/ 6165329 h 6791323"/>
              <a:gd name="connsiteX1382" fmla="*/ 3206767 w 7219949"/>
              <a:gd name="connsiteY1382" fmla="*/ 6171590 h 6791323"/>
              <a:gd name="connsiteX1383" fmla="*/ 3228795 w 7219949"/>
              <a:gd name="connsiteY1383" fmla="*/ 6195320 h 6791323"/>
              <a:gd name="connsiteX1384" fmla="*/ 3264767 w 7219949"/>
              <a:gd name="connsiteY1384" fmla="*/ 6224652 h 6791323"/>
              <a:gd name="connsiteX1385" fmla="*/ 3279452 w 7219949"/>
              <a:gd name="connsiteY1385" fmla="*/ 6240473 h 6791323"/>
              <a:gd name="connsiteX1386" fmla="*/ 3354959 w 7219949"/>
              <a:gd name="connsiteY1386" fmla="*/ 6317103 h 6791323"/>
              <a:gd name="connsiteX1387" fmla="*/ 3366826 w 7219949"/>
              <a:gd name="connsiteY1387" fmla="*/ 6325175 h 6791323"/>
              <a:gd name="connsiteX1388" fmla="*/ 3325906 w 7219949"/>
              <a:gd name="connsiteY1388" fmla="*/ 6279525 h 6791323"/>
              <a:gd name="connsiteX1389" fmla="*/ 3326599 w 7219949"/>
              <a:gd name="connsiteY1389" fmla="*/ 6278701 h 6791323"/>
              <a:gd name="connsiteX1390" fmla="*/ 3368210 w 7219949"/>
              <a:gd name="connsiteY1390" fmla="*/ 6323526 h 6791323"/>
              <a:gd name="connsiteX1391" fmla="*/ 3407373 w 7219949"/>
              <a:gd name="connsiteY1391" fmla="*/ 6365714 h 6791323"/>
              <a:gd name="connsiteX1392" fmla="*/ 3417855 w 7219949"/>
              <a:gd name="connsiteY1392" fmla="*/ 6375437 h 6791323"/>
              <a:gd name="connsiteX1393" fmla="*/ 3433552 w 7219949"/>
              <a:gd name="connsiteY1393" fmla="*/ 6384497 h 6791323"/>
              <a:gd name="connsiteX1394" fmla="*/ 3453826 w 7219949"/>
              <a:gd name="connsiteY1394" fmla="*/ 6404767 h 6791323"/>
              <a:gd name="connsiteX1395" fmla="*/ 3470268 w 7219949"/>
              <a:gd name="connsiteY1395" fmla="*/ 6424049 h 6791323"/>
              <a:gd name="connsiteX1396" fmla="*/ 3480059 w 7219949"/>
              <a:gd name="connsiteY1396" fmla="*/ 6434595 h 6791323"/>
              <a:gd name="connsiteX1397" fmla="*/ 3475483 w 7219949"/>
              <a:gd name="connsiteY1397" fmla="*/ 6423388 h 6791323"/>
              <a:gd name="connsiteX1398" fmla="*/ 3483146 w 7219949"/>
              <a:gd name="connsiteY1398" fmla="*/ 6425363 h 6791323"/>
              <a:gd name="connsiteX1399" fmla="*/ 3497460 w 7219949"/>
              <a:gd name="connsiteY1399" fmla="*/ 6436073 h 6791323"/>
              <a:gd name="connsiteX1400" fmla="*/ 3505495 w 7219949"/>
              <a:gd name="connsiteY1400" fmla="*/ 6443159 h 6791323"/>
              <a:gd name="connsiteX1401" fmla="*/ 3540455 w 7219949"/>
              <a:gd name="connsiteY1401" fmla="*/ 6479249 h 6791323"/>
              <a:gd name="connsiteX1402" fmla="*/ 3546734 w 7219949"/>
              <a:gd name="connsiteY1402" fmla="*/ 6482873 h 6791323"/>
              <a:gd name="connsiteX1403" fmla="*/ 3543223 w 7219949"/>
              <a:gd name="connsiteY1403" fmla="*/ 6475951 h 6791323"/>
              <a:gd name="connsiteX1404" fmla="*/ 3514490 w 7219949"/>
              <a:gd name="connsiteY1404" fmla="*/ 6432441 h 6791323"/>
              <a:gd name="connsiteX1405" fmla="*/ 3505763 w 7219949"/>
              <a:gd name="connsiteY1405" fmla="*/ 6426179 h 6791323"/>
              <a:gd name="connsiteX1406" fmla="*/ 3491129 w 7219949"/>
              <a:gd name="connsiteY1406" fmla="*/ 6421403 h 6791323"/>
              <a:gd name="connsiteX1407" fmla="*/ 3483093 w 7219949"/>
              <a:gd name="connsiteY1407" fmla="*/ 6414318 h 6791323"/>
              <a:gd name="connsiteX1408" fmla="*/ 3458245 w 7219949"/>
              <a:gd name="connsiteY1408" fmla="*/ 6382841 h 6791323"/>
              <a:gd name="connsiteX1409" fmla="*/ 3441803 w 7219949"/>
              <a:gd name="connsiteY1409" fmla="*/ 6363558 h 6791323"/>
              <a:gd name="connsiteX1410" fmla="*/ 3428552 w 7219949"/>
              <a:gd name="connsiteY1410" fmla="*/ 6357135 h 6791323"/>
              <a:gd name="connsiteX1411" fmla="*/ 3408973 w 7219949"/>
              <a:gd name="connsiteY1411" fmla="*/ 6336040 h 6791323"/>
              <a:gd name="connsiteX1412" fmla="*/ 3407536 w 7219949"/>
              <a:gd name="connsiteY1412" fmla="*/ 6326645 h 6791323"/>
              <a:gd name="connsiteX1413" fmla="*/ 3397373 w 7219949"/>
              <a:gd name="connsiteY1413" fmla="*/ 6310987 h 6791323"/>
              <a:gd name="connsiteX1414" fmla="*/ 3384071 w 7219949"/>
              <a:gd name="connsiteY1414" fmla="*/ 6293517 h 6791323"/>
              <a:gd name="connsiteX1415" fmla="*/ 3361722 w 7219949"/>
              <a:gd name="connsiteY1415" fmla="*/ 6275721 h 6791323"/>
              <a:gd name="connsiteX1416" fmla="*/ 3321919 w 7219949"/>
              <a:gd name="connsiteY1416" fmla="*/ 6245403 h 6791323"/>
              <a:gd name="connsiteX1417" fmla="*/ 3306169 w 7219949"/>
              <a:gd name="connsiteY1417" fmla="*/ 6225297 h 6791323"/>
              <a:gd name="connsiteX1418" fmla="*/ 3289355 w 7219949"/>
              <a:gd name="connsiteY1418" fmla="*/ 6200905 h 6791323"/>
              <a:gd name="connsiteX1419" fmla="*/ 3261739 w 7219949"/>
              <a:gd name="connsiteY1419" fmla="*/ 6172726 h 6791323"/>
              <a:gd name="connsiteX1420" fmla="*/ 3254768 w 7219949"/>
              <a:gd name="connsiteY1420" fmla="*/ 6169925 h 6791323"/>
              <a:gd name="connsiteX1421" fmla="*/ 3216617 w 7219949"/>
              <a:gd name="connsiteY1421" fmla="*/ 6120978 h 6791323"/>
              <a:gd name="connsiteX1422" fmla="*/ 3189692 w 7219949"/>
              <a:gd name="connsiteY1422" fmla="*/ 6091974 h 6791323"/>
              <a:gd name="connsiteX1423" fmla="*/ 3129192 w 7219949"/>
              <a:gd name="connsiteY1423" fmla="*/ 6025230 h 6791323"/>
              <a:gd name="connsiteX1424" fmla="*/ 3112750 w 7219949"/>
              <a:gd name="connsiteY1424" fmla="*/ 6005949 h 6791323"/>
              <a:gd name="connsiteX1425" fmla="*/ 3092477 w 7219949"/>
              <a:gd name="connsiteY1425" fmla="*/ 5985679 h 6791323"/>
              <a:gd name="connsiteX1426" fmla="*/ 3070448 w 7219949"/>
              <a:gd name="connsiteY1426" fmla="*/ 5961948 h 6791323"/>
              <a:gd name="connsiteX1427" fmla="*/ 3063848 w 7219949"/>
              <a:gd name="connsiteY1427" fmla="*/ 5964259 h 6791323"/>
              <a:gd name="connsiteX1428" fmla="*/ 3032401 w 7219949"/>
              <a:gd name="connsiteY1428" fmla="*/ 5935092 h 6791323"/>
              <a:gd name="connsiteX1429" fmla="*/ 3025749 w 7219949"/>
              <a:gd name="connsiteY1429" fmla="*/ 5926357 h 6791323"/>
              <a:gd name="connsiteX1430" fmla="*/ 3018778 w 7219949"/>
              <a:gd name="connsiteY1430" fmla="*/ 5923557 h 6791323"/>
              <a:gd name="connsiteX1431" fmla="*/ 3021598 w 7219949"/>
              <a:gd name="connsiteY1431" fmla="*/ 5931304 h 6791323"/>
              <a:gd name="connsiteX1432" fmla="*/ 3041871 w 7219949"/>
              <a:gd name="connsiteY1432" fmla="*/ 5951573 h 6791323"/>
              <a:gd name="connsiteX1433" fmla="*/ 3062516 w 7219949"/>
              <a:gd name="connsiteY1433" fmla="*/ 5976953 h 6791323"/>
              <a:gd name="connsiteX1434" fmla="*/ 3065708 w 7219949"/>
              <a:gd name="connsiteY1434" fmla="*/ 5989810 h 6791323"/>
              <a:gd name="connsiteX1435" fmla="*/ 3076564 w 7219949"/>
              <a:gd name="connsiteY1435" fmla="*/ 6004642 h 6791323"/>
              <a:gd name="connsiteX1436" fmla="*/ 3108703 w 7219949"/>
              <a:gd name="connsiteY1436" fmla="*/ 6032985 h 6791323"/>
              <a:gd name="connsiteX1437" fmla="*/ 3120941 w 7219949"/>
              <a:gd name="connsiteY1437" fmla="*/ 6046170 h 6791323"/>
              <a:gd name="connsiteX1438" fmla="*/ 3123761 w 7219949"/>
              <a:gd name="connsiteY1438" fmla="*/ 6053916 h 6791323"/>
              <a:gd name="connsiteX1439" fmla="*/ 3117854 w 7219949"/>
              <a:gd name="connsiteY1439" fmla="*/ 6055402 h 6791323"/>
              <a:gd name="connsiteX1440" fmla="*/ 3100399 w 7219949"/>
              <a:gd name="connsiteY1440" fmla="*/ 6042880 h 6791323"/>
              <a:gd name="connsiteX1441" fmla="*/ 3096569 w 7219949"/>
              <a:gd name="connsiteY1441" fmla="*/ 6041891 h 6791323"/>
              <a:gd name="connsiteX1442" fmla="*/ 3100772 w 7219949"/>
              <a:gd name="connsiteY1442" fmla="*/ 6047990 h 6791323"/>
              <a:gd name="connsiteX1443" fmla="*/ 3125940 w 7219949"/>
              <a:gd name="connsiteY1443" fmla="*/ 6073532 h 6791323"/>
              <a:gd name="connsiteX1444" fmla="*/ 3128388 w 7219949"/>
              <a:gd name="connsiteY1444" fmla="*/ 6076169 h 6791323"/>
              <a:gd name="connsiteX1445" fmla="*/ 3127004 w 7219949"/>
              <a:gd name="connsiteY1445" fmla="*/ 6077818 h 6791323"/>
              <a:gd name="connsiteX1446" fmla="*/ 3127376 w 7219949"/>
              <a:gd name="connsiteY1446" fmla="*/ 6082928 h 6791323"/>
              <a:gd name="connsiteX1447" fmla="*/ 3144510 w 7219949"/>
              <a:gd name="connsiteY1447" fmla="*/ 6101386 h 6791323"/>
              <a:gd name="connsiteX1448" fmla="*/ 3120406 w 7219949"/>
              <a:gd name="connsiteY1448" fmla="*/ 6080129 h 6791323"/>
              <a:gd name="connsiteX1449" fmla="*/ 3115882 w 7219949"/>
              <a:gd name="connsiteY1449" fmla="*/ 6079966 h 6791323"/>
              <a:gd name="connsiteX1450" fmla="*/ 3104388 w 7219949"/>
              <a:gd name="connsiteY1450" fmla="*/ 6077001 h 6791323"/>
              <a:gd name="connsiteX1451" fmla="*/ 3094597 w 7219949"/>
              <a:gd name="connsiteY1451" fmla="*/ 6066455 h 6791323"/>
              <a:gd name="connsiteX1452" fmla="*/ 3093213 w 7219949"/>
              <a:gd name="connsiteY1452" fmla="*/ 6068104 h 6791323"/>
              <a:gd name="connsiteX1453" fmla="*/ 3092521 w 7219949"/>
              <a:gd name="connsiteY1453" fmla="*/ 6068928 h 6791323"/>
              <a:gd name="connsiteX1454" fmla="*/ 3136259 w 7219949"/>
              <a:gd name="connsiteY1454" fmla="*/ 6122325 h 6791323"/>
              <a:gd name="connsiteX1455" fmla="*/ 3162172 w 7219949"/>
              <a:gd name="connsiteY1455" fmla="*/ 6158088 h 6791323"/>
              <a:gd name="connsiteX1456" fmla="*/ 3165683 w 7219949"/>
              <a:gd name="connsiteY1456" fmla="*/ 6165011 h 6791323"/>
              <a:gd name="connsiteX1457" fmla="*/ 3156957 w 7219949"/>
              <a:gd name="connsiteY1457" fmla="*/ 6158749 h 6791323"/>
              <a:gd name="connsiteX1458" fmla="*/ 3134927 w 7219949"/>
              <a:gd name="connsiteY1458" fmla="*/ 6135019 h 6791323"/>
              <a:gd name="connsiteX1459" fmla="*/ 3129340 w 7219949"/>
              <a:gd name="connsiteY1459" fmla="*/ 6130570 h 6791323"/>
              <a:gd name="connsiteX1460" fmla="*/ 3130405 w 7219949"/>
              <a:gd name="connsiteY1460" fmla="*/ 6134855 h 6791323"/>
              <a:gd name="connsiteX1461" fmla="*/ 3143706 w 7219949"/>
              <a:gd name="connsiteY1461" fmla="*/ 6152325 h 6791323"/>
              <a:gd name="connsiteX1462" fmla="*/ 3165735 w 7219949"/>
              <a:gd name="connsiteY1462" fmla="*/ 6176055 h 6791323"/>
              <a:gd name="connsiteX1463" fmla="*/ 3165416 w 7219949"/>
              <a:gd name="connsiteY1463" fmla="*/ 6181991 h 6791323"/>
              <a:gd name="connsiteX1464" fmla="*/ 3164032 w 7219949"/>
              <a:gd name="connsiteY1464" fmla="*/ 6183639 h 6791323"/>
              <a:gd name="connsiteX1465" fmla="*/ 3123165 w 7219949"/>
              <a:gd name="connsiteY1465" fmla="*/ 6149035 h 6791323"/>
              <a:gd name="connsiteX1466" fmla="*/ 3038880 w 7219949"/>
              <a:gd name="connsiteY1466" fmla="*/ 6055101 h 6791323"/>
              <a:gd name="connsiteX1467" fmla="*/ 3025258 w 7219949"/>
              <a:gd name="connsiteY1467" fmla="*/ 6043565 h 6791323"/>
              <a:gd name="connsiteX1468" fmla="*/ 3036112 w 7219949"/>
              <a:gd name="connsiteY1468" fmla="*/ 6058397 h 6791323"/>
              <a:gd name="connsiteX1469" fmla="*/ 3064101 w 7219949"/>
              <a:gd name="connsiteY1469" fmla="*/ 6091687 h 6791323"/>
              <a:gd name="connsiteX1470" fmla="*/ 3095921 w 7219949"/>
              <a:gd name="connsiteY1470" fmla="*/ 6125964 h 6791323"/>
              <a:gd name="connsiteX1471" fmla="*/ 3144182 w 7219949"/>
              <a:gd name="connsiteY1471" fmla="*/ 6179525 h 6791323"/>
              <a:gd name="connsiteX1472" fmla="*/ 3218410 w 7219949"/>
              <a:gd name="connsiteY1472" fmla="*/ 6279893 h 6791323"/>
              <a:gd name="connsiteX1473" fmla="*/ 3245705 w 7219949"/>
              <a:gd name="connsiteY1473" fmla="*/ 6314007 h 6791323"/>
              <a:gd name="connsiteX1474" fmla="*/ 3251691 w 7219949"/>
              <a:gd name="connsiteY1474" fmla="*/ 6320063 h 6791323"/>
              <a:gd name="connsiteX1475" fmla="*/ 3253815 w 7219949"/>
              <a:gd name="connsiteY1475" fmla="*/ 6323689 h 6791323"/>
              <a:gd name="connsiteX1476" fmla="*/ 3254672 w 7219949"/>
              <a:gd name="connsiteY1476" fmla="*/ 6325327 h 6791323"/>
              <a:gd name="connsiteX1477" fmla="*/ 3249098 w 7219949"/>
              <a:gd name="connsiteY1477" fmla="*/ 6323154 h 6791323"/>
              <a:gd name="connsiteX1478" fmla="*/ 3243630 w 7219949"/>
              <a:gd name="connsiteY1478" fmla="*/ 6316480 h 6791323"/>
              <a:gd name="connsiteX1479" fmla="*/ 3116351 w 7219949"/>
              <a:gd name="connsiteY1479" fmla="*/ 6179370 h 6791323"/>
              <a:gd name="connsiteX1480" fmla="*/ 3072716 w 7219949"/>
              <a:gd name="connsiteY1480" fmla="*/ 6148063 h 6791323"/>
              <a:gd name="connsiteX1481" fmla="*/ 3071332 w 7219949"/>
              <a:gd name="connsiteY1481" fmla="*/ 6149712 h 6791323"/>
              <a:gd name="connsiteX1482" fmla="*/ 3075589 w 7219949"/>
              <a:gd name="connsiteY1482" fmla="*/ 6166854 h 6791323"/>
              <a:gd name="connsiteX1483" fmla="*/ 3086123 w 7219949"/>
              <a:gd name="connsiteY1483" fmla="*/ 6187622 h 6791323"/>
              <a:gd name="connsiteX1484" fmla="*/ 3099848 w 7219949"/>
              <a:gd name="connsiteY1484" fmla="*/ 6221246 h 6791323"/>
              <a:gd name="connsiteX1485" fmla="*/ 3115011 w 7219949"/>
              <a:gd name="connsiteY1485" fmla="*/ 6264268 h 6791323"/>
              <a:gd name="connsiteX1486" fmla="*/ 3124110 w 7219949"/>
              <a:gd name="connsiteY1486" fmla="*/ 6275638 h 6791323"/>
              <a:gd name="connsiteX1487" fmla="*/ 3149650 w 7219949"/>
              <a:gd name="connsiteY1487" fmla="*/ 6306291 h 6791323"/>
              <a:gd name="connsiteX1488" fmla="*/ 3158750 w 7219949"/>
              <a:gd name="connsiteY1488" fmla="*/ 6317663 h 6791323"/>
              <a:gd name="connsiteX1489" fmla="*/ 3178330 w 7219949"/>
              <a:gd name="connsiteY1489" fmla="*/ 6338757 h 6791323"/>
              <a:gd name="connsiteX1490" fmla="*/ 3214674 w 7219949"/>
              <a:gd name="connsiteY1490" fmla="*/ 6373199 h 6791323"/>
              <a:gd name="connsiteX1491" fmla="*/ 3238459 w 7219949"/>
              <a:gd name="connsiteY1491" fmla="*/ 6400390 h 6791323"/>
              <a:gd name="connsiteX1492" fmla="*/ 3275226 w 7219949"/>
              <a:gd name="connsiteY1492" fmla="*/ 6450987 h 6791323"/>
              <a:gd name="connsiteX1493" fmla="*/ 3323436 w 7219949"/>
              <a:gd name="connsiteY1493" fmla="*/ 6493501 h 6791323"/>
              <a:gd name="connsiteX1494" fmla="*/ 3327061 w 7219949"/>
              <a:gd name="connsiteY1494" fmla="*/ 6495637 h 6791323"/>
              <a:gd name="connsiteX1495" fmla="*/ 3332637 w 7219949"/>
              <a:gd name="connsiteY1495" fmla="*/ 6511649 h 6791323"/>
              <a:gd name="connsiteX1496" fmla="*/ 3305973 w 7219949"/>
              <a:gd name="connsiteY1496" fmla="*/ 6593704 h 6791323"/>
              <a:gd name="connsiteX1497" fmla="*/ 3148560 w 7219949"/>
              <a:gd name="connsiteY1497" fmla="*/ 6593635 h 6791323"/>
              <a:gd name="connsiteX1498" fmla="*/ 3036158 w 7219949"/>
              <a:gd name="connsiteY1498" fmla="*/ 6475482 h 6791323"/>
              <a:gd name="connsiteX1499" fmla="*/ 3006988 w 7219949"/>
              <a:gd name="connsiteY1499" fmla="*/ 6449530 h 6791323"/>
              <a:gd name="connsiteX1500" fmla="*/ 2881035 w 7219949"/>
              <a:gd name="connsiteY1500" fmla="*/ 6387703 h 6791323"/>
              <a:gd name="connsiteX1501" fmla="*/ 2601545 w 7219949"/>
              <a:gd name="connsiteY1501" fmla="*/ 6163648 h 6791323"/>
              <a:gd name="connsiteX1502" fmla="*/ 2600585 w 7219949"/>
              <a:gd name="connsiteY1502" fmla="*/ 6159591 h 6791323"/>
              <a:gd name="connsiteX1503" fmla="*/ 2522487 w 7219949"/>
              <a:gd name="connsiteY1503" fmla="*/ 6170247 h 6791323"/>
              <a:gd name="connsiteX1504" fmla="*/ 2448931 w 7219949"/>
              <a:gd name="connsiteY1504" fmla="*/ 6183875 h 6791323"/>
              <a:gd name="connsiteX1505" fmla="*/ 2419759 w 7219949"/>
              <a:gd name="connsiteY1505" fmla="*/ 6157925 h 6791323"/>
              <a:gd name="connsiteX1506" fmla="*/ 2396091 w 7219949"/>
              <a:gd name="connsiteY1506" fmla="*/ 6139007 h 6791323"/>
              <a:gd name="connsiteX1507" fmla="*/ 2382022 w 7219949"/>
              <a:gd name="connsiteY1507" fmla="*/ 6160681 h 6791323"/>
              <a:gd name="connsiteX1508" fmla="*/ 2406651 w 7219949"/>
              <a:gd name="connsiteY1508" fmla="*/ 6183659 h 6791323"/>
              <a:gd name="connsiteX1509" fmla="*/ 2430579 w 7219949"/>
              <a:gd name="connsiteY1509" fmla="*/ 6219902 h 6791323"/>
              <a:gd name="connsiteX1510" fmla="*/ 2395978 w 7219949"/>
              <a:gd name="connsiteY1510" fmla="*/ 6252159 h 6791323"/>
              <a:gd name="connsiteX1511" fmla="*/ 2358240 w 7219949"/>
              <a:gd name="connsiteY1511" fmla="*/ 6254914 h 6791323"/>
              <a:gd name="connsiteX1512" fmla="*/ 2305988 w 7219949"/>
              <a:gd name="connsiteY1512" fmla="*/ 6309935 h 6791323"/>
              <a:gd name="connsiteX1513" fmla="*/ 2255398 w 7219949"/>
              <a:gd name="connsiteY1513" fmla="*/ 6355747 h 6791323"/>
              <a:gd name="connsiteX1514" fmla="*/ 2032996 w 7219949"/>
              <a:gd name="connsiteY1514" fmla="*/ 6340601 h 6791323"/>
              <a:gd name="connsiteX1515" fmla="*/ 2012908 w 7219949"/>
              <a:gd name="connsiteY1515" fmla="*/ 6320596 h 6791323"/>
              <a:gd name="connsiteX1516" fmla="*/ 2127785 w 7219949"/>
              <a:gd name="connsiteY1516" fmla="*/ 6303125 h 6791323"/>
              <a:gd name="connsiteX1517" fmla="*/ 2231843 w 7219949"/>
              <a:gd name="connsiteY1517" fmla="*/ 6223676 h 6791323"/>
              <a:gd name="connsiteX1518" fmla="*/ 2279365 w 7219949"/>
              <a:gd name="connsiteY1518" fmla="*/ 6213598 h 6791323"/>
              <a:gd name="connsiteX1519" fmla="*/ 2314152 w 7219949"/>
              <a:gd name="connsiteY1519" fmla="*/ 6133427 h 6791323"/>
              <a:gd name="connsiteX1520" fmla="*/ 2277818 w 7219949"/>
              <a:gd name="connsiteY1520" fmla="*/ 6109652 h 6791323"/>
              <a:gd name="connsiteX1521" fmla="*/ 2157180 w 7219949"/>
              <a:gd name="connsiteY1521" fmla="*/ 6102766 h 6791323"/>
              <a:gd name="connsiteX1522" fmla="*/ 2033218 w 7219949"/>
              <a:gd name="connsiteY1522" fmla="*/ 6114297 h 6791323"/>
              <a:gd name="connsiteX1523" fmla="*/ 1852209 w 7219949"/>
              <a:gd name="connsiteY1523" fmla="*/ 6160547 h 6791323"/>
              <a:gd name="connsiteX1524" fmla="*/ 1620979 w 7219949"/>
              <a:gd name="connsiteY1524" fmla="*/ 6156781 h 6791323"/>
              <a:gd name="connsiteX1525" fmla="*/ 1575819 w 7219949"/>
              <a:gd name="connsiteY1525" fmla="*/ 6144386 h 6791323"/>
              <a:gd name="connsiteX1526" fmla="*/ 1606836 w 7219949"/>
              <a:gd name="connsiteY1526" fmla="*/ 6113217 h 6791323"/>
              <a:gd name="connsiteX1527" fmla="*/ 1084447 w 7219949"/>
              <a:gd name="connsiteY1527" fmla="*/ 6128232 h 6791323"/>
              <a:gd name="connsiteX1528" fmla="*/ 1292192 w 7219949"/>
              <a:gd name="connsiteY1528" fmla="*/ 6065165 h 6791323"/>
              <a:gd name="connsiteX1529" fmla="*/ 1482990 w 7219949"/>
              <a:gd name="connsiteY1529" fmla="*/ 6011592 h 6791323"/>
              <a:gd name="connsiteX1530" fmla="*/ 1464564 w 7219949"/>
              <a:gd name="connsiteY1530" fmla="*/ 5982380 h 6791323"/>
              <a:gd name="connsiteX1531" fmla="*/ 1495840 w 7219949"/>
              <a:gd name="connsiteY1531" fmla="*/ 5968533 h 6791323"/>
              <a:gd name="connsiteX1532" fmla="*/ 1543621 w 7219949"/>
              <a:gd name="connsiteY1532" fmla="*/ 5975782 h 6791323"/>
              <a:gd name="connsiteX1533" fmla="*/ 1605214 w 7219949"/>
              <a:gd name="connsiteY1533" fmla="*/ 5944029 h 6791323"/>
              <a:gd name="connsiteX1534" fmla="*/ 1439418 w 7219949"/>
              <a:gd name="connsiteY1534" fmla="*/ 5924753 h 6791323"/>
              <a:gd name="connsiteX1535" fmla="*/ 1476898 w 7219949"/>
              <a:gd name="connsiteY1535" fmla="*/ 5904672 h 6791323"/>
              <a:gd name="connsiteX1536" fmla="*/ 1642437 w 7219949"/>
              <a:gd name="connsiteY1536" fmla="*/ 5906626 h 6791323"/>
              <a:gd name="connsiteX1537" fmla="*/ 1804063 w 7219949"/>
              <a:gd name="connsiteY1537" fmla="*/ 5827103 h 6791323"/>
              <a:gd name="connsiteX1538" fmla="*/ 1510980 w 7219949"/>
              <a:gd name="connsiteY1538" fmla="*/ 5837767 h 6791323"/>
              <a:gd name="connsiteX1539" fmla="*/ 1343782 w 7219949"/>
              <a:gd name="connsiteY1539" fmla="*/ 5845016 h 6791323"/>
              <a:gd name="connsiteX1540" fmla="*/ 1279493 w 7219949"/>
              <a:gd name="connsiteY1540" fmla="*/ 5816674 h 6791323"/>
              <a:gd name="connsiteX1541" fmla="*/ 1212326 w 7219949"/>
              <a:gd name="connsiteY1541" fmla="*/ 5776157 h 6791323"/>
              <a:gd name="connsiteX1542" fmla="*/ 1119125 w 7219949"/>
              <a:gd name="connsiteY1542" fmla="*/ 5739191 h 6791323"/>
              <a:gd name="connsiteX1543" fmla="*/ 1112405 w 7219949"/>
              <a:gd name="connsiteY1543" fmla="*/ 5710776 h 6791323"/>
              <a:gd name="connsiteX1544" fmla="*/ 1132938 w 7219949"/>
              <a:gd name="connsiteY1544" fmla="*/ 5700191 h 6791323"/>
              <a:gd name="connsiteX1545" fmla="*/ 1404971 w 7219949"/>
              <a:gd name="connsiteY1545" fmla="*/ 5665463 h 6791323"/>
              <a:gd name="connsiteX1546" fmla="*/ 1419998 w 7219949"/>
              <a:gd name="connsiteY1546" fmla="*/ 5647849 h 6791323"/>
              <a:gd name="connsiteX1547" fmla="*/ 1404454 w 7219949"/>
              <a:gd name="connsiteY1547" fmla="*/ 5630814 h 6791323"/>
              <a:gd name="connsiteX1548" fmla="*/ 1370296 w 7219949"/>
              <a:gd name="connsiteY1548" fmla="*/ 5632483 h 6791323"/>
              <a:gd name="connsiteX1549" fmla="*/ 947239 w 7219949"/>
              <a:gd name="connsiteY1549" fmla="*/ 5612992 h 6791323"/>
              <a:gd name="connsiteX1550" fmla="*/ 649801 w 7219949"/>
              <a:gd name="connsiteY1550" fmla="*/ 5572766 h 6791323"/>
              <a:gd name="connsiteX1551" fmla="*/ 613465 w 7219949"/>
              <a:gd name="connsiteY1551" fmla="*/ 5548992 h 6791323"/>
              <a:gd name="connsiteX1552" fmla="*/ 652607 w 7219949"/>
              <a:gd name="connsiteY1552" fmla="*/ 5519706 h 6791323"/>
              <a:gd name="connsiteX1553" fmla="*/ 717339 w 7219949"/>
              <a:gd name="connsiteY1553" fmla="*/ 5517458 h 6791323"/>
              <a:gd name="connsiteX1554" fmla="*/ 1048459 w 7219949"/>
              <a:gd name="connsiteY1554" fmla="*/ 5518877 h 6791323"/>
              <a:gd name="connsiteX1555" fmla="*/ 1033426 w 7219949"/>
              <a:gd name="connsiteY1555" fmla="*/ 5513068 h 6791323"/>
              <a:gd name="connsiteX1556" fmla="*/ 943479 w 7219949"/>
              <a:gd name="connsiteY1556" fmla="*/ 5472628 h 6791323"/>
              <a:gd name="connsiteX1557" fmla="*/ 906387 w 7219949"/>
              <a:gd name="connsiteY1557" fmla="*/ 5443222 h 6791323"/>
              <a:gd name="connsiteX1558" fmla="*/ 798818 w 7219949"/>
              <a:gd name="connsiteY1558" fmla="*/ 5359191 h 6791323"/>
              <a:gd name="connsiteX1559" fmla="*/ 769144 w 7219949"/>
              <a:gd name="connsiteY1559" fmla="*/ 5342389 h 6791323"/>
              <a:gd name="connsiteX1560" fmla="*/ 702380 w 7219949"/>
              <a:gd name="connsiteY1560" fmla="*/ 5308776 h 6791323"/>
              <a:gd name="connsiteX1561" fmla="*/ 620777 w 7219949"/>
              <a:gd name="connsiteY1561" fmla="*/ 5359191 h 6791323"/>
              <a:gd name="connsiteX1562" fmla="*/ 505791 w 7219949"/>
              <a:gd name="connsiteY1562" fmla="*/ 5375996 h 6791323"/>
              <a:gd name="connsiteX1563" fmla="*/ 179385 w 7219949"/>
              <a:gd name="connsiteY1563" fmla="*/ 5119718 h 6791323"/>
              <a:gd name="connsiteX1564" fmla="*/ 75524 w 7219949"/>
              <a:gd name="connsiteY1564" fmla="*/ 5018886 h 6791323"/>
              <a:gd name="connsiteX1565" fmla="*/ 12469 w 7219949"/>
              <a:gd name="connsiteY1565" fmla="*/ 4918053 h 6791323"/>
              <a:gd name="connsiteX1566" fmla="*/ 1 w 7219949"/>
              <a:gd name="connsiteY1566" fmla="*/ 4899377 h 679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Lst>
            <a:rect l="l" t="t" r="r" b="b"/>
            <a:pathLst>
              <a:path w="7219949" h="6791323">
                <a:moveTo>
                  <a:pt x="6373343" y="5762674"/>
                </a:moveTo>
                <a:cubicBezTo>
                  <a:pt x="6389141" y="5770824"/>
                  <a:pt x="6403089" y="5781671"/>
                  <a:pt x="6413754" y="5791064"/>
                </a:cubicBezTo>
                <a:lnTo>
                  <a:pt x="6422746" y="5798985"/>
                </a:lnTo>
                <a:lnTo>
                  <a:pt x="6422797" y="5799972"/>
                </a:lnTo>
                <a:lnTo>
                  <a:pt x="6417097" y="5796731"/>
                </a:lnTo>
                <a:cubicBezTo>
                  <a:pt x="6416481" y="5797629"/>
                  <a:pt x="6421813" y="5802326"/>
                  <a:pt x="6421197" y="5803224"/>
                </a:cubicBezTo>
                <a:lnTo>
                  <a:pt x="6423069" y="5805289"/>
                </a:lnTo>
                <a:lnTo>
                  <a:pt x="6423280" y="5809382"/>
                </a:lnTo>
                <a:lnTo>
                  <a:pt x="6409944" y="5797636"/>
                </a:lnTo>
                <a:close/>
                <a:moveTo>
                  <a:pt x="1540022" y="5527312"/>
                </a:moveTo>
                <a:cubicBezTo>
                  <a:pt x="1533822" y="5526853"/>
                  <a:pt x="1527910" y="5527508"/>
                  <a:pt x="1522578" y="5529871"/>
                </a:cubicBezTo>
                <a:lnTo>
                  <a:pt x="1509084" y="5542239"/>
                </a:lnTo>
                <a:lnTo>
                  <a:pt x="1523166" y="5546372"/>
                </a:lnTo>
                <a:cubicBezTo>
                  <a:pt x="1532229" y="5547156"/>
                  <a:pt x="1541462" y="5546122"/>
                  <a:pt x="1550935" y="5543314"/>
                </a:cubicBezTo>
                <a:lnTo>
                  <a:pt x="1571395" y="5533722"/>
                </a:lnTo>
                <a:lnTo>
                  <a:pt x="1559206" y="5531447"/>
                </a:lnTo>
                <a:close/>
                <a:moveTo>
                  <a:pt x="1444220" y="5502038"/>
                </a:moveTo>
                <a:lnTo>
                  <a:pt x="1442366" y="5504927"/>
                </a:lnTo>
                <a:lnTo>
                  <a:pt x="1445716" y="5504667"/>
                </a:lnTo>
                <a:close/>
                <a:moveTo>
                  <a:pt x="1109001" y="5399894"/>
                </a:moveTo>
                <a:cubicBezTo>
                  <a:pt x="1095787" y="5398318"/>
                  <a:pt x="1090919" y="5418013"/>
                  <a:pt x="1088139" y="5430615"/>
                </a:cubicBezTo>
                <a:cubicBezTo>
                  <a:pt x="1080719" y="5460025"/>
                  <a:pt x="1128939" y="5502038"/>
                  <a:pt x="1154903" y="5493637"/>
                </a:cubicBezTo>
                <a:cubicBezTo>
                  <a:pt x="1173449" y="5485233"/>
                  <a:pt x="1184577" y="5485233"/>
                  <a:pt x="1199413" y="5502038"/>
                </a:cubicBezTo>
                <a:lnTo>
                  <a:pt x="1203154" y="5506753"/>
                </a:lnTo>
                <a:lnTo>
                  <a:pt x="1221483" y="5500369"/>
                </a:lnTo>
                <a:cubicBezTo>
                  <a:pt x="1232573" y="5497546"/>
                  <a:pt x="1243522" y="5496670"/>
                  <a:pt x="1254063" y="5500404"/>
                </a:cubicBezTo>
                <a:lnTo>
                  <a:pt x="1257548" y="5502518"/>
                </a:lnTo>
                <a:lnTo>
                  <a:pt x="1259224" y="5501513"/>
                </a:lnTo>
                <a:cubicBezTo>
                  <a:pt x="1262470" y="5502038"/>
                  <a:pt x="1266180" y="5504139"/>
                  <a:pt x="1269888" y="5506239"/>
                </a:cubicBezTo>
                <a:lnTo>
                  <a:pt x="1271060" y="5511704"/>
                </a:lnTo>
                <a:lnTo>
                  <a:pt x="1284187" y="5528103"/>
                </a:lnTo>
                <a:cubicBezTo>
                  <a:pt x="1288728" y="5531073"/>
                  <a:pt x="1292311" y="5529986"/>
                  <a:pt x="1295893" y="5528899"/>
                </a:cubicBezTo>
                <a:cubicBezTo>
                  <a:pt x="1306638" y="5525637"/>
                  <a:pt x="1317803" y="5524150"/>
                  <a:pt x="1329134" y="5523362"/>
                </a:cubicBezTo>
                <a:lnTo>
                  <a:pt x="1345023" y="5522735"/>
                </a:lnTo>
                <a:lnTo>
                  <a:pt x="1332945" y="5502038"/>
                </a:lnTo>
                <a:cubicBezTo>
                  <a:pt x="1321818" y="5481032"/>
                  <a:pt x="1329234" y="5443220"/>
                  <a:pt x="1306980" y="5439018"/>
                </a:cubicBezTo>
                <a:cubicBezTo>
                  <a:pt x="1262471" y="5430615"/>
                  <a:pt x="1217960" y="5405407"/>
                  <a:pt x="1173450" y="5413812"/>
                </a:cubicBezTo>
                <a:cubicBezTo>
                  <a:pt x="1154903" y="5418012"/>
                  <a:pt x="1140066" y="5426415"/>
                  <a:pt x="1125229" y="5409611"/>
                </a:cubicBezTo>
                <a:cubicBezTo>
                  <a:pt x="1118737" y="5403308"/>
                  <a:pt x="1113406" y="5400419"/>
                  <a:pt x="1109001" y="5399894"/>
                </a:cubicBezTo>
                <a:close/>
                <a:moveTo>
                  <a:pt x="1" y="5033886"/>
                </a:moveTo>
                <a:lnTo>
                  <a:pt x="20697" y="5050987"/>
                </a:lnTo>
                <a:cubicBezTo>
                  <a:pt x="27074" y="5061686"/>
                  <a:pt x="30087" y="5076653"/>
                  <a:pt x="27306" y="5098712"/>
                </a:cubicBezTo>
                <a:cubicBezTo>
                  <a:pt x="23597" y="5123918"/>
                  <a:pt x="60687" y="5128120"/>
                  <a:pt x="75524" y="5149127"/>
                </a:cubicBezTo>
                <a:cubicBezTo>
                  <a:pt x="134871" y="5233153"/>
                  <a:pt x="216473" y="5275165"/>
                  <a:pt x="309203" y="5291971"/>
                </a:cubicBezTo>
                <a:cubicBezTo>
                  <a:pt x="338877" y="5300375"/>
                  <a:pt x="353715" y="5317180"/>
                  <a:pt x="353715" y="5350789"/>
                </a:cubicBezTo>
                <a:cubicBezTo>
                  <a:pt x="309203" y="5375997"/>
                  <a:pt x="268403" y="5363394"/>
                  <a:pt x="223891" y="5333986"/>
                </a:cubicBezTo>
                <a:cubicBezTo>
                  <a:pt x="171963" y="5296173"/>
                  <a:pt x="105199" y="5287770"/>
                  <a:pt x="45852" y="5266763"/>
                </a:cubicBezTo>
                <a:lnTo>
                  <a:pt x="1" y="5245499"/>
                </a:lnTo>
                <a:close/>
                <a:moveTo>
                  <a:pt x="6018520" y="3828679"/>
                </a:moveTo>
                <a:cubicBezTo>
                  <a:pt x="6029739" y="3830275"/>
                  <a:pt x="6044375" y="3839886"/>
                  <a:pt x="6061272" y="3852562"/>
                </a:cubicBezTo>
                <a:lnTo>
                  <a:pt x="6123598" y="3899316"/>
                </a:lnTo>
                <a:lnTo>
                  <a:pt x="6135571" y="3918704"/>
                </a:lnTo>
                <a:lnTo>
                  <a:pt x="6095110" y="3884769"/>
                </a:lnTo>
                <a:cubicBezTo>
                  <a:pt x="6086661" y="3878430"/>
                  <a:pt x="6074842" y="3870928"/>
                  <a:pt x="6067502" y="3862695"/>
                </a:cubicBezTo>
                <a:cubicBezTo>
                  <a:pt x="6065242" y="3859633"/>
                  <a:pt x="6062425" y="3857521"/>
                  <a:pt x="6058500" y="3857305"/>
                </a:cubicBezTo>
                <a:cubicBezTo>
                  <a:pt x="6049541" y="3858772"/>
                  <a:pt x="6043909" y="3854548"/>
                  <a:pt x="6028122" y="3839975"/>
                </a:cubicBezTo>
                <a:cubicBezTo>
                  <a:pt x="6025860" y="3836914"/>
                  <a:pt x="6020227" y="3832690"/>
                  <a:pt x="6018520" y="3828679"/>
                </a:cubicBezTo>
                <a:close/>
                <a:moveTo>
                  <a:pt x="5917528" y="3369309"/>
                </a:moveTo>
                <a:lnTo>
                  <a:pt x="5932912" y="3381207"/>
                </a:lnTo>
                <a:lnTo>
                  <a:pt x="5934660" y="3383263"/>
                </a:lnTo>
                <a:lnTo>
                  <a:pt x="5930917" y="3380432"/>
                </a:lnTo>
                <a:close/>
                <a:moveTo>
                  <a:pt x="6015135" y="2860684"/>
                </a:moveTo>
                <a:lnTo>
                  <a:pt x="6020320" y="2864266"/>
                </a:lnTo>
                <a:lnTo>
                  <a:pt x="6021276" y="2864967"/>
                </a:lnTo>
                <a:lnTo>
                  <a:pt x="6021151" y="2865757"/>
                </a:lnTo>
                <a:lnTo>
                  <a:pt x="6017986" y="2863246"/>
                </a:lnTo>
                <a:close/>
                <a:moveTo>
                  <a:pt x="5801996" y="2690461"/>
                </a:moveTo>
                <a:cubicBezTo>
                  <a:pt x="5802414" y="2690607"/>
                  <a:pt x="5803170" y="2691043"/>
                  <a:pt x="5803170" y="2691043"/>
                </a:cubicBezTo>
                <a:cubicBezTo>
                  <a:pt x="5805868" y="2693372"/>
                  <a:pt x="5805868" y="2693372"/>
                  <a:pt x="5805707" y="2693665"/>
                </a:cubicBezTo>
                <a:lnTo>
                  <a:pt x="5803117" y="2692169"/>
                </a:lnTo>
                <a:lnTo>
                  <a:pt x="5802846" y="2691627"/>
                </a:lnTo>
                <a:cubicBezTo>
                  <a:pt x="5801497" y="2690463"/>
                  <a:pt x="5801578" y="2690317"/>
                  <a:pt x="5801996" y="2690461"/>
                </a:cubicBezTo>
                <a:close/>
                <a:moveTo>
                  <a:pt x="5712609" y="2643924"/>
                </a:moveTo>
                <a:lnTo>
                  <a:pt x="5716036" y="2646416"/>
                </a:lnTo>
                <a:lnTo>
                  <a:pt x="5712958" y="2644329"/>
                </a:lnTo>
                <a:close/>
                <a:moveTo>
                  <a:pt x="6874443" y="1314142"/>
                </a:moveTo>
                <a:cubicBezTo>
                  <a:pt x="6878353" y="1314585"/>
                  <a:pt x="6883785" y="1319137"/>
                  <a:pt x="6887098" y="1320495"/>
                </a:cubicBezTo>
                <a:cubicBezTo>
                  <a:pt x="6904587" y="1332314"/>
                  <a:pt x="6910018" y="1336864"/>
                  <a:pt x="6911869" y="1346903"/>
                </a:cubicBezTo>
                <a:cubicBezTo>
                  <a:pt x="6913391" y="1351008"/>
                  <a:pt x="6916106" y="1353282"/>
                  <a:pt x="6919419" y="1354642"/>
                </a:cubicBezTo>
                <a:cubicBezTo>
                  <a:pt x="6928761" y="1359638"/>
                  <a:pt x="6939027" y="1369651"/>
                  <a:pt x="6947175" y="1376475"/>
                </a:cubicBezTo>
                <a:cubicBezTo>
                  <a:pt x="6963470" y="1390124"/>
                  <a:pt x="6977050" y="1401498"/>
                  <a:pt x="6995137" y="1412403"/>
                </a:cubicBezTo>
                <a:cubicBezTo>
                  <a:pt x="7001165" y="1416038"/>
                  <a:pt x="7012625" y="1424223"/>
                  <a:pt x="7014744" y="1427412"/>
                </a:cubicBezTo>
                <a:cubicBezTo>
                  <a:pt x="7023818" y="1439255"/>
                  <a:pt x="7038590" y="1448799"/>
                  <a:pt x="7045544" y="1457454"/>
                </a:cubicBezTo>
                <a:cubicBezTo>
                  <a:pt x="7050379" y="1462919"/>
                  <a:pt x="7055811" y="1467467"/>
                  <a:pt x="7061838" y="1471102"/>
                </a:cubicBezTo>
                <a:cubicBezTo>
                  <a:pt x="7073897" y="1478372"/>
                  <a:pt x="7082045" y="1485196"/>
                  <a:pt x="7091714" y="1496126"/>
                </a:cubicBezTo>
                <a:cubicBezTo>
                  <a:pt x="7099266" y="1503865"/>
                  <a:pt x="7104697" y="1508414"/>
                  <a:pt x="7114038" y="1513409"/>
                </a:cubicBezTo>
                <a:cubicBezTo>
                  <a:pt x="7122320" y="1516809"/>
                  <a:pt x="7131363" y="1522261"/>
                  <a:pt x="7140637" y="1528968"/>
                </a:cubicBezTo>
                <a:lnTo>
                  <a:pt x="7141158" y="1529398"/>
                </a:lnTo>
                <a:lnTo>
                  <a:pt x="7138593" y="1533830"/>
                </a:lnTo>
                <a:lnTo>
                  <a:pt x="7124726" y="1544846"/>
                </a:lnTo>
                <a:lnTo>
                  <a:pt x="7099056" y="1523496"/>
                </a:lnTo>
                <a:cubicBezTo>
                  <a:pt x="7099056" y="1523496"/>
                  <a:pt x="7099653" y="1522582"/>
                  <a:pt x="7096937" y="1520307"/>
                </a:cubicBezTo>
                <a:cubicBezTo>
                  <a:pt x="7100846" y="1520751"/>
                  <a:pt x="7102965" y="1523942"/>
                  <a:pt x="7108397" y="1528492"/>
                </a:cubicBezTo>
                <a:cubicBezTo>
                  <a:pt x="7111113" y="1530767"/>
                  <a:pt x="7111710" y="1529851"/>
                  <a:pt x="7111710" y="1529851"/>
                </a:cubicBezTo>
                <a:cubicBezTo>
                  <a:pt x="7112307" y="1528936"/>
                  <a:pt x="7113501" y="1527107"/>
                  <a:pt x="7110188" y="1525747"/>
                </a:cubicBezTo>
                <a:cubicBezTo>
                  <a:pt x="7107473" y="1523472"/>
                  <a:pt x="7105950" y="1519367"/>
                  <a:pt x="7103234" y="1517093"/>
                </a:cubicBezTo>
                <a:cubicBezTo>
                  <a:pt x="7086341" y="1504359"/>
                  <a:pt x="7074553" y="1490241"/>
                  <a:pt x="7058257" y="1476591"/>
                </a:cubicBezTo>
                <a:cubicBezTo>
                  <a:pt x="7009372" y="1435645"/>
                  <a:pt x="6957770" y="1392425"/>
                  <a:pt x="6908883" y="1351478"/>
                </a:cubicBezTo>
                <a:cubicBezTo>
                  <a:pt x="6892588" y="1337829"/>
                  <a:pt x="6879606" y="1325540"/>
                  <a:pt x="6874443" y="1314142"/>
                </a:cubicBezTo>
                <a:close/>
                <a:moveTo>
                  <a:pt x="6661736" y="1273216"/>
                </a:moveTo>
                <a:cubicBezTo>
                  <a:pt x="6665048" y="1274577"/>
                  <a:pt x="6665646" y="1273660"/>
                  <a:pt x="6671078" y="1278211"/>
                </a:cubicBezTo>
                <a:cubicBezTo>
                  <a:pt x="6679225" y="1285035"/>
                  <a:pt x="6687373" y="1291859"/>
                  <a:pt x="6695521" y="1298683"/>
                </a:cubicBezTo>
                <a:cubicBezTo>
                  <a:pt x="6706056" y="1301849"/>
                  <a:pt x="6718112" y="1309119"/>
                  <a:pt x="6734408" y="1322768"/>
                </a:cubicBezTo>
                <a:cubicBezTo>
                  <a:pt x="6739840" y="1327317"/>
                  <a:pt x="6745273" y="1331867"/>
                  <a:pt x="6750704" y="1336417"/>
                </a:cubicBezTo>
                <a:cubicBezTo>
                  <a:pt x="6777266" y="1360079"/>
                  <a:pt x="6806215" y="1380082"/>
                  <a:pt x="6833971" y="1401916"/>
                </a:cubicBezTo>
                <a:cubicBezTo>
                  <a:pt x="6836687" y="1404191"/>
                  <a:pt x="6840596" y="1404636"/>
                  <a:pt x="6846625" y="1408272"/>
                </a:cubicBezTo>
                <a:cubicBezTo>
                  <a:pt x="6830927" y="1393707"/>
                  <a:pt x="6814631" y="1380058"/>
                  <a:pt x="6801052" y="1368685"/>
                </a:cubicBezTo>
                <a:cubicBezTo>
                  <a:pt x="6801052" y="1368685"/>
                  <a:pt x="6801649" y="1367769"/>
                  <a:pt x="6801649" y="1367769"/>
                </a:cubicBezTo>
                <a:cubicBezTo>
                  <a:pt x="6817944" y="1381418"/>
                  <a:pt x="6834240" y="1395068"/>
                  <a:pt x="6847820" y="1406440"/>
                </a:cubicBezTo>
                <a:lnTo>
                  <a:pt x="6874094" y="1428448"/>
                </a:lnTo>
                <a:lnTo>
                  <a:pt x="6875058" y="1439534"/>
                </a:lnTo>
                <a:lnTo>
                  <a:pt x="6875306" y="1440882"/>
                </a:lnTo>
                <a:lnTo>
                  <a:pt x="6872919" y="1438783"/>
                </a:lnTo>
                <a:cubicBezTo>
                  <a:pt x="6871725" y="1440613"/>
                  <a:pt x="6873843" y="1443801"/>
                  <a:pt x="6867815" y="1440167"/>
                </a:cubicBezTo>
                <a:cubicBezTo>
                  <a:pt x="6865099" y="1437892"/>
                  <a:pt x="6859668" y="1433343"/>
                  <a:pt x="6863577" y="1433787"/>
                </a:cubicBezTo>
                <a:cubicBezTo>
                  <a:pt x="6858145" y="1429238"/>
                  <a:pt x="6852713" y="1424688"/>
                  <a:pt x="6847282" y="1420139"/>
                </a:cubicBezTo>
                <a:cubicBezTo>
                  <a:pt x="6846684" y="1421055"/>
                  <a:pt x="6848207" y="1425158"/>
                  <a:pt x="6842178" y="1421523"/>
                </a:cubicBezTo>
                <a:cubicBezTo>
                  <a:pt x="6839463" y="1419248"/>
                  <a:pt x="6837344" y="1416059"/>
                  <a:pt x="6837941" y="1415144"/>
                </a:cubicBezTo>
                <a:cubicBezTo>
                  <a:pt x="6832508" y="1410594"/>
                  <a:pt x="6827077" y="1406045"/>
                  <a:pt x="6824360" y="1403770"/>
                </a:cubicBezTo>
                <a:cubicBezTo>
                  <a:pt x="6821047" y="1402410"/>
                  <a:pt x="6822570" y="1406515"/>
                  <a:pt x="6817137" y="1401965"/>
                </a:cubicBezTo>
                <a:cubicBezTo>
                  <a:pt x="6814422" y="1399691"/>
                  <a:pt x="6808394" y="1396056"/>
                  <a:pt x="6806872" y="1391951"/>
                </a:cubicBezTo>
                <a:cubicBezTo>
                  <a:pt x="6802037" y="1386486"/>
                  <a:pt x="6792098" y="1382407"/>
                  <a:pt x="6787263" y="1376942"/>
                </a:cubicBezTo>
                <a:cubicBezTo>
                  <a:pt x="6780310" y="1368288"/>
                  <a:pt x="6774280" y="1364653"/>
                  <a:pt x="6768849" y="1360104"/>
                </a:cubicBezTo>
                <a:cubicBezTo>
                  <a:pt x="6764015" y="1354639"/>
                  <a:pt x="6760701" y="1353280"/>
                  <a:pt x="6755270" y="1348729"/>
                </a:cubicBezTo>
                <a:cubicBezTo>
                  <a:pt x="6745929" y="1343735"/>
                  <a:pt x="6732349" y="1332361"/>
                  <a:pt x="6722679" y="1321431"/>
                </a:cubicBezTo>
                <a:cubicBezTo>
                  <a:pt x="6714531" y="1314608"/>
                  <a:pt x="6704592" y="1310527"/>
                  <a:pt x="6694923" y="1299599"/>
                </a:cubicBezTo>
                <a:cubicBezTo>
                  <a:pt x="6694327" y="1300514"/>
                  <a:pt x="6684388" y="1296433"/>
                  <a:pt x="6681074" y="1295074"/>
                </a:cubicBezTo>
                <a:cubicBezTo>
                  <a:pt x="6668421" y="1288719"/>
                  <a:pt x="6668421" y="1288719"/>
                  <a:pt x="6662660" y="1278235"/>
                </a:cubicBezTo>
                <a:cubicBezTo>
                  <a:pt x="6660542" y="1275045"/>
                  <a:pt x="6658423" y="1271857"/>
                  <a:pt x="6661736" y="1273216"/>
                </a:cubicBezTo>
                <a:close/>
                <a:moveTo>
                  <a:pt x="0" y="0"/>
                </a:moveTo>
                <a:lnTo>
                  <a:pt x="6972406" y="0"/>
                </a:lnTo>
                <a:lnTo>
                  <a:pt x="6976138" y="3025"/>
                </a:lnTo>
                <a:cubicBezTo>
                  <a:pt x="7031776" y="36635"/>
                  <a:pt x="7039194" y="91252"/>
                  <a:pt x="7039194" y="150070"/>
                </a:cubicBezTo>
                <a:cubicBezTo>
                  <a:pt x="7039194" y="183680"/>
                  <a:pt x="6990976" y="229896"/>
                  <a:pt x="6968720" y="225694"/>
                </a:cubicBezTo>
                <a:cubicBezTo>
                  <a:pt x="6924210" y="221494"/>
                  <a:pt x="6924210" y="221494"/>
                  <a:pt x="6927918" y="271907"/>
                </a:cubicBezTo>
                <a:cubicBezTo>
                  <a:pt x="6909374" y="276108"/>
                  <a:pt x="6905662" y="259304"/>
                  <a:pt x="6898245" y="246701"/>
                </a:cubicBezTo>
                <a:cubicBezTo>
                  <a:pt x="6894538" y="242499"/>
                  <a:pt x="6887118" y="225694"/>
                  <a:pt x="6879700" y="234099"/>
                </a:cubicBezTo>
                <a:cubicBezTo>
                  <a:pt x="6861154" y="257204"/>
                  <a:pt x="6840752" y="256155"/>
                  <a:pt x="6819888" y="250377"/>
                </a:cubicBezTo>
                <a:lnTo>
                  <a:pt x="6809591" y="247177"/>
                </a:lnTo>
                <a:lnTo>
                  <a:pt x="6854840" y="305140"/>
                </a:lnTo>
                <a:cubicBezTo>
                  <a:pt x="6907174" y="362842"/>
                  <a:pt x="6968376" y="414047"/>
                  <a:pt x="6996193" y="495970"/>
                </a:cubicBezTo>
                <a:cubicBezTo>
                  <a:pt x="6999904" y="512775"/>
                  <a:pt x="7011030" y="525381"/>
                  <a:pt x="7022160" y="542186"/>
                </a:cubicBezTo>
                <a:cubicBezTo>
                  <a:pt x="7007324" y="558992"/>
                  <a:pt x="6988777" y="558992"/>
                  <a:pt x="6973940" y="579998"/>
                </a:cubicBezTo>
                <a:cubicBezTo>
                  <a:pt x="6951686" y="617810"/>
                  <a:pt x="6896048" y="626213"/>
                  <a:pt x="6858954" y="596802"/>
                </a:cubicBezTo>
                <a:cubicBezTo>
                  <a:pt x="6832989" y="571597"/>
                  <a:pt x="6814442" y="533782"/>
                  <a:pt x="6773643" y="533782"/>
                </a:cubicBezTo>
                <a:cubicBezTo>
                  <a:pt x="6758804" y="533782"/>
                  <a:pt x="6758805" y="512775"/>
                  <a:pt x="6755096" y="500173"/>
                </a:cubicBezTo>
                <a:cubicBezTo>
                  <a:pt x="6751387" y="462361"/>
                  <a:pt x="6729134" y="437154"/>
                  <a:pt x="6706878" y="411945"/>
                </a:cubicBezTo>
                <a:cubicBezTo>
                  <a:pt x="6688331" y="390939"/>
                  <a:pt x="6677203" y="382534"/>
                  <a:pt x="6658658" y="407744"/>
                </a:cubicBezTo>
                <a:cubicBezTo>
                  <a:pt x="6651238" y="416145"/>
                  <a:pt x="6640113" y="420347"/>
                  <a:pt x="6632692" y="411945"/>
                </a:cubicBezTo>
                <a:cubicBezTo>
                  <a:pt x="6617855" y="399340"/>
                  <a:pt x="6628985" y="386739"/>
                  <a:pt x="6636401" y="378334"/>
                </a:cubicBezTo>
                <a:cubicBezTo>
                  <a:pt x="6647530" y="361528"/>
                  <a:pt x="6649384" y="348925"/>
                  <a:pt x="6645211" y="338946"/>
                </a:cubicBezTo>
                <a:lnTo>
                  <a:pt x="6638682" y="330642"/>
                </a:lnTo>
                <a:lnTo>
                  <a:pt x="6629003" y="328429"/>
                </a:lnTo>
                <a:cubicBezTo>
                  <a:pt x="6623650" y="326197"/>
                  <a:pt x="6618201" y="322850"/>
                  <a:pt x="6612637" y="318125"/>
                </a:cubicBezTo>
                <a:lnTo>
                  <a:pt x="6566929" y="282867"/>
                </a:lnTo>
                <a:lnTo>
                  <a:pt x="6521417" y="253869"/>
                </a:lnTo>
                <a:lnTo>
                  <a:pt x="6516468" y="249391"/>
                </a:lnTo>
                <a:lnTo>
                  <a:pt x="6453141" y="217291"/>
                </a:lnTo>
                <a:cubicBezTo>
                  <a:pt x="6438304" y="213091"/>
                  <a:pt x="6427177" y="196286"/>
                  <a:pt x="6412340" y="213092"/>
                </a:cubicBezTo>
                <a:lnTo>
                  <a:pt x="6404667" y="240606"/>
                </a:lnTo>
                <a:lnTo>
                  <a:pt x="6453468" y="321004"/>
                </a:lnTo>
                <a:lnTo>
                  <a:pt x="6475397" y="339129"/>
                </a:lnTo>
                <a:cubicBezTo>
                  <a:pt x="6527325" y="368540"/>
                  <a:pt x="6568127" y="414754"/>
                  <a:pt x="6608927" y="465170"/>
                </a:cubicBezTo>
                <a:cubicBezTo>
                  <a:pt x="6612638" y="469371"/>
                  <a:pt x="6623764" y="473571"/>
                  <a:pt x="6620054" y="477775"/>
                </a:cubicBezTo>
                <a:cubicBezTo>
                  <a:pt x="6616346" y="540793"/>
                  <a:pt x="6664565" y="553396"/>
                  <a:pt x="6694237" y="578607"/>
                </a:cubicBezTo>
                <a:cubicBezTo>
                  <a:pt x="6838899" y="696243"/>
                  <a:pt x="6961302" y="847491"/>
                  <a:pt x="7113377" y="948322"/>
                </a:cubicBezTo>
                <a:cubicBezTo>
                  <a:pt x="7131925" y="960926"/>
                  <a:pt x="7139343" y="973530"/>
                  <a:pt x="7128214" y="994538"/>
                </a:cubicBezTo>
                <a:cubicBezTo>
                  <a:pt x="7117088" y="1011342"/>
                  <a:pt x="7105960" y="1015542"/>
                  <a:pt x="7091123" y="1007141"/>
                </a:cubicBezTo>
                <a:cubicBezTo>
                  <a:pt x="7057739" y="986132"/>
                  <a:pt x="7020650" y="986133"/>
                  <a:pt x="6987266" y="986133"/>
                </a:cubicBezTo>
                <a:cubicBezTo>
                  <a:pt x="6942754" y="986133"/>
                  <a:pt x="6909374" y="969328"/>
                  <a:pt x="6879700" y="939920"/>
                </a:cubicBezTo>
                <a:cubicBezTo>
                  <a:pt x="6850027" y="914712"/>
                  <a:pt x="6812936" y="897906"/>
                  <a:pt x="6779551" y="881101"/>
                </a:cubicBezTo>
                <a:cubicBezTo>
                  <a:pt x="6755442" y="870597"/>
                  <a:pt x="6740604" y="872697"/>
                  <a:pt x="6730404" y="882676"/>
                </a:cubicBezTo>
                <a:lnTo>
                  <a:pt x="6729427" y="884274"/>
                </a:lnTo>
                <a:lnTo>
                  <a:pt x="6739797" y="897722"/>
                </a:lnTo>
                <a:cubicBezTo>
                  <a:pt x="6771788" y="939211"/>
                  <a:pt x="6805172" y="979124"/>
                  <a:pt x="6844118" y="1012735"/>
                </a:cubicBezTo>
                <a:cubicBezTo>
                  <a:pt x="6899755" y="1054748"/>
                  <a:pt x="6933139" y="1126170"/>
                  <a:pt x="6973940" y="1189190"/>
                </a:cubicBezTo>
                <a:cubicBezTo>
                  <a:pt x="6988775" y="1210196"/>
                  <a:pt x="6996195" y="1218600"/>
                  <a:pt x="7018451" y="1222802"/>
                </a:cubicBezTo>
                <a:cubicBezTo>
                  <a:pt x="7040705" y="1231204"/>
                  <a:pt x="7085218" y="1231204"/>
                  <a:pt x="7055542" y="1285821"/>
                </a:cubicBezTo>
                <a:cubicBezTo>
                  <a:pt x="7048124" y="1298426"/>
                  <a:pt x="7059251" y="1315231"/>
                  <a:pt x="7070379" y="1311029"/>
                </a:cubicBezTo>
                <a:cubicBezTo>
                  <a:pt x="7122307" y="1290022"/>
                  <a:pt x="7133437" y="1340437"/>
                  <a:pt x="7159402" y="1365647"/>
                </a:cubicBezTo>
                <a:cubicBezTo>
                  <a:pt x="7177945" y="1386654"/>
                  <a:pt x="7192781" y="1407658"/>
                  <a:pt x="7207620" y="1428667"/>
                </a:cubicBezTo>
                <a:cubicBezTo>
                  <a:pt x="7229876" y="1470679"/>
                  <a:pt x="7222456" y="1487484"/>
                  <a:pt x="7181656" y="1491685"/>
                </a:cubicBezTo>
                <a:cubicBezTo>
                  <a:pt x="7170528" y="1495888"/>
                  <a:pt x="7163108" y="1491685"/>
                  <a:pt x="7155691" y="1504289"/>
                </a:cubicBezTo>
                <a:lnTo>
                  <a:pt x="7146061" y="1520928"/>
                </a:lnTo>
                <a:lnTo>
                  <a:pt x="7139336" y="1515675"/>
                </a:lnTo>
                <a:cubicBezTo>
                  <a:pt x="7133870" y="1511982"/>
                  <a:pt x="7127991" y="1508118"/>
                  <a:pt x="7121201" y="1502431"/>
                </a:cubicBezTo>
                <a:cubicBezTo>
                  <a:pt x="7113650" y="1494692"/>
                  <a:pt x="7102189" y="1486507"/>
                  <a:pt x="7091326" y="1477408"/>
                </a:cubicBezTo>
                <a:cubicBezTo>
                  <a:pt x="7088611" y="1475134"/>
                  <a:pt x="7088611" y="1475134"/>
                  <a:pt x="7085894" y="1472858"/>
                </a:cubicBezTo>
                <a:cubicBezTo>
                  <a:pt x="7072046" y="1468333"/>
                  <a:pt x="7059064" y="1456044"/>
                  <a:pt x="7046678" y="1442841"/>
                </a:cubicBezTo>
                <a:cubicBezTo>
                  <a:pt x="7037009" y="1431913"/>
                  <a:pt x="7025549" y="1423727"/>
                  <a:pt x="7016475" y="1411883"/>
                </a:cubicBezTo>
                <a:cubicBezTo>
                  <a:pt x="7016475" y="1411883"/>
                  <a:pt x="7013761" y="1409609"/>
                  <a:pt x="7010448" y="1408249"/>
                </a:cubicBezTo>
                <a:cubicBezTo>
                  <a:pt x="7007135" y="1406890"/>
                  <a:pt x="7004418" y="1404614"/>
                  <a:pt x="7001703" y="1402339"/>
                </a:cubicBezTo>
                <a:cubicBezTo>
                  <a:pt x="6975139" y="1378677"/>
                  <a:pt x="6945594" y="1359588"/>
                  <a:pt x="6919629" y="1335011"/>
                </a:cubicBezTo>
                <a:cubicBezTo>
                  <a:pt x="6908765" y="1325911"/>
                  <a:pt x="6901543" y="1324106"/>
                  <a:pt x="6893991" y="1316366"/>
                </a:cubicBezTo>
                <a:cubicBezTo>
                  <a:pt x="6885843" y="1309543"/>
                  <a:pt x="6874980" y="1300444"/>
                  <a:pt x="6866833" y="1293618"/>
                </a:cubicBezTo>
                <a:cubicBezTo>
                  <a:pt x="6849940" y="1280885"/>
                  <a:pt x="6838749" y="1265852"/>
                  <a:pt x="6823976" y="1256308"/>
                </a:cubicBezTo>
                <a:cubicBezTo>
                  <a:pt x="6818544" y="1251759"/>
                  <a:pt x="6815828" y="1249483"/>
                  <a:pt x="6813113" y="1247208"/>
                </a:cubicBezTo>
                <a:cubicBezTo>
                  <a:pt x="6810396" y="1244933"/>
                  <a:pt x="6808278" y="1241744"/>
                  <a:pt x="6804368" y="1241298"/>
                </a:cubicBezTo>
                <a:cubicBezTo>
                  <a:pt x="6803770" y="1242214"/>
                  <a:pt x="6805293" y="1246319"/>
                  <a:pt x="6808008" y="1248592"/>
                </a:cubicBezTo>
                <a:cubicBezTo>
                  <a:pt x="6815559" y="1256331"/>
                  <a:pt x="6821916" y="1265901"/>
                  <a:pt x="6832780" y="1275000"/>
                </a:cubicBezTo>
                <a:cubicBezTo>
                  <a:pt x="6838212" y="1279550"/>
                  <a:pt x="6837018" y="1281380"/>
                  <a:pt x="6841853" y="1286843"/>
                </a:cubicBezTo>
                <a:cubicBezTo>
                  <a:pt x="6826482" y="1278214"/>
                  <a:pt x="6812902" y="1266840"/>
                  <a:pt x="6798727" y="1256381"/>
                </a:cubicBezTo>
                <a:cubicBezTo>
                  <a:pt x="6787266" y="1248196"/>
                  <a:pt x="6777924" y="1243201"/>
                  <a:pt x="6766464" y="1235017"/>
                </a:cubicBezTo>
                <a:cubicBezTo>
                  <a:pt x="6763748" y="1232742"/>
                  <a:pt x="6757123" y="1230024"/>
                  <a:pt x="6758645" y="1234127"/>
                </a:cubicBezTo>
                <a:cubicBezTo>
                  <a:pt x="6760167" y="1238231"/>
                  <a:pt x="6766195" y="1241867"/>
                  <a:pt x="6768911" y="1244142"/>
                </a:cubicBezTo>
                <a:cubicBezTo>
                  <a:pt x="6787923" y="1260065"/>
                  <a:pt x="6804218" y="1273713"/>
                  <a:pt x="6823228" y="1289638"/>
                </a:cubicBezTo>
                <a:cubicBezTo>
                  <a:pt x="6855819" y="1316935"/>
                  <a:pt x="6886619" y="1346977"/>
                  <a:pt x="6912914" y="1377488"/>
                </a:cubicBezTo>
                <a:cubicBezTo>
                  <a:pt x="6922582" y="1388418"/>
                  <a:pt x="6936759" y="1398877"/>
                  <a:pt x="6946428" y="1409806"/>
                </a:cubicBezTo>
                <a:cubicBezTo>
                  <a:pt x="6956695" y="1419820"/>
                  <a:pt x="6970871" y="1430278"/>
                  <a:pt x="6985048" y="1440738"/>
                </a:cubicBezTo>
                <a:cubicBezTo>
                  <a:pt x="6997106" y="1448006"/>
                  <a:pt x="7013998" y="1460742"/>
                  <a:pt x="7027577" y="1472115"/>
                </a:cubicBezTo>
                <a:cubicBezTo>
                  <a:pt x="7048707" y="1491229"/>
                  <a:pt x="7071628" y="1507597"/>
                  <a:pt x="7091564" y="1528541"/>
                </a:cubicBezTo>
                <a:cubicBezTo>
                  <a:pt x="7093683" y="1531731"/>
                  <a:pt x="7096399" y="1534005"/>
                  <a:pt x="7099712" y="1535365"/>
                </a:cubicBezTo>
                <a:lnTo>
                  <a:pt x="7117937" y="1550238"/>
                </a:lnTo>
                <a:lnTo>
                  <a:pt x="7116280" y="1551555"/>
                </a:lnTo>
                <a:cubicBezTo>
                  <a:pt x="7100053" y="1558907"/>
                  <a:pt x="7081507" y="1556806"/>
                  <a:pt x="7062962" y="1542099"/>
                </a:cubicBezTo>
                <a:lnTo>
                  <a:pt x="7015166" y="1506268"/>
                </a:lnTo>
                <a:lnTo>
                  <a:pt x="7004833" y="1494095"/>
                </a:lnTo>
                <a:cubicBezTo>
                  <a:pt x="7000000" y="1488632"/>
                  <a:pt x="6996089" y="1488186"/>
                  <a:pt x="6995492" y="1489101"/>
                </a:cubicBezTo>
                <a:lnTo>
                  <a:pt x="6993256" y="1489842"/>
                </a:lnTo>
                <a:lnTo>
                  <a:pt x="6965594" y="1469104"/>
                </a:lnTo>
                <a:cubicBezTo>
                  <a:pt x="6934993" y="1442321"/>
                  <a:pt x="6907174" y="1411860"/>
                  <a:pt x="6884918" y="1374048"/>
                </a:cubicBezTo>
                <a:lnTo>
                  <a:pt x="6879747" y="1365262"/>
                </a:lnTo>
                <a:lnTo>
                  <a:pt x="6876447" y="1375638"/>
                </a:lnTo>
                <a:lnTo>
                  <a:pt x="6874201" y="1388700"/>
                </a:lnTo>
                <a:lnTo>
                  <a:pt x="6860295" y="1374446"/>
                </a:lnTo>
                <a:cubicBezTo>
                  <a:pt x="6852744" y="1366708"/>
                  <a:pt x="6843404" y="1361712"/>
                  <a:pt x="6836180" y="1359907"/>
                </a:cubicBezTo>
                <a:cubicBezTo>
                  <a:pt x="6824451" y="1358571"/>
                  <a:pt x="6808156" y="1344922"/>
                  <a:pt x="6793383" y="1335379"/>
                </a:cubicBezTo>
                <a:cubicBezTo>
                  <a:pt x="6787355" y="1331745"/>
                  <a:pt x="6783115" y="1325364"/>
                  <a:pt x="6775566" y="1317625"/>
                </a:cubicBezTo>
                <a:cubicBezTo>
                  <a:pt x="6767418" y="1310801"/>
                  <a:pt x="6760464" y="1302147"/>
                  <a:pt x="6756226" y="1295768"/>
                </a:cubicBezTo>
                <a:cubicBezTo>
                  <a:pt x="6742318" y="1278460"/>
                  <a:pt x="6739603" y="1276185"/>
                  <a:pt x="6725755" y="1271659"/>
                </a:cubicBezTo>
                <a:cubicBezTo>
                  <a:pt x="6723039" y="1269385"/>
                  <a:pt x="6721844" y="1271216"/>
                  <a:pt x="6718532" y="1269854"/>
                </a:cubicBezTo>
                <a:cubicBezTo>
                  <a:pt x="6705221" y="1251633"/>
                  <a:pt x="6691641" y="1240258"/>
                  <a:pt x="6675346" y="1226609"/>
                </a:cubicBezTo>
                <a:cubicBezTo>
                  <a:pt x="6664484" y="1217510"/>
                  <a:pt x="6656335" y="1210684"/>
                  <a:pt x="6645471" y="1201587"/>
                </a:cubicBezTo>
                <a:cubicBezTo>
                  <a:pt x="6623148" y="1184303"/>
                  <a:pt x="6603212" y="1163360"/>
                  <a:pt x="6578171" y="1143800"/>
                </a:cubicBezTo>
                <a:cubicBezTo>
                  <a:pt x="6570024" y="1136976"/>
                  <a:pt x="6569696" y="1131043"/>
                  <a:pt x="6559757" y="1126962"/>
                </a:cubicBezTo>
                <a:cubicBezTo>
                  <a:pt x="6550415" y="1121968"/>
                  <a:pt x="6543462" y="1113314"/>
                  <a:pt x="6537434" y="1109679"/>
                </a:cubicBezTo>
                <a:cubicBezTo>
                  <a:pt x="6529285" y="1102854"/>
                  <a:pt x="6521137" y="1096030"/>
                  <a:pt x="6512989" y="1089206"/>
                </a:cubicBezTo>
                <a:cubicBezTo>
                  <a:pt x="6506365" y="1086486"/>
                  <a:pt x="6510603" y="1092865"/>
                  <a:pt x="6506693" y="1092419"/>
                </a:cubicBezTo>
                <a:cubicBezTo>
                  <a:pt x="6496158" y="1089254"/>
                  <a:pt x="6484696" y="1081071"/>
                  <a:pt x="6472311" y="1067867"/>
                </a:cubicBezTo>
                <a:cubicBezTo>
                  <a:pt x="6469595" y="1065593"/>
                  <a:pt x="6470192" y="1064678"/>
                  <a:pt x="6464761" y="1060129"/>
                </a:cubicBezTo>
                <a:cubicBezTo>
                  <a:pt x="6462044" y="1057853"/>
                  <a:pt x="6458732" y="1056493"/>
                  <a:pt x="6457538" y="1058323"/>
                </a:cubicBezTo>
                <a:cubicBezTo>
                  <a:pt x="6456941" y="1059237"/>
                  <a:pt x="6455746" y="1061068"/>
                  <a:pt x="6461179" y="1065617"/>
                </a:cubicBezTo>
                <a:cubicBezTo>
                  <a:pt x="6469924" y="1071526"/>
                  <a:pt x="6477474" y="1079266"/>
                  <a:pt x="6483502" y="1082900"/>
                </a:cubicBezTo>
                <a:cubicBezTo>
                  <a:pt x="6494367" y="1091999"/>
                  <a:pt x="6498604" y="1098379"/>
                  <a:pt x="6506752" y="1105203"/>
                </a:cubicBezTo>
                <a:cubicBezTo>
                  <a:pt x="6511587" y="1110667"/>
                  <a:pt x="6512512" y="1115687"/>
                  <a:pt x="6511318" y="1117518"/>
                </a:cubicBezTo>
                <a:cubicBezTo>
                  <a:pt x="6514958" y="1124811"/>
                  <a:pt x="6514362" y="1125726"/>
                  <a:pt x="6523704" y="1130721"/>
                </a:cubicBezTo>
                <a:cubicBezTo>
                  <a:pt x="6535164" y="1138904"/>
                  <a:pt x="6546624" y="1147089"/>
                  <a:pt x="6558682" y="1154359"/>
                </a:cubicBezTo>
                <a:cubicBezTo>
                  <a:pt x="6561995" y="1155718"/>
                  <a:pt x="6566829" y="1161183"/>
                  <a:pt x="6572261" y="1165732"/>
                </a:cubicBezTo>
                <a:cubicBezTo>
                  <a:pt x="6574977" y="1168008"/>
                  <a:pt x="6573784" y="1169838"/>
                  <a:pt x="6575902" y="1173027"/>
                </a:cubicBezTo>
                <a:cubicBezTo>
                  <a:pt x="6580141" y="1179406"/>
                  <a:pt x="6574111" y="1175771"/>
                  <a:pt x="6570203" y="1175327"/>
                </a:cubicBezTo>
                <a:cubicBezTo>
                  <a:pt x="6566292" y="1174880"/>
                  <a:pt x="6558145" y="1168056"/>
                  <a:pt x="6551519" y="1165337"/>
                </a:cubicBezTo>
                <a:cubicBezTo>
                  <a:pt x="6548207" y="1163976"/>
                  <a:pt x="6548207" y="1163976"/>
                  <a:pt x="6547610" y="1164892"/>
                </a:cubicBezTo>
                <a:cubicBezTo>
                  <a:pt x="6547012" y="1165807"/>
                  <a:pt x="6549728" y="1168082"/>
                  <a:pt x="6552444" y="1170356"/>
                </a:cubicBezTo>
                <a:cubicBezTo>
                  <a:pt x="6560591" y="1177181"/>
                  <a:pt x="6570858" y="1187194"/>
                  <a:pt x="6580200" y="1192188"/>
                </a:cubicBezTo>
                <a:cubicBezTo>
                  <a:pt x="6580796" y="1191273"/>
                  <a:pt x="6582916" y="1194463"/>
                  <a:pt x="6582916" y="1194463"/>
                </a:cubicBezTo>
                <a:cubicBezTo>
                  <a:pt x="6587751" y="1199928"/>
                  <a:pt x="6582318" y="1195379"/>
                  <a:pt x="6581723" y="1196294"/>
                </a:cubicBezTo>
                <a:cubicBezTo>
                  <a:pt x="6578409" y="1194933"/>
                  <a:pt x="6577214" y="1196764"/>
                  <a:pt x="6582648" y="1201313"/>
                </a:cubicBezTo>
                <a:cubicBezTo>
                  <a:pt x="6588078" y="1205863"/>
                  <a:pt x="6593510" y="1210412"/>
                  <a:pt x="6601658" y="1217237"/>
                </a:cubicBezTo>
                <a:cubicBezTo>
                  <a:pt x="6592317" y="1212241"/>
                  <a:pt x="6584169" y="1205416"/>
                  <a:pt x="6575424" y="1199508"/>
                </a:cubicBezTo>
                <a:cubicBezTo>
                  <a:pt x="6569396" y="1195874"/>
                  <a:pt x="6568799" y="1196787"/>
                  <a:pt x="6570918" y="1199978"/>
                </a:cubicBezTo>
                <a:cubicBezTo>
                  <a:pt x="6571245" y="1205911"/>
                  <a:pt x="6570649" y="1206826"/>
                  <a:pt x="6559189" y="1198642"/>
                </a:cubicBezTo>
                <a:cubicBezTo>
                  <a:pt x="6556472" y="1196367"/>
                  <a:pt x="6551041" y="1191818"/>
                  <a:pt x="6548325" y="1189542"/>
                </a:cubicBezTo>
                <a:cubicBezTo>
                  <a:pt x="6547727" y="1190457"/>
                  <a:pt x="6547727" y="1190457"/>
                  <a:pt x="6547131" y="1191371"/>
                </a:cubicBezTo>
                <a:cubicBezTo>
                  <a:pt x="6547131" y="1191371"/>
                  <a:pt x="6546534" y="1192286"/>
                  <a:pt x="6546534" y="1192286"/>
                </a:cubicBezTo>
                <a:cubicBezTo>
                  <a:pt x="6566143" y="1207295"/>
                  <a:pt x="6576737" y="1223244"/>
                  <a:pt x="6595747" y="1239167"/>
                </a:cubicBezTo>
                <a:cubicBezTo>
                  <a:pt x="6606612" y="1248267"/>
                  <a:pt x="6616282" y="1259197"/>
                  <a:pt x="6625354" y="1271040"/>
                </a:cubicBezTo>
                <a:cubicBezTo>
                  <a:pt x="6624757" y="1271953"/>
                  <a:pt x="6630189" y="1276503"/>
                  <a:pt x="6629592" y="1277419"/>
                </a:cubicBezTo>
                <a:cubicBezTo>
                  <a:pt x="6628398" y="1279248"/>
                  <a:pt x="6622967" y="1274698"/>
                  <a:pt x="6620251" y="1272423"/>
                </a:cubicBezTo>
                <a:cubicBezTo>
                  <a:pt x="6612103" y="1265600"/>
                  <a:pt x="6603956" y="1258775"/>
                  <a:pt x="6595808" y="1251951"/>
                </a:cubicBezTo>
                <a:cubicBezTo>
                  <a:pt x="6593092" y="1249676"/>
                  <a:pt x="6590375" y="1247401"/>
                  <a:pt x="6589778" y="1248316"/>
                </a:cubicBezTo>
                <a:cubicBezTo>
                  <a:pt x="6589182" y="1249231"/>
                  <a:pt x="6588585" y="1250146"/>
                  <a:pt x="6591301" y="1252420"/>
                </a:cubicBezTo>
                <a:cubicBezTo>
                  <a:pt x="6596733" y="1256970"/>
                  <a:pt x="6598254" y="1261075"/>
                  <a:pt x="6606402" y="1267898"/>
                </a:cubicBezTo>
                <a:cubicBezTo>
                  <a:pt x="6614549" y="1274723"/>
                  <a:pt x="6622698" y="1281548"/>
                  <a:pt x="6630846" y="1288373"/>
                </a:cubicBezTo>
                <a:cubicBezTo>
                  <a:pt x="6635681" y="1293836"/>
                  <a:pt x="6631771" y="1293392"/>
                  <a:pt x="6631174" y="1294307"/>
                </a:cubicBezTo>
                <a:cubicBezTo>
                  <a:pt x="6630578" y="1295221"/>
                  <a:pt x="6629981" y="1296136"/>
                  <a:pt x="6629981" y="1296136"/>
                </a:cubicBezTo>
                <a:cubicBezTo>
                  <a:pt x="6613087" y="1283401"/>
                  <a:pt x="6601956" y="1281151"/>
                  <a:pt x="6585661" y="1267503"/>
                </a:cubicBezTo>
                <a:cubicBezTo>
                  <a:pt x="6553069" y="1240205"/>
                  <a:pt x="6524986" y="1212437"/>
                  <a:pt x="6491798" y="1186055"/>
                </a:cubicBezTo>
                <a:cubicBezTo>
                  <a:pt x="6485770" y="1182420"/>
                  <a:pt x="6478816" y="1173765"/>
                  <a:pt x="6477025" y="1176511"/>
                </a:cubicBezTo>
                <a:cubicBezTo>
                  <a:pt x="6471921" y="1177895"/>
                  <a:pt x="6483978" y="1185165"/>
                  <a:pt x="6489409" y="1189714"/>
                </a:cubicBezTo>
                <a:cubicBezTo>
                  <a:pt x="6500870" y="1197899"/>
                  <a:pt x="6509944" y="1209741"/>
                  <a:pt x="6520807" y="1218841"/>
                </a:cubicBezTo>
                <a:cubicBezTo>
                  <a:pt x="6532267" y="1227025"/>
                  <a:pt x="6546444" y="1237486"/>
                  <a:pt x="6556113" y="1248413"/>
                </a:cubicBezTo>
                <a:cubicBezTo>
                  <a:pt x="6573931" y="1266168"/>
                  <a:pt x="6593539" y="1281177"/>
                  <a:pt x="6609834" y="1294825"/>
                </a:cubicBezTo>
                <a:cubicBezTo>
                  <a:pt x="6644544" y="1325312"/>
                  <a:pt x="6675344" y="1355355"/>
                  <a:pt x="6694415" y="1384061"/>
                </a:cubicBezTo>
                <a:cubicBezTo>
                  <a:pt x="6703487" y="1395905"/>
                  <a:pt x="6714350" y="1405004"/>
                  <a:pt x="6725214" y="1414103"/>
                </a:cubicBezTo>
                <a:cubicBezTo>
                  <a:pt x="6727930" y="1416378"/>
                  <a:pt x="6736675" y="1422287"/>
                  <a:pt x="6735481" y="1424117"/>
                </a:cubicBezTo>
                <a:cubicBezTo>
                  <a:pt x="6733093" y="1427776"/>
                  <a:pt x="6726140" y="1419123"/>
                  <a:pt x="6723424" y="1416848"/>
                </a:cubicBezTo>
                <a:cubicBezTo>
                  <a:pt x="6677253" y="1378175"/>
                  <a:pt x="6631083" y="1339505"/>
                  <a:pt x="6582197" y="1298558"/>
                </a:cubicBezTo>
                <a:cubicBezTo>
                  <a:pt x="6565902" y="1284908"/>
                  <a:pt x="6552054" y="1280384"/>
                  <a:pt x="6535490" y="1273584"/>
                </a:cubicBezTo>
                <a:cubicBezTo>
                  <a:pt x="6535490" y="1273584"/>
                  <a:pt x="6534893" y="1274499"/>
                  <a:pt x="6534296" y="1275413"/>
                </a:cubicBezTo>
                <a:cubicBezTo>
                  <a:pt x="6537937" y="1282708"/>
                  <a:pt x="6539458" y="1286813"/>
                  <a:pt x="6540385" y="1291832"/>
                </a:cubicBezTo>
                <a:cubicBezTo>
                  <a:pt x="6538593" y="1294576"/>
                  <a:pt x="6544950" y="1304145"/>
                  <a:pt x="6553098" y="1310968"/>
                </a:cubicBezTo>
                <a:cubicBezTo>
                  <a:pt x="6574824" y="1329167"/>
                  <a:pt x="6570647" y="1335572"/>
                  <a:pt x="6570377" y="1342420"/>
                </a:cubicBezTo>
                <a:cubicBezTo>
                  <a:pt x="6568915" y="1351100"/>
                  <a:pt x="6579510" y="1367046"/>
                  <a:pt x="6590104" y="1382995"/>
                </a:cubicBezTo>
                <a:cubicBezTo>
                  <a:pt x="6591628" y="1387100"/>
                  <a:pt x="6597656" y="1390735"/>
                  <a:pt x="6600371" y="1393009"/>
                </a:cubicBezTo>
                <a:cubicBezTo>
                  <a:pt x="6611234" y="1402109"/>
                  <a:pt x="6622695" y="1410294"/>
                  <a:pt x="6629051" y="1419862"/>
                </a:cubicBezTo>
                <a:cubicBezTo>
                  <a:pt x="6631172" y="1423051"/>
                  <a:pt x="6633887" y="1425327"/>
                  <a:pt x="6639319" y="1429876"/>
                </a:cubicBezTo>
                <a:cubicBezTo>
                  <a:pt x="6647466" y="1436701"/>
                  <a:pt x="6655615" y="1443525"/>
                  <a:pt x="6661046" y="1448075"/>
                </a:cubicBezTo>
                <a:cubicBezTo>
                  <a:pt x="6674029" y="1460364"/>
                  <a:pt x="6688205" y="1470822"/>
                  <a:pt x="6700859" y="1477177"/>
                </a:cubicBezTo>
                <a:cubicBezTo>
                  <a:pt x="6710798" y="1481256"/>
                  <a:pt x="6721064" y="1491271"/>
                  <a:pt x="6727421" y="1500840"/>
                </a:cubicBezTo>
                <a:cubicBezTo>
                  <a:pt x="6738612" y="1515873"/>
                  <a:pt x="6757624" y="1531798"/>
                  <a:pt x="6769413" y="1545916"/>
                </a:cubicBezTo>
                <a:cubicBezTo>
                  <a:pt x="6771531" y="1549105"/>
                  <a:pt x="6821283" y="1582288"/>
                  <a:pt x="6821880" y="1581372"/>
                </a:cubicBezTo>
                <a:cubicBezTo>
                  <a:pt x="6829699" y="1582264"/>
                  <a:pt x="6841160" y="1590447"/>
                  <a:pt x="6849308" y="1597272"/>
                </a:cubicBezTo>
                <a:cubicBezTo>
                  <a:pt x="6858052" y="1603181"/>
                  <a:pt x="6864410" y="1612750"/>
                  <a:pt x="6871363" y="1621404"/>
                </a:cubicBezTo>
                <a:cubicBezTo>
                  <a:pt x="6870766" y="1622320"/>
                  <a:pt x="6870169" y="1623234"/>
                  <a:pt x="6872885" y="1625510"/>
                </a:cubicBezTo>
                <a:cubicBezTo>
                  <a:pt x="6889180" y="1639158"/>
                  <a:pt x="6897656" y="1651916"/>
                  <a:pt x="6910638" y="1664205"/>
                </a:cubicBezTo>
                <a:cubicBezTo>
                  <a:pt x="6918190" y="1671944"/>
                  <a:pt x="6923293" y="1670559"/>
                  <a:pt x="6930247" y="1679213"/>
                </a:cubicBezTo>
                <a:cubicBezTo>
                  <a:pt x="6932964" y="1681489"/>
                  <a:pt x="6957674" y="1695114"/>
                  <a:pt x="6961585" y="1695558"/>
                </a:cubicBezTo>
                <a:cubicBezTo>
                  <a:pt x="6964897" y="1696919"/>
                  <a:pt x="6968210" y="1698278"/>
                  <a:pt x="6971523" y="1699638"/>
                </a:cubicBezTo>
                <a:cubicBezTo>
                  <a:pt x="6986893" y="1708268"/>
                  <a:pt x="6997757" y="1717367"/>
                  <a:pt x="7006232" y="1730125"/>
                </a:cubicBezTo>
                <a:cubicBezTo>
                  <a:pt x="7008350" y="1733315"/>
                  <a:pt x="7010471" y="1736504"/>
                  <a:pt x="7015306" y="1741969"/>
                </a:cubicBezTo>
                <a:cubicBezTo>
                  <a:pt x="7014708" y="1742884"/>
                  <a:pt x="7016827" y="1746073"/>
                  <a:pt x="7016827" y="1746073"/>
                </a:cubicBezTo>
                <a:lnTo>
                  <a:pt x="7032390" y="1760399"/>
                </a:lnTo>
                <a:lnTo>
                  <a:pt x="7035277" y="1765182"/>
                </a:lnTo>
                <a:lnTo>
                  <a:pt x="7050073" y="1794756"/>
                </a:lnTo>
                <a:lnTo>
                  <a:pt x="7047835" y="1793110"/>
                </a:lnTo>
                <a:cubicBezTo>
                  <a:pt x="7043000" y="1787646"/>
                  <a:pt x="7034256" y="1781736"/>
                  <a:pt x="7026706" y="1773998"/>
                </a:cubicBezTo>
                <a:cubicBezTo>
                  <a:pt x="7021274" y="1769447"/>
                  <a:pt x="7020080" y="1771277"/>
                  <a:pt x="7019483" y="1772192"/>
                </a:cubicBezTo>
                <a:cubicBezTo>
                  <a:pt x="7018289" y="1774021"/>
                  <a:pt x="7020409" y="1777210"/>
                  <a:pt x="7023124" y="1779486"/>
                </a:cubicBezTo>
                <a:cubicBezTo>
                  <a:pt x="7028556" y="1784035"/>
                  <a:pt x="7029153" y="1783121"/>
                  <a:pt x="7031869" y="1785396"/>
                </a:cubicBezTo>
                <a:lnTo>
                  <a:pt x="7058277" y="1811154"/>
                </a:lnTo>
                <a:lnTo>
                  <a:pt x="7061568" y="1817734"/>
                </a:lnTo>
                <a:lnTo>
                  <a:pt x="7061218" y="1818466"/>
                </a:lnTo>
                <a:cubicBezTo>
                  <a:pt x="7060280" y="1819097"/>
                  <a:pt x="7059684" y="1820011"/>
                  <a:pt x="7061802" y="1823201"/>
                </a:cubicBezTo>
                <a:lnTo>
                  <a:pt x="7066109" y="1826809"/>
                </a:lnTo>
                <a:lnTo>
                  <a:pt x="7073322" y="1841225"/>
                </a:lnTo>
                <a:cubicBezTo>
                  <a:pt x="7084189" y="1868270"/>
                  <a:pt x="7092648" y="1897210"/>
                  <a:pt x="7096921" y="1928636"/>
                </a:cubicBezTo>
                <a:cubicBezTo>
                  <a:pt x="7097541" y="1945951"/>
                  <a:pt x="7101097" y="1944768"/>
                  <a:pt x="7113862" y="1949286"/>
                </a:cubicBezTo>
                <a:cubicBezTo>
                  <a:pt x="7147548" y="1959985"/>
                  <a:pt x="7132887" y="1977996"/>
                  <a:pt x="7118229" y="1996010"/>
                </a:cubicBezTo>
                <a:cubicBezTo>
                  <a:pt x="7109642" y="2007622"/>
                  <a:pt x="7088720" y="2001436"/>
                  <a:pt x="7087870" y="2027996"/>
                </a:cubicBezTo>
                <a:cubicBezTo>
                  <a:pt x="7098542" y="2024448"/>
                  <a:pt x="7103146" y="2027298"/>
                  <a:pt x="7110261" y="2024934"/>
                </a:cubicBezTo>
                <a:cubicBezTo>
                  <a:pt x="7132655" y="2021870"/>
                  <a:pt x="7160076" y="2008375"/>
                  <a:pt x="7167387" y="2036603"/>
                </a:cubicBezTo>
                <a:cubicBezTo>
                  <a:pt x="7171135" y="2066014"/>
                  <a:pt x="7145803" y="2087574"/>
                  <a:pt x="7116294" y="2093003"/>
                </a:cubicBezTo>
                <a:cubicBezTo>
                  <a:pt x="7094945" y="2100098"/>
                  <a:pt x="7075065" y="2097944"/>
                  <a:pt x="7066712" y="2065688"/>
                </a:cubicBezTo>
                <a:cubicBezTo>
                  <a:pt x="7062537" y="2049557"/>
                  <a:pt x="7050198" y="2031759"/>
                  <a:pt x="7030938" y="2046918"/>
                </a:cubicBezTo>
                <a:cubicBezTo>
                  <a:pt x="7017749" y="2055683"/>
                  <a:pt x="7010207" y="2071328"/>
                  <a:pt x="7018986" y="2090309"/>
                </a:cubicBezTo>
                <a:cubicBezTo>
                  <a:pt x="7025676" y="2101224"/>
                  <a:pt x="7035925" y="2110954"/>
                  <a:pt x="7023780" y="2123752"/>
                </a:cubicBezTo>
                <a:cubicBezTo>
                  <a:pt x="7010592" y="2132514"/>
                  <a:pt x="6997828" y="2127998"/>
                  <a:pt x="6987582" y="2118267"/>
                </a:cubicBezTo>
                <a:cubicBezTo>
                  <a:pt x="6933823" y="2074821"/>
                  <a:pt x="6869154" y="2078796"/>
                  <a:pt x="6794240" y="2073038"/>
                </a:cubicBezTo>
                <a:cubicBezTo>
                  <a:pt x="6848617" y="2133798"/>
                  <a:pt x="6880600" y="2197620"/>
                  <a:pt x="6936872" y="2235850"/>
                </a:cubicBezTo>
                <a:cubicBezTo>
                  <a:pt x="6971176" y="2263863"/>
                  <a:pt x="6952960" y="2283059"/>
                  <a:pt x="6934744" y="2302252"/>
                </a:cubicBezTo>
                <a:cubicBezTo>
                  <a:pt x="6915481" y="2317413"/>
                  <a:pt x="6891003" y="2312412"/>
                  <a:pt x="6870078" y="2306227"/>
                </a:cubicBezTo>
                <a:cubicBezTo>
                  <a:pt x="6827186" y="2289827"/>
                  <a:pt x="6784296" y="2273426"/>
                  <a:pt x="6737845" y="2258204"/>
                </a:cubicBezTo>
                <a:cubicBezTo>
                  <a:pt x="6670473" y="2236804"/>
                  <a:pt x="6601628" y="2224650"/>
                  <a:pt x="6545783" y="2173137"/>
                </a:cubicBezTo>
                <a:cubicBezTo>
                  <a:pt x="6530932" y="2160556"/>
                  <a:pt x="6514609" y="2157221"/>
                  <a:pt x="6500378" y="2161952"/>
                </a:cubicBezTo>
                <a:cubicBezTo>
                  <a:pt x="6426700" y="2190820"/>
                  <a:pt x="6367912" y="2157805"/>
                  <a:pt x="6307038" y="2116725"/>
                </a:cubicBezTo>
                <a:cubicBezTo>
                  <a:pt x="6275449" y="2095472"/>
                  <a:pt x="6243076" y="2075849"/>
                  <a:pt x="6210152" y="2057365"/>
                </a:cubicBezTo>
                <a:lnTo>
                  <a:pt x="6189201" y="2046385"/>
                </a:lnTo>
                <a:lnTo>
                  <a:pt x="6175933" y="2043345"/>
                </a:lnTo>
                <a:lnTo>
                  <a:pt x="6194768" y="2080447"/>
                </a:lnTo>
                <a:cubicBezTo>
                  <a:pt x="6203983" y="2096399"/>
                  <a:pt x="6214646" y="2111366"/>
                  <a:pt x="6228556" y="2123970"/>
                </a:cubicBezTo>
                <a:cubicBezTo>
                  <a:pt x="6250812" y="2140775"/>
                  <a:pt x="6243392" y="2170184"/>
                  <a:pt x="6213719" y="2186990"/>
                </a:cubicBezTo>
                <a:cubicBezTo>
                  <a:pt x="6169209" y="2212200"/>
                  <a:pt x="6132117" y="2254211"/>
                  <a:pt x="6072772" y="2233206"/>
                </a:cubicBezTo>
                <a:cubicBezTo>
                  <a:pt x="6067207" y="2232156"/>
                  <a:pt x="6061642" y="2232942"/>
                  <a:pt x="6056137" y="2234978"/>
                </a:cubicBezTo>
                <a:lnTo>
                  <a:pt x="6045824" y="2240840"/>
                </a:lnTo>
                <a:lnTo>
                  <a:pt x="6048755" y="2243015"/>
                </a:lnTo>
                <a:cubicBezTo>
                  <a:pt x="6064967" y="2255486"/>
                  <a:pt x="6080681" y="2268602"/>
                  <a:pt x="6095165" y="2283496"/>
                </a:cubicBezTo>
                <a:cubicBezTo>
                  <a:pt x="6148497" y="2340221"/>
                  <a:pt x="6206860" y="2386517"/>
                  <a:pt x="6276319" y="2415986"/>
                </a:cubicBezTo>
                <a:cubicBezTo>
                  <a:pt x="6352898" y="2443089"/>
                  <a:pt x="6388440" y="2505728"/>
                  <a:pt x="6418952" y="2578798"/>
                </a:cubicBezTo>
                <a:cubicBezTo>
                  <a:pt x="6423129" y="2594928"/>
                  <a:pt x="6428776" y="2601813"/>
                  <a:pt x="6413071" y="2615789"/>
                </a:cubicBezTo>
                <a:cubicBezTo>
                  <a:pt x="6351733" y="2662456"/>
                  <a:pt x="6352775" y="2666488"/>
                  <a:pt x="6416163" y="2702355"/>
                </a:cubicBezTo>
                <a:cubicBezTo>
                  <a:pt x="6424327" y="2704022"/>
                  <a:pt x="6433529" y="2709721"/>
                  <a:pt x="6441691" y="2711389"/>
                </a:cubicBezTo>
                <a:cubicBezTo>
                  <a:pt x="6455496" y="2719936"/>
                  <a:pt x="6480405" y="2711659"/>
                  <a:pt x="6474950" y="2735369"/>
                </a:cubicBezTo>
                <a:cubicBezTo>
                  <a:pt x="6469497" y="2759080"/>
                  <a:pt x="6449617" y="2756930"/>
                  <a:pt x="6432252" y="2749562"/>
                </a:cubicBezTo>
                <a:cubicBezTo>
                  <a:pt x="6401079" y="2733644"/>
                  <a:pt x="6368863" y="2713695"/>
                  <a:pt x="6336647" y="2693748"/>
                </a:cubicBezTo>
                <a:cubicBezTo>
                  <a:pt x="6322840" y="2685198"/>
                  <a:pt x="6306945" y="2668582"/>
                  <a:pt x="6294373" y="2694659"/>
                </a:cubicBezTo>
                <a:cubicBezTo>
                  <a:pt x="6284317" y="2715520"/>
                  <a:pt x="6280334" y="2729984"/>
                  <a:pt x="6297273" y="2750630"/>
                </a:cubicBezTo>
                <a:cubicBezTo>
                  <a:pt x="6352269" y="2828702"/>
                  <a:pt x="6417320" y="2885913"/>
                  <a:pt x="6490957" y="2931513"/>
                </a:cubicBezTo>
                <a:cubicBezTo>
                  <a:pt x="6512925" y="2941727"/>
                  <a:pt x="6536982" y="2960010"/>
                  <a:pt x="6529012" y="2988936"/>
                </a:cubicBezTo>
                <a:cubicBezTo>
                  <a:pt x="6521046" y="3017861"/>
                  <a:pt x="6487975" y="3024474"/>
                  <a:pt x="6463069" y="3032751"/>
                </a:cubicBezTo>
                <a:cubicBezTo>
                  <a:pt x="6458466" y="3029901"/>
                  <a:pt x="6450306" y="3028233"/>
                  <a:pt x="6445705" y="3025385"/>
                </a:cubicBezTo>
                <a:cubicBezTo>
                  <a:pt x="6429382" y="3022049"/>
                  <a:pt x="6410547" y="3023933"/>
                  <a:pt x="6399445" y="3040759"/>
                </a:cubicBezTo>
                <a:cubicBezTo>
                  <a:pt x="6383532" y="3061378"/>
                  <a:pt x="6366263" y="3069307"/>
                  <a:pt x="6348945" y="3069589"/>
                </a:cubicBezTo>
                <a:lnTo>
                  <a:pt x="6336775" y="3067384"/>
                </a:lnTo>
                <a:lnTo>
                  <a:pt x="6328075" y="3061187"/>
                </a:lnTo>
                <a:cubicBezTo>
                  <a:pt x="6319493" y="3055075"/>
                  <a:pt x="6316471" y="3053332"/>
                  <a:pt x="6318845" y="3056244"/>
                </a:cubicBezTo>
                <a:cubicBezTo>
                  <a:pt x="6318683" y="3056536"/>
                  <a:pt x="6318683" y="3056536"/>
                  <a:pt x="6318683" y="3056536"/>
                </a:cubicBezTo>
                <a:cubicBezTo>
                  <a:pt x="6310103" y="3050425"/>
                  <a:pt x="6306918" y="3048972"/>
                  <a:pt x="6301198" y="3044898"/>
                </a:cubicBezTo>
                <a:cubicBezTo>
                  <a:pt x="6295477" y="3040824"/>
                  <a:pt x="6295800" y="3040240"/>
                  <a:pt x="6293103" y="3037911"/>
                </a:cubicBezTo>
                <a:cubicBezTo>
                  <a:pt x="6287706" y="3033253"/>
                  <a:pt x="6285331" y="3030341"/>
                  <a:pt x="6276749" y="3024230"/>
                </a:cubicBezTo>
                <a:cubicBezTo>
                  <a:pt x="6270868" y="3020448"/>
                  <a:pt x="6271191" y="3019864"/>
                  <a:pt x="6271354" y="3019571"/>
                </a:cubicBezTo>
                <a:cubicBezTo>
                  <a:pt x="6271515" y="3019280"/>
                  <a:pt x="6271839" y="3018696"/>
                  <a:pt x="6272163" y="3018113"/>
                </a:cubicBezTo>
                <a:cubicBezTo>
                  <a:pt x="6260721" y="3009964"/>
                  <a:pt x="6249603" y="3001233"/>
                  <a:pt x="6240213" y="2996581"/>
                </a:cubicBezTo>
                <a:cubicBezTo>
                  <a:pt x="6237353" y="2994544"/>
                  <a:pt x="6231632" y="2990471"/>
                  <a:pt x="6228772" y="2988433"/>
                </a:cubicBezTo>
                <a:cubicBezTo>
                  <a:pt x="6217329" y="2980284"/>
                  <a:pt x="6205888" y="2972137"/>
                  <a:pt x="6194285" y="2964280"/>
                </a:cubicBezTo>
                <a:cubicBezTo>
                  <a:pt x="6188403" y="2960498"/>
                  <a:pt x="6182196" y="2957300"/>
                  <a:pt x="6173939" y="2950606"/>
                </a:cubicBezTo>
                <a:cubicBezTo>
                  <a:pt x="6168542" y="2945949"/>
                  <a:pt x="6159961" y="2939837"/>
                  <a:pt x="6157263" y="2937507"/>
                </a:cubicBezTo>
                <a:cubicBezTo>
                  <a:pt x="6149167" y="2930521"/>
                  <a:pt x="6140748" y="2924117"/>
                  <a:pt x="6132329" y="2917716"/>
                </a:cubicBezTo>
                <a:cubicBezTo>
                  <a:pt x="6129468" y="2915678"/>
                  <a:pt x="6129468" y="2915678"/>
                  <a:pt x="6126770" y="2913349"/>
                </a:cubicBezTo>
                <a:cubicBezTo>
                  <a:pt x="6121374" y="2908692"/>
                  <a:pt x="6118675" y="2906363"/>
                  <a:pt x="6112468" y="2903164"/>
                </a:cubicBezTo>
                <a:cubicBezTo>
                  <a:pt x="6106585" y="2899382"/>
                  <a:pt x="6095630" y="2890358"/>
                  <a:pt x="6098490" y="2892396"/>
                </a:cubicBezTo>
                <a:cubicBezTo>
                  <a:pt x="6098814" y="2891812"/>
                  <a:pt x="6101837" y="2893556"/>
                  <a:pt x="6107557" y="2897631"/>
                </a:cubicBezTo>
                <a:cubicBezTo>
                  <a:pt x="6110418" y="2899667"/>
                  <a:pt x="6110418" y="2899667"/>
                  <a:pt x="6113278" y="2901706"/>
                </a:cubicBezTo>
                <a:cubicBezTo>
                  <a:pt x="6113278" y="2901706"/>
                  <a:pt x="6116300" y="2903451"/>
                  <a:pt x="6116462" y="2903158"/>
                </a:cubicBezTo>
                <a:cubicBezTo>
                  <a:pt x="6113764" y="2900829"/>
                  <a:pt x="6113764" y="2900829"/>
                  <a:pt x="6110903" y="2898792"/>
                </a:cubicBezTo>
                <a:cubicBezTo>
                  <a:pt x="6105183" y="2894718"/>
                  <a:pt x="6096603" y="2888606"/>
                  <a:pt x="6088020" y="2882496"/>
                </a:cubicBezTo>
                <a:cubicBezTo>
                  <a:pt x="6082301" y="2878421"/>
                  <a:pt x="6073719" y="2872312"/>
                  <a:pt x="6073233" y="2873187"/>
                </a:cubicBezTo>
                <a:cubicBezTo>
                  <a:pt x="6073233" y="2873187"/>
                  <a:pt x="6067512" y="2869112"/>
                  <a:pt x="6067512" y="2869112"/>
                </a:cubicBezTo>
                <a:cubicBezTo>
                  <a:pt x="6058769" y="2863293"/>
                  <a:pt x="6056395" y="2860381"/>
                  <a:pt x="6050512" y="2856599"/>
                </a:cubicBezTo>
                <a:cubicBezTo>
                  <a:pt x="6050512" y="2856599"/>
                  <a:pt x="6050512" y="2856599"/>
                  <a:pt x="6047489" y="2854854"/>
                </a:cubicBezTo>
                <a:cubicBezTo>
                  <a:pt x="6046519" y="2856605"/>
                  <a:pt x="6046519" y="2856605"/>
                  <a:pt x="6032216" y="2846421"/>
                </a:cubicBezTo>
                <a:cubicBezTo>
                  <a:pt x="6023635" y="2840309"/>
                  <a:pt x="6020612" y="2838564"/>
                  <a:pt x="6017428" y="2837110"/>
                </a:cubicBezTo>
                <a:cubicBezTo>
                  <a:pt x="6020288" y="2839147"/>
                  <a:pt x="6020128" y="2839440"/>
                  <a:pt x="6022825" y="2841768"/>
                </a:cubicBezTo>
                <a:cubicBezTo>
                  <a:pt x="6028222" y="2846427"/>
                  <a:pt x="6033781" y="2850793"/>
                  <a:pt x="6036318" y="2853413"/>
                </a:cubicBezTo>
                <a:cubicBezTo>
                  <a:pt x="6036075" y="2853851"/>
                  <a:pt x="6038098" y="2855599"/>
                  <a:pt x="6040857" y="2857818"/>
                </a:cubicBezTo>
                <a:lnTo>
                  <a:pt x="6042491" y="2859139"/>
                </a:lnTo>
                <a:lnTo>
                  <a:pt x="6040075" y="2858016"/>
                </a:lnTo>
                <a:lnTo>
                  <a:pt x="6037715" y="2858075"/>
                </a:lnTo>
                <a:lnTo>
                  <a:pt x="6031028" y="2853058"/>
                </a:lnTo>
                <a:cubicBezTo>
                  <a:pt x="6028505" y="2851312"/>
                  <a:pt x="6026279" y="2849930"/>
                  <a:pt x="6026117" y="2850221"/>
                </a:cubicBezTo>
                <a:cubicBezTo>
                  <a:pt x="6025631" y="2851098"/>
                  <a:pt x="6017374" y="2844402"/>
                  <a:pt x="6014189" y="2842949"/>
                </a:cubicBezTo>
                <a:cubicBezTo>
                  <a:pt x="6011491" y="2840620"/>
                  <a:pt x="6006094" y="2835962"/>
                  <a:pt x="6000536" y="2831597"/>
                </a:cubicBezTo>
                <a:cubicBezTo>
                  <a:pt x="5995301" y="2826647"/>
                  <a:pt x="5986558" y="2820827"/>
                  <a:pt x="5983049" y="2819958"/>
                </a:cubicBezTo>
                <a:cubicBezTo>
                  <a:pt x="5980026" y="2818214"/>
                  <a:pt x="5980026" y="2818214"/>
                  <a:pt x="5977167" y="2816177"/>
                </a:cubicBezTo>
                <a:cubicBezTo>
                  <a:pt x="5971446" y="2812103"/>
                  <a:pt x="5968587" y="2810066"/>
                  <a:pt x="5963026" y="2805700"/>
                </a:cubicBezTo>
                <a:cubicBezTo>
                  <a:pt x="5957468" y="2801334"/>
                  <a:pt x="5949211" y="2794639"/>
                  <a:pt x="5943328" y="2790858"/>
                </a:cubicBezTo>
                <a:cubicBezTo>
                  <a:pt x="5931562" y="2783293"/>
                  <a:pt x="5923144" y="2776889"/>
                  <a:pt x="5914563" y="2770779"/>
                </a:cubicBezTo>
                <a:cubicBezTo>
                  <a:pt x="5908842" y="2766705"/>
                  <a:pt x="5908680" y="2766996"/>
                  <a:pt x="5905495" y="2765543"/>
                </a:cubicBezTo>
                <a:cubicBezTo>
                  <a:pt x="5905333" y="2765836"/>
                  <a:pt x="5902474" y="2763798"/>
                  <a:pt x="5896914" y="2759433"/>
                </a:cubicBezTo>
                <a:cubicBezTo>
                  <a:pt x="5897076" y="2759140"/>
                  <a:pt x="5897238" y="2758847"/>
                  <a:pt x="5897400" y="2758557"/>
                </a:cubicBezTo>
                <a:cubicBezTo>
                  <a:pt x="5897885" y="2757680"/>
                  <a:pt x="5909165" y="2766121"/>
                  <a:pt x="5909814" y="2764954"/>
                </a:cubicBezTo>
                <a:cubicBezTo>
                  <a:pt x="5907277" y="2762333"/>
                  <a:pt x="5912999" y="2766407"/>
                  <a:pt x="5918557" y="2770773"/>
                </a:cubicBezTo>
                <a:cubicBezTo>
                  <a:pt x="5918557" y="2770773"/>
                  <a:pt x="5918394" y="2771065"/>
                  <a:pt x="5918394" y="2771065"/>
                </a:cubicBezTo>
                <a:cubicBezTo>
                  <a:pt x="5921093" y="2773394"/>
                  <a:pt x="5923791" y="2775722"/>
                  <a:pt x="5926652" y="2777759"/>
                </a:cubicBezTo>
                <a:cubicBezTo>
                  <a:pt x="5932534" y="2781542"/>
                  <a:pt x="5929837" y="2779212"/>
                  <a:pt x="5932858" y="2780957"/>
                </a:cubicBezTo>
                <a:cubicBezTo>
                  <a:pt x="5935880" y="2782703"/>
                  <a:pt x="5944623" y="2788522"/>
                  <a:pt x="5939226" y="2783865"/>
                </a:cubicBezTo>
                <a:cubicBezTo>
                  <a:pt x="5936690" y="2781242"/>
                  <a:pt x="5937014" y="2780658"/>
                  <a:pt x="5931455" y="2776293"/>
                </a:cubicBezTo>
                <a:cubicBezTo>
                  <a:pt x="5922875" y="2770183"/>
                  <a:pt x="5917316" y="2765815"/>
                  <a:pt x="5911433" y="2762034"/>
                </a:cubicBezTo>
                <a:cubicBezTo>
                  <a:pt x="5905550" y="2758252"/>
                  <a:pt x="5905550" y="2758252"/>
                  <a:pt x="5899992" y="2753886"/>
                </a:cubicBezTo>
                <a:cubicBezTo>
                  <a:pt x="5897292" y="2751557"/>
                  <a:pt x="5894433" y="2749520"/>
                  <a:pt x="5888551" y="2745738"/>
                </a:cubicBezTo>
                <a:cubicBezTo>
                  <a:pt x="5876784" y="2738174"/>
                  <a:pt x="5868204" y="2732063"/>
                  <a:pt x="5857086" y="2723331"/>
                </a:cubicBezTo>
                <a:cubicBezTo>
                  <a:pt x="5851527" y="2718965"/>
                  <a:pt x="5845806" y="2714891"/>
                  <a:pt x="5842946" y="2712854"/>
                </a:cubicBezTo>
                <a:cubicBezTo>
                  <a:pt x="5836903" y="2709364"/>
                  <a:pt x="5828321" y="2703253"/>
                  <a:pt x="5819739" y="2697142"/>
                </a:cubicBezTo>
                <a:cubicBezTo>
                  <a:pt x="5814018" y="2693067"/>
                  <a:pt x="5814018" y="2693067"/>
                  <a:pt x="5813694" y="2693652"/>
                </a:cubicBezTo>
                <a:cubicBezTo>
                  <a:pt x="5810348" y="2692491"/>
                  <a:pt x="5807488" y="2690453"/>
                  <a:pt x="5802091" y="2685796"/>
                </a:cubicBezTo>
                <a:cubicBezTo>
                  <a:pt x="5796695" y="2681137"/>
                  <a:pt x="5788114" y="2675026"/>
                  <a:pt x="5785576" y="2672406"/>
                </a:cubicBezTo>
                <a:cubicBezTo>
                  <a:pt x="5782878" y="2670077"/>
                  <a:pt x="5780018" y="2668040"/>
                  <a:pt x="5777157" y="2666003"/>
                </a:cubicBezTo>
                <a:cubicBezTo>
                  <a:pt x="5768090" y="2660768"/>
                  <a:pt x="5754113" y="2649998"/>
                  <a:pt x="5745208" y="2644471"/>
                </a:cubicBezTo>
                <a:cubicBezTo>
                  <a:pt x="5742185" y="2642727"/>
                  <a:pt x="5739486" y="2640398"/>
                  <a:pt x="5736140" y="2639236"/>
                </a:cubicBezTo>
                <a:cubicBezTo>
                  <a:pt x="5732956" y="2637783"/>
                  <a:pt x="5724861" y="2630797"/>
                  <a:pt x="5718654" y="2627598"/>
                </a:cubicBezTo>
                <a:cubicBezTo>
                  <a:pt x="5721190" y="2630220"/>
                  <a:pt x="5726427" y="2635168"/>
                  <a:pt x="5735006" y="2641280"/>
                </a:cubicBezTo>
                <a:cubicBezTo>
                  <a:pt x="5743750" y="2647099"/>
                  <a:pt x="5746287" y="2649721"/>
                  <a:pt x="5748823" y="2652340"/>
                </a:cubicBezTo>
                <a:cubicBezTo>
                  <a:pt x="5748661" y="2652633"/>
                  <a:pt x="5751360" y="2654962"/>
                  <a:pt x="5754382" y="2656706"/>
                </a:cubicBezTo>
                <a:cubicBezTo>
                  <a:pt x="5757405" y="2658452"/>
                  <a:pt x="5763125" y="2662526"/>
                  <a:pt x="5769008" y="2666307"/>
                </a:cubicBezTo>
                <a:cubicBezTo>
                  <a:pt x="5774728" y="2670381"/>
                  <a:pt x="5769332" y="2665724"/>
                  <a:pt x="5772516" y="2667177"/>
                </a:cubicBezTo>
                <a:cubicBezTo>
                  <a:pt x="5772678" y="2666885"/>
                  <a:pt x="5772678" y="2666885"/>
                  <a:pt x="5775537" y="2668922"/>
                </a:cubicBezTo>
                <a:cubicBezTo>
                  <a:pt x="5775214" y="2669506"/>
                  <a:pt x="5775052" y="2669797"/>
                  <a:pt x="5774728" y="2670381"/>
                </a:cubicBezTo>
                <a:cubicBezTo>
                  <a:pt x="5774566" y="2670674"/>
                  <a:pt x="5774405" y="2670966"/>
                  <a:pt x="5780125" y="2675039"/>
                </a:cubicBezTo>
                <a:cubicBezTo>
                  <a:pt x="5785846" y="2679113"/>
                  <a:pt x="5793942" y="2686100"/>
                  <a:pt x="5802846" y="2691627"/>
                </a:cubicBezTo>
                <a:cubicBezTo>
                  <a:pt x="5802846" y="2691627"/>
                  <a:pt x="5802091" y="2691191"/>
                  <a:pt x="5801693" y="2691010"/>
                </a:cubicBezTo>
                <a:cubicBezTo>
                  <a:pt x="5801294" y="2690827"/>
                  <a:pt x="5801254" y="2690901"/>
                  <a:pt x="5802684" y="2691920"/>
                </a:cubicBezTo>
                <a:lnTo>
                  <a:pt x="5803117" y="2692169"/>
                </a:lnTo>
                <a:lnTo>
                  <a:pt x="5804736" y="2695415"/>
                </a:lnTo>
                <a:cubicBezTo>
                  <a:pt x="5810131" y="2700073"/>
                  <a:pt x="5815528" y="2704733"/>
                  <a:pt x="5815042" y="2705608"/>
                </a:cubicBezTo>
                <a:cubicBezTo>
                  <a:pt x="5806463" y="2699497"/>
                  <a:pt x="5795182" y="2691056"/>
                  <a:pt x="5789137" y="2687566"/>
                </a:cubicBezTo>
                <a:cubicBezTo>
                  <a:pt x="5780395" y="2681747"/>
                  <a:pt x="5771812" y="2675636"/>
                  <a:pt x="5763232" y="2669525"/>
                </a:cubicBezTo>
                <a:cubicBezTo>
                  <a:pt x="5751953" y="2661085"/>
                  <a:pt x="5743695" y="2654391"/>
                  <a:pt x="5731767" y="2647118"/>
                </a:cubicBezTo>
                <a:cubicBezTo>
                  <a:pt x="5728907" y="2645081"/>
                  <a:pt x="5726209" y="2642753"/>
                  <a:pt x="5723350" y="2640716"/>
                </a:cubicBezTo>
                <a:cubicBezTo>
                  <a:pt x="5712070" y="2632276"/>
                  <a:pt x="5700790" y="2623835"/>
                  <a:pt x="5689024" y="2616272"/>
                </a:cubicBezTo>
                <a:cubicBezTo>
                  <a:pt x="5686002" y="2614526"/>
                  <a:pt x="5683142" y="2612488"/>
                  <a:pt x="5683142" y="2612488"/>
                </a:cubicBezTo>
                <a:cubicBezTo>
                  <a:pt x="5675047" y="2605503"/>
                  <a:pt x="5666304" y="2599684"/>
                  <a:pt x="5657722" y="2593572"/>
                </a:cubicBezTo>
                <a:cubicBezTo>
                  <a:pt x="5640560" y="2581350"/>
                  <a:pt x="5623398" y="2569128"/>
                  <a:pt x="5606235" y="2556906"/>
                </a:cubicBezTo>
                <a:cubicBezTo>
                  <a:pt x="5600515" y="2552832"/>
                  <a:pt x="5594634" y="2549050"/>
                  <a:pt x="5591934" y="2546721"/>
                </a:cubicBezTo>
                <a:cubicBezTo>
                  <a:pt x="5586538" y="2542064"/>
                  <a:pt x="5580655" y="2538282"/>
                  <a:pt x="5574771" y="2534499"/>
                </a:cubicBezTo>
                <a:cubicBezTo>
                  <a:pt x="5565867" y="2528972"/>
                  <a:pt x="5551565" y="2518788"/>
                  <a:pt x="5543469" y="2511800"/>
                </a:cubicBezTo>
                <a:cubicBezTo>
                  <a:pt x="5535374" y="2504813"/>
                  <a:pt x="5526631" y="2498994"/>
                  <a:pt x="5517726" y="2493467"/>
                </a:cubicBezTo>
                <a:cubicBezTo>
                  <a:pt x="5508984" y="2487648"/>
                  <a:pt x="5500080" y="2482121"/>
                  <a:pt x="5491984" y="2475134"/>
                </a:cubicBezTo>
                <a:cubicBezTo>
                  <a:pt x="5492144" y="2474842"/>
                  <a:pt x="5486262" y="2471060"/>
                  <a:pt x="5483403" y="2469023"/>
                </a:cubicBezTo>
                <a:cubicBezTo>
                  <a:pt x="5469101" y="2458839"/>
                  <a:pt x="5454798" y="2448653"/>
                  <a:pt x="5440334" y="2438760"/>
                </a:cubicBezTo>
                <a:cubicBezTo>
                  <a:pt x="5434452" y="2434978"/>
                  <a:pt x="5431592" y="2432941"/>
                  <a:pt x="5431268" y="2433525"/>
                </a:cubicBezTo>
                <a:cubicBezTo>
                  <a:pt x="5431106" y="2433817"/>
                  <a:pt x="5433642" y="2436437"/>
                  <a:pt x="5427922" y="2432364"/>
                </a:cubicBezTo>
                <a:cubicBezTo>
                  <a:pt x="5416318" y="2424508"/>
                  <a:pt x="5407251" y="2419272"/>
                  <a:pt x="5395810" y="2411125"/>
                </a:cubicBezTo>
                <a:cubicBezTo>
                  <a:pt x="5384368" y="2402976"/>
                  <a:pt x="5384206" y="2403268"/>
                  <a:pt x="5373250" y="2394245"/>
                </a:cubicBezTo>
                <a:cubicBezTo>
                  <a:pt x="5370390" y="2392207"/>
                  <a:pt x="5370390" y="2392207"/>
                  <a:pt x="5370390" y="2392207"/>
                </a:cubicBezTo>
                <a:cubicBezTo>
                  <a:pt x="5364345" y="2388717"/>
                  <a:pt x="5355926" y="2382314"/>
                  <a:pt x="5350045" y="2378533"/>
                </a:cubicBezTo>
                <a:cubicBezTo>
                  <a:pt x="5332557" y="2366894"/>
                  <a:pt x="5332557" y="2366894"/>
                  <a:pt x="5318903" y="2355541"/>
                </a:cubicBezTo>
                <a:cubicBezTo>
                  <a:pt x="5318903" y="2355541"/>
                  <a:pt x="5313182" y="2351467"/>
                  <a:pt x="5313182" y="2351467"/>
                </a:cubicBezTo>
                <a:cubicBezTo>
                  <a:pt x="5309352" y="2351182"/>
                  <a:pt x="5301417" y="2343903"/>
                  <a:pt x="5292837" y="2337793"/>
                </a:cubicBezTo>
                <a:cubicBezTo>
                  <a:pt x="5290138" y="2335464"/>
                  <a:pt x="5284254" y="2331682"/>
                  <a:pt x="5284578" y="2331098"/>
                </a:cubicBezTo>
                <a:cubicBezTo>
                  <a:pt x="5287763" y="2332551"/>
                  <a:pt x="5290461" y="2334880"/>
                  <a:pt x="5293484" y="2336625"/>
                </a:cubicBezTo>
                <a:cubicBezTo>
                  <a:pt x="5301903" y="2343028"/>
                  <a:pt x="5310486" y="2349139"/>
                  <a:pt x="5313993" y="2350007"/>
                </a:cubicBezTo>
                <a:cubicBezTo>
                  <a:pt x="5311132" y="2347972"/>
                  <a:pt x="5305249" y="2344189"/>
                  <a:pt x="5305573" y="2343605"/>
                </a:cubicBezTo>
                <a:cubicBezTo>
                  <a:pt x="5302876" y="2341276"/>
                  <a:pt x="5305898" y="2343022"/>
                  <a:pt x="5311618" y="2347096"/>
                </a:cubicBezTo>
                <a:cubicBezTo>
                  <a:pt x="5317338" y="2351169"/>
                  <a:pt x="5320361" y="2352914"/>
                  <a:pt x="5320523" y="2352622"/>
                </a:cubicBezTo>
                <a:cubicBezTo>
                  <a:pt x="5323546" y="2354367"/>
                  <a:pt x="5320847" y="2352039"/>
                  <a:pt x="5320685" y="2352331"/>
                </a:cubicBezTo>
                <a:cubicBezTo>
                  <a:pt x="5320685" y="2352331"/>
                  <a:pt x="5317825" y="2350294"/>
                  <a:pt x="5317825" y="2350294"/>
                </a:cubicBezTo>
                <a:cubicBezTo>
                  <a:pt x="5306384" y="2342145"/>
                  <a:pt x="5294780" y="2334290"/>
                  <a:pt x="5283500" y="2325849"/>
                </a:cubicBezTo>
                <a:cubicBezTo>
                  <a:pt x="5275243" y="2319154"/>
                  <a:pt x="5263639" y="2311299"/>
                  <a:pt x="5255058" y="2305187"/>
                </a:cubicBezTo>
                <a:cubicBezTo>
                  <a:pt x="5248851" y="2301990"/>
                  <a:pt x="5237896" y="2292964"/>
                  <a:pt x="5226132" y="2285401"/>
                </a:cubicBezTo>
                <a:cubicBezTo>
                  <a:pt x="5217064" y="2280166"/>
                  <a:pt x="5212153" y="2274632"/>
                  <a:pt x="5200712" y="2266485"/>
                </a:cubicBezTo>
                <a:cubicBezTo>
                  <a:pt x="5200712" y="2266485"/>
                  <a:pt x="5200712" y="2266485"/>
                  <a:pt x="5197852" y="2264448"/>
                </a:cubicBezTo>
                <a:cubicBezTo>
                  <a:pt x="5197690" y="2264739"/>
                  <a:pt x="5200387" y="2267068"/>
                  <a:pt x="5194505" y="2263287"/>
                </a:cubicBezTo>
                <a:cubicBezTo>
                  <a:pt x="5191645" y="2261251"/>
                  <a:pt x="5188784" y="2259213"/>
                  <a:pt x="5189108" y="2258629"/>
                </a:cubicBezTo>
                <a:cubicBezTo>
                  <a:pt x="5186248" y="2256591"/>
                  <a:pt x="5180527" y="2252516"/>
                  <a:pt x="5177666" y="2250480"/>
                </a:cubicBezTo>
                <a:cubicBezTo>
                  <a:pt x="5174806" y="2248444"/>
                  <a:pt x="5171945" y="2246406"/>
                  <a:pt x="5172108" y="2246114"/>
                </a:cubicBezTo>
                <a:cubicBezTo>
                  <a:pt x="5163689" y="2239712"/>
                  <a:pt x="5157482" y="2236513"/>
                  <a:pt x="5148739" y="2230694"/>
                </a:cubicBezTo>
                <a:cubicBezTo>
                  <a:pt x="5148578" y="2230987"/>
                  <a:pt x="5151276" y="2233315"/>
                  <a:pt x="5145393" y="2229533"/>
                </a:cubicBezTo>
                <a:cubicBezTo>
                  <a:pt x="5142533" y="2227496"/>
                  <a:pt x="5136812" y="2223423"/>
                  <a:pt x="5133951" y="2221385"/>
                </a:cubicBezTo>
                <a:cubicBezTo>
                  <a:pt x="5131415" y="2218764"/>
                  <a:pt x="5134599" y="2220216"/>
                  <a:pt x="5132062" y="2217596"/>
                </a:cubicBezTo>
                <a:cubicBezTo>
                  <a:pt x="5132386" y="2217012"/>
                  <a:pt x="5132386" y="2217012"/>
                  <a:pt x="5126666" y="2212939"/>
                </a:cubicBezTo>
                <a:cubicBezTo>
                  <a:pt x="5123805" y="2210901"/>
                  <a:pt x="5120945" y="2208865"/>
                  <a:pt x="5115224" y="2204790"/>
                </a:cubicBezTo>
                <a:cubicBezTo>
                  <a:pt x="5112363" y="2202754"/>
                  <a:pt x="5106643" y="2198681"/>
                  <a:pt x="5103782" y="2196642"/>
                </a:cubicBezTo>
                <a:cubicBezTo>
                  <a:pt x="5100923" y="2194606"/>
                  <a:pt x="5098062" y="2192569"/>
                  <a:pt x="5098224" y="2192277"/>
                </a:cubicBezTo>
                <a:cubicBezTo>
                  <a:pt x="5090290" y="2184998"/>
                  <a:pt x="5090290" y="2184998"/>
                  <a:pt x="5081710" y="2178887"/>
                </a:cubicBezTo>
                <a:cubicBezTo>
                  <a:pt x="5070269" y="2170740"/>
                  <a:pt x="5070269" y="2170740"/>
                  <a:pt x="5076636" y="2173645"/>
                </a:cubicBezTo>
                <a:cubicBezTo>
                  <a:pt x="5070915" y="2169572"/>
                  <a:pt x="5059636" y="2161131"/>
                  <a:pt x="5056614" y="2159386"/>
                </a:cubicBezTo>
                <a:cubicBezTo>
                  <a:pt x="5053268" y="2158224"/>
                  <a:pt x="5047061" y="2155026"/>
                  <a:pt x="5049436" y="2157938"/>
                </a:cubicBezTo>
                <a:cubicBezTo>
                  <a:pt x="5049436" y="2157938"/>
                  <a:pt x="5049274" y="2158231"/>
                  <a:pt x="5046252" y="2156487"/>
                </a:cubicBezTo>
                <a:cubicBezTo>
                  <a:pt x="5035620" y="2146878"/>
                  <a:pt x="5020994" y="2137278"/>
                  <a:pt x="5006692" y="2127093"/>
                </a:cubicBezTo>
                <a:cubicBezTo>
                  <a:pt x="5001134" y="2122726"/>
                  <a:pt x="4995251" y="2118944"/>
                  <a:pt x="4986670" y="2112835"/>
                </a:cubicBezTo>
                <a:cubicBezTo>
                  <a:pt x="4986508" y="2113126"/>
                  <a:pt x="4983648" y="2111089"/>
                  <a:pt x="4983648" y="2111089"/>
                </a:cubicBezTo>
                <a:cubicBezTo>
                  <a:pt x="4978251" y="2106431"/>
                  <a:pt x="4969507" y="2100611"/>
                  <a:pt x="4964110" y="2095952"/>
                </a:cubicBezTo>
                <a:cubicBezTo>
                  <a:pt x="4952830" y="2087515"/>
                  <a:pt x="4941065" y="2079950"/>
                  <a:pt x="4937558" y="2079080"/>
                </a:cubicBezTo>
                <a:cubicBezTo>
                  <a:pt x="4937395" y="2079373"/>
                  <a:pt x="4934373" y="2077627"/>
                  <a:pt x="4931513" y="2075590"/>
                </a:cubicBezTo>
                <a:cubicBezTo>
                  <a:pt x="4928490" y="2073845"/>
                  <a:pt x="4925630" y="2071808"/>
                  <a:pt x="4925953" y="2071224"/>
                </a:cubicBezTo>
                <a:cubicBezTo>
                  <a:pt x="4914514" y="2063076"/>
                  <a:pt x="4908307" y="2059879"/>
                  <a:pt x="4899563" y="2054059"/>
                </a:cubicBezTo>
                <a:cubicBezTo>
                  <a:pt x="4899239" y="2054642"/>
                  <a:pt x="4896217" y="2052897"/>
                  <a:pt x="4890658" y="2048531"/>
                </a:cubicBezTo>
                <a:cubicBezTo>
                  <a:pt x="4879216" y="2040383"/>
                  <a:pt x="4867289" y="2033112"/>
                  <a:pt x="4856010" y="2024671"/>
                </a:cubicBezTo>
                <a:cubicBezTo>
                  <a:pt x="4853150" y="2022635"/>
                  <a:pt x="4852988" y="2022926"/>
                  <a:pt x="4852826" y="2023218"/>
                </a:cubicBezTo>
                <a:cubicBezTo>
                  <a:pt x="4852826" y="2023218"/>
                  <a:pt x="4852664" y="2023510"/>
                  <a:pt x="4855523" y="2025548"/>
                </a:cubicBezTo>
                <a:cubicBezTo>
                  <a:pt x="4861244" y="2029621"/>
                  <a:pt x="4864105" y="2031658"/>
                  <a:pt x="4866965" y="2033696"/>
                </a:cubicBezTo>
                <a:cubicBezTo>
                  <a:pt x="4869826" y="2035732"/>
                  <a:pt x="4872686" y="2037770"/>
                  <a:pt x="4875384" y="2040098"/>
                </a:cubicBezTo>
                <a:cubicBezTo>
                  <a:pt x="4877759" y="2043011"/>
                  <a:pt x="4886177" y="2049413"/>
                  <a:pt x="4894760" y="2055525"/>
                </a:cubicBezTo>
                <a:cubicBezTo>
                  <a:pt x="4900481" y="2059599"/>
                  <a:pt x="4906202" y="2063673"/>
                  <a:pt x="4914782" y="2069784"/>
                </a:cubicBezTo>
                <a:cubicBezTo>
                  <a:pt x="4915268" y="2068908"/>
                  <a:pt x="4923525" y="2075602"/>
                  <a:pt x="4926547" y="2077348"/>
                </a:cubicBezTo>
                <a:cubicBezTo>
                  <a:pt x="4943710" y="2089571"/>
                  <a:pt x="4963732" y="2103830"/>
                  <a:pt x="4980895" y="2116051"/>
                </a:cubicBezTo>
                <a:cubicBezTo>
                  <a:pt x="4981056" y="2115760"/>
                  <a:pt x="4984079" y="2117504"/>
                  <a:pt x="4986777" y="2119834"/>
                </a:cubicBezTo>
                <a:cubicBezTo>
                  <a:pt x="4989636" y="2121871"/>
                  <a:pt x="4989636" y="2121871"/>
                  <a:pt x="4989475" y="2122162"/>
                </a:cubicBezTo>
                <a:cubicBezTo>
                  <a:pt x="4989313" y="2122453"/>
                  <a:pt x="4989151" y="2122746"/>
                  <a:pt x="4988990" y="2123037"/>
                </a:cubicBezTo>
                <a:cubicBezTo>
                  <a:pt x="5012034" y="2139042"/>
                  <a:pt x="5031571" y="2154176"/>
                  <a:pt x="5054454" y="2170474"/>
                </a:cubicBezTo>
                <a:cubicBezTo>
                  <a:pt x="5060500" y="2173962"/>
                  <a:pt x="5066220" y="2178038"/>
                  <a:pt x="5071616" y="2182696"/>
                </a:cubicBezTo>
                <a:cubicBezTo>
                  <a:pt x="5094501" y="2198992"/>
                  <a:pt x="5120242" y="2217323"/>
                  <a:pt x="5143126" y="2233620"/>
                </a:cubicBezTo>
                <a:cubicBezTo>
                  <a:pt x="5143288" y="2233328"/>
                  <a:pt x="5143449" y="2233036"/>
                  <a:pt x="5143449" y="2233036"/>
                </a:cubicBezTo>
                <a:cubicBezTo>
                  <a:pt x="5157752" y="2243222"/>
                  <a:pt x="5169192" y="2251370"/>
                  <a:pt x="5180634" y="2259517"/>
                </a:cubicBezTo>
                <a:cubicBezTo>
                  <a:pt x="5180634" y="2259517"/>
                  <a:pt x="5183332" y="2261847"/>
                  <a:pt x="5183171" y="2262138"/>
                </a:cubicBezTo>
                <a:cubicBezTo>
                  <a:pt x="5186031" y="2264175"/>
                  <a:pt x="5194774" y="2269994"/>
                  <a:pt x="5194612" y="2270285"/>
                </a:cubicBezTo>
                <a:cubicBezTo>
                  <a:pt x="5196987" y="2273198"/>
                  <a:pt x="5202706" y="2277273"/>
                  <a:pt x="5205568" y="2279310"/>
                </a:cubicBezTo>
                <a:cubicBezTo>
                  <a:pt x="5217333" y="2286874"/>
                  <a:pt x="5225915" y="2292985"/>
                  <a:pt x="5237194" y="2301424"/>
                </a:cubicBezTo>
                <a:cubicBezTo>
                  <a:pt x="5239892" y="2303753"/>
                  <a:pt x="5245613" y="2307828"/>
                  <a:pt x="5248635" y="2309572"/>
                </a:cubicBezTo>
                <a:cubicBezTo>
                  <a:pt x="5257540" y="2315100"/>
                  <a:pt x="5265960" y="2321504"/>
                  <a:pt x="5274378" y="2327906"/>
                </a:cubicBezTo>
                <a:cubicBezTo>
                  <a:pt x="5276592" y="2331110"/>
                  <a:pt x="5285495" y="2336637"/>
                  <a:pt x="5291217" y="2340711"/>
                </a:cubicBezTo>
                <a:cubicBezTo>
                  <a:pt x="5305356" y="2351189"/>
                  <a:pt x="5316960" y="2359045"/>
                  <a:pt x="5328400" y="2367192"/>
                </a:cubicBezTo>
                <a:cubicBezTo>
                  <a:pt x="5342704" y="2377379"/>
                  <a:pt x="5354145" y="2385526"/>
                  <a:pt x="5365586" y="2393674"/>
                </a:cubicBezTo>
                <a:cubicBezTo>
                  <a:pt x="5376218" y="2403280"/>
                  <a:pt x="5388632" y="2409677"/>
                  <a:pt x="5399912" y="2418118"/>
                </a:cubicBezTo>
                <a:cubicBezTo>
                  <a:pt x="5402608" y="2420447"/>
                  <a:pt x="5408491" y="2424229"/>
                  <a:pt x="5408329" y="2424520"/>
                </a:cubicBezTo>
                <a:cubicBezTo>
                  <a:pt x="5416588" y="2431214"/>
                  <a:pt x="5422471" y="2434997"/>
                  <a:pt x="5431051" y="2441108"/>
                </a:cubicBezTo>
                <a:cubicBezTo>
                  <a:pt x="5442491" y="2449256"/>
                  <a:pt x="5456957" y="2459150"/>
                  <a:pt x="5468237" y="2467590"/>
                </a:cubicBezTo>
                <a:cubicBezTo>
                  <a:pt x="5479515" y="2476029"/>
                  <a:pt x="5487934" y="2482432"/>
                  <a:pt x="5496677" y="2488251"/>
                </a:cubicBezTo>
                <a:cubicBezTo>
                  <a:pt x="5505259" y="2494363"/>
                  <a:pt x="5513515" y="2501058"/>
                  <a:pt x="5522097" y="2507167"/>
                </a:cubicBezTo>
                <a:cubicBezTo>
                  <a:pt x="5544981" y="2523464"/>
                  <a:pt x="5567863" y="2539760"/>
                  <a:pt x="5587886" y="2554020"/>
                </a:cubicBezTo>
                <a:lnTo>
                  <a:pt x="5613086" y="2572042"/>
                </a:lnTo>
                <a:lnTo>
                  <a:pt x="5605175" y="2567978"/>
                </a:lnTo>
                <a:cubicBezTo>
                  <a:pt x="5602099" y="2566328"/>
                  <a:pt x="5599238" y="2564292"/>
                  <a:pt x="5596378" y="2562255"/>
                </a:cubicBezTo>
                <a:cubicBezTo>
                  <a:pt x="5593518" y="2560218"/>
                  <a:pt x="5590657" y="2558181"/>
                  <a:pt x="5584938" y="2554107"/>
                </a:cubicBezTo>
                <a:cubicBezTo>
                  <a:pt x="5582076" y="2552070"/>
                  <a:pt x="5581861" y="2552458"/>
                  <a:pt x="5581861" y="2552458"/>
                </a:cubicBezTo>
                <a:cubicBezTo>
                  <a:pt x="5581645" y="2552846"/>
                  <a:pt x="5581431" y="2553234"/>
                  <a:pt x="5584291" y="2555272"/>
                </a:cubicBezTo>
                <a:cubicBezTo>
                  <a:pt x="5595948" y="2563032"/>
                  <a:pt x="5606742" y="2572344"/>
                  <a:pt x="5618185" y="2580492"/>
                </a:cubicBezTo>
                <a:cubicBezTo>
                  <a:pt x="5624121" y="2584178"/>
                  <a:pt x="5626765" y="2586603"/>
                  <a:pt x="5626335" y="2587379"/>
                </a:cubicBezTo>
                <a:cubicBezTo>
                  <a:pt x="5634701" y="2593878"/>
                  <a:pt x="5639775" y="2599117"/>
                  <a:pt x="5651216" y="2607265"/>
                </a:cubicBezTo>
                <a:cubicBezTo>
                  <a:pt x="5651647" y="2606488"/>
                  <a:pt x="5654507" y="2608525"/>
                  <a:pt x="5657153" y="2610950"/>
                </a:cubicBezTo>
                <a:cubicBezTo>
                  <a:pt x="5660013" y="2612989"/>
                  <a:pt x="5662658" y="2615412"/>
                  <a:pt x="5662444" y="2615801"/>
                </a:cubicBezTo>
                <a:cubicBezTo>
                  <a:pt x="5664443" y="2619391"/>
                  <a:pt x="5675453" y="2628315"/>
                  <a:pt x="5687108" y="2636075"/>
                </a:cubicBezTo>
                <a:cubicBezTo>
                  <a:pt x="5693261" y="2639371"/>
                  <a:pt x="5701626" y="2645871"/>
                  <a:pt x="5707778" y="2649170"/>
                </a:cubicBezTo>
                <a:cubicBezTo>
                  <a:pt x="5707778" y="2649170"/>
                  <a:pt x="5710639" y="2651207"/>
                  <a:pt x="5710424" y="2651595"/>
                </a:cubicBezTo>
                <a:cubicBezTo>
                  <a:pt x="5719004" y="2657705"/>
                  <a:pt x="5724510" y="2662168"/>
                  <a:pt x="5730444" y="2665853"/>
                </a:cubicBezTo>
                <a:cubicBezTo>
                  <a:pt x="5744748" y="2676040"/>
                  <a:pt x="5758618" y="2687000"/>
                  <a:pt x="5771136" y="2693206"/>
                </a:cubicBezTo>
                <a:cubicBezTo>
                  <a:pt x="5773782" y="2695633"/>
                  <a:pt x="5773566" y="2696020"/>
                  <a:pt x="5773566" y="2696020"/>
                </a:cubicBezTo>
                <a:cubicBezTo>
                  <a:pt x="5770059" y="2695148"/>
                  <a:pt x="5775134" y="2700386"/>
                  <a:pt x="5777349" y="2703587"/>
                </a:cubicBezTo>
                <a:cubicBezTo>
                  <a:pt x="5779994" y="2706013"/>
                  <a:pt x="5791651" y="2713773"/>
                  <a:pt x="5797372" y="2717847"/>
                </a:cubicBezTo>
                <a:cubicBezTo>
                  <a:pt x="5792514" y="2712220"/>
                  <a:pt x="5792514" y="2712220"/>
                  <a:pt x="5803953" y="2720368"/>
                </a:cubicBezTo>
                <a:cubicBezTo>
                  <a:pt x="5812535" y="2726478"/>
                  <a:pt x="5812535" y="2726478"/>
                  <a:pt x="5821978" y="2731037"/>
                </a:cubicBezTo>
                <a:cubicBezTo>
                  <a:pt x="5822193" y="2730649"/>
                  <a:pt x="5825053" y="2732687"/>
                  <a:pt x="5827915" y="2734723"/>
                </a:cubicBezTo>
                <a:cubicBezTo>
                  <a:pt x="5830774" y="2736760"/>
                  <a:pt x="5836495" y="2740834"/>
                  <a:pt x="5839355" y="2742871"/>
                </a:cubicBezTo>
                <a:cubicBezTo>
                  <a:pt x="5845076" y="2746946"/>
                  <a:pt x="5847936" y="2748982"/>
                  <a:pt x="5850796" y="2751019"/>
                </a:cubicBezTo>
                <a:cubicBezTo>
                  <a:pt x="5856517" y="2755093"/>
                  <a:pt x="5856517" y="2755093"/>
                  <a:pt x="5856948" y="2754316"/>
                </a:cubicBezTo>
                <a:cubicBezTo>
                  <a:pt x="5860238" y="2755578"/>
                  <a:pt x="5857809" y="2752763"/>
                  <a:pt x="5861100" y="2754025"/>
                </a:cubicBezTo>
                <a:cubicBezTo>
                  <a:pt x="5863961" y="2756062"/>
                  <a:pt x="5869682" y="2760137"/>
                  <a:pt x="5872542" y="2762173"/>
                </a:cubicBezTo>
                <a:cubicBezTo>
                  <a:pt x="5878047" y="2766635"/>
                  <a:pt x="5874973" y="2764987"/>
                  <a:pt x="5874758" y="2765375"/>
                </a:cubicBezTo>
                <a:cubicBezTo>
                  <a:pt x="5883121" y="2771873"/>
                  <a:pt x="5888196" y="2777112"/>
                  <a:pt x="5896994" y="2782835"/>
                </a:cubicBezTo>
                <a:cubicBezTo>
                  <a:pt x="5897208" y="2782447"/>
                  <a:pt x="5900068" y="2784483"/>
                  <a:pt x="5902930" y="2786520"/>
                </a:cubicBezTo>
                <a:cubicBezTo>
                  <a:pt x="5905789" y="2788558"/>
                  <a:pt x="5911512" y="2792631"/>
                  <a:pt x="5914372" y="2794669"/>
                </a:cubicBezTo>
                <a:cubicBezTo>
                  <a:pt x="5914802" y="2793893"/>
                  <a:pt x="5917661" y="2795930"/>
                  <a:pt x="5920522" y="2797967"/>
                </a:cubicBezTo>
                <a:cubicBezTo>
                  <a:pt x="5926028" y="2802429"/>
                  <a:pt x="5922952" y="2800779"/>
                  <a:pt x="5922736" y="2801169"/>
                </a:cubicBezTo>
                <a:cubicBezTo>
                  <a:pt x="5925597" y="2803205"/>
                  <a:pt x="5925597" y="2803205"/>
                  <a:pt x="5925597" y="2803205"/>
                </a:cubicBezTo>
                <a:cubicBezTo>
                  <a:pt x="5937037" y="2811353"/>
                  <a:pt x="5943836" y="2813486"/>
                  <a:pt x="5951771" y="2820762"/>
                </a:cubicBezTo>
                <a:cubicBezTo>
                  <a:pt x="5962781" y="2829686"/>
                  <a:pt x="5974869" y="2836670"/>
                  <a:pt x="5979943" y="2841908"/>
                </a:cubicBezTo>
                <a:cubicBezTo>
                  <a:pt x="5988525" y="2848020"/>
                  <a:pt x="5999751" y="2856555"/>
                  <a:pt x="6008762" y="2861889"/>
                </a:cubicBezTo>
                <a:lnTo>
                  <a:pt x="6020443" y="2870208"/>
                </a:lnTo>
                <a:lnTo>
                  <a:pt x="6019005" y="2879251"/>
                </a:lnTo>
                <a:cubicBezTo>
                  <a:pt x="6021016" y="2885152"/>
                  <a:pt x="6024622" y="2891617"/>
                  <a:pt x="6026189" y="2897667"/>
                </a:cubicBezTo>
                <a:cubicBezTo>
                  <a:pt x="6039145" y="2932776"/>
                  <a:pt x="6055658" y="2966705"/>
                  <a:pt x="6068612" y="3001816"/>
                </a:cubicBezTo>
                <a:cubicBezTo>
                  <a:pt x="6075922" y="3030043"/>
                  <a:pt x="6097463" y="3053540"/>
                  <a:pt x="6090539" y="3086498"/>
                </a:cubicBezTo>
                <a:cubicBezTo>
                  <a:pt x="6089699" y="3094441"/>
                  <a:pt x="6088596" y="3101376"/>
                  <a:pt x="6087008" y="3106902"/>
                </a:cubicBezTo>
                <a:lnTo>
                  <a:pt x="6083251" y="3113849"/>
                </a:lnTo>
                <a:lnTo>
                  <a:pt x="6085287" y="3116009"/>
                </a:lnTo>
                <a:cubicBezTo>
                  <a:pt x="6120990" y="3154346"/>
                  <a:pt x="6154372" y="3195307"/>
                  <a:pt x="6172917" y="3249925"/>
                </a:cubicBezTo>
                <a:cubicBezTo>
                  <a:pt x="6176628" y="3266729"/>
                  <a:pt x="6187754" y="3279334"/>
                  <a:pt x="6198885" y="3296139"/>
                </a:cubicBezTo>
                <a:cubicBezTo>
                  <a:pt x="6184047" y="3312945"/>
                  <a:pt x="6165500" y="3312946"/>
                  <a:pt x="6150663" y="3333952"/>
                </a:cubicBezTo>
                <a:cubicBezTo>
                  <a:pt x="6139536" y="3352858"/>
                  <a:pt x="6120064" y="3364411"/>
                  <a:pt x="6098735" y="3367563"/>
                </a:cubicBezTo>
                <a:lnTo>
                  <a:pt x="6067910" y="3365946"/>
                </a:lnTo>
                <a:lnTo>
                  <a:pt x="6075856" y="3388917"/>
                </a:lnTo>
                <a:cubicBezTo>
                  <a:pt x="6082715" y="3406072"/>
                  <a:pt x="6090617" y="3422607"/>
                  <a:pt x="6100393" y="3437970"/>
                </a:cubicBezTo>
                <a:cubicBezTo>
                  <a:pt x="6101436" y="3442002"/>
                  <a:pt x="6104570" y="3454100"/>
                  <a:pt x="6102056" y="3459314"/>
                </a:cubicBezTo>
                <a:lnTo>
                  <a:pt x="6099386" y="3460846"/>
                </a:lnTo>
                <a:lnTo>
                  <a:pt x="6079334" y="3445164"/>
                </a:lnTo>
                <a:cubicBezTo>
                  <a:pt x="6070176" y="3437442"/>
                  <a:pt x="6060736" y="3429337"/>
                  <a:pt x="6050878" y="3421944"/>
                </a:cubicBezTo>
                <a:cubicBezTo>
                  <a:pt x="6041876" y="3416555"/>
                  <a:pt x="6033427" y="3410218"/>
                  <a:pt x="6026132" y="3408838"/>
                </a:cubicBezTo>
                <a:cubicBezTo>
                  <a:pt x="6025578" y="3409787"/>
                  <a:pt x="6022207" y="3408623"/>
                  <a:pt x="6024470" y="3411684"/>
                </a:cubicBezTo>
                <a:cubicBezTo>
                  <a:pt x="6029547" y="3416857"/>
                  <a:pt x="6035733" y="3420133"/>
                  <a:pt x="6031255" y="3420867"/>
                </a:cubicBezTo>
                <a:cubicBezTo>
                  <a:pt x="6030146" y="3422765"/>
                  <a:pt x="6025067" y="3417590"/>
                  <a:pt x="6022252" y="3415479"/>
                </a:cubicBezTo>
                <a:cubicBezTo>
                  <a:pt x="6019436" y="3413366"/>
                  <a:pt x="6016620" y="3411253"/>
                  <a:pt x="6010988" y="3407028"/>
                </a:cubicBezTo>
                <a:cubicBezTo>
                  <a:pt x="6008171" y="3404916"/>
                  <a:pt x="6002539" y="3400691"/>
                  <a:pt x="5996906" y="3396466"/>
                </a:cubicBezTo>
                <a:cubicBezTo>
                  <a:pt x="5996352" y="3397414"/>
                  <a:pt x="5995797" y="3398362"/>
                  <a:pt x="5995244" y="3399311"/>
                </a:cubicBezTo>
                <a:cubicBezTo>
                  <a:pt x="5998060" y="3401424"/>
                  <a:pt x="6000877" y="3403536"/>
                  <a:pt x="6006508" y="3407760"/>
                </a:cubicBezTo>
                <a:cubicBezTo>
                  <a:pt x="6014957" y="3414099"/>
                  <a:pt x="6017218" y="3417160"/>
                  <a:pt x="6012738" y="3417894"/>
                </a:cubicBezTo>
                <a:cubicBezTo>
                  <a:pt x="6020057" y="3422700"/>
                  <a:pt x="6025977" y="3428165"/>
                  <a:pt x="6031898" y="3433630"/>
                </a:cubicBezTo>
                <a:lnTo>
                  <a:pt x="6049666" y="3448224"/>
                </a:lnTo>
                <a:lnTo>
                  <a:pt x="6037110" y="3442297"/>
                </a:lnTo>
                <a:lnTo>
                  <a:pt x="6032496" y="3439537"/>
                </a:lnTo>
                <a:cubicBezTo>
                  <a:pt x="6012783" y="3424749"/>
                  <a:pt x="5995887" y="3412074"/>
                  <a:pt x="5978990" y="3399398"/>
                </a:cubicBezTo>
                <a:cubicBezTo>
                  <a:pt x="5967725" y="3390948"/>
                  <a:pt x="5957015" y="3381549"/>
                  <a:pt x="5946903" y="3378057"/>
                </a:cubicBezTo>
                <a:cubicBezTo>
                  <a:pt x="5946903" y="3378057"/>
                  <a:pt x="5944087" y="3375946"/>
                  <a:pt x="5941270" y="3373834"/>
                </a:cubicBezTo>
                <a:cubicBezTo>
                  <a:pt x="5928853" y="3360425"/>
                  <a:pt x="5912556" y="3353658"/>
                  <a:pt x="5899029" y="3342146"/>
                </a:cubicBezTo>
                <a:cubicBezTo>
                  <a:pt x="5885502" y="3330633"/>
                  <a:pt x="5871422" y="3320072"/>
                  <a:pt x="5856786" y="3310457"/>
                </a:cubicBezTo>
                <a:cubicBezTo>
                  <a:pt x="5812881" y="3281615"/>
                  <a:pt x="5774564" y="3250143"/>
                  <a:pt x="5731767" y="3219404"/>
                </a:cubicBezTo>
                <a:cubicBezTo>
                  <a:pt x="5731767" y="3219404"/>
                  <a:pt x="5732322" y="3218457"/>
                  <a:pt x="5729504" y="3216343"/>
                </a:cubicBezTo>
                <a:cubicBezTo>
                  <a:pt x="5733430" y="3216558"/>
                  <a:pt x="5735692" y="3219620"/>
                  <a:pt x="5741323" y="3223845"/>
                </a:cubicBezTo>
                <a:cubicBezTo>
                  <a:pt x="5744140" y="3225958"/>
                  <a:pt x="5744695" y="3225009"/>
                  <a:pt x="5744695" y="3225009"/>
                </a:cubicBezTo>
                <a:cubicBezTo>
                  <a:pt x="5745249" y="3224060"/>
                  <a:pt x="5746357" y="3222164"/>
                  <a:pt x="5742987" y="3220999"/>
                </a:cubicBezTo>
                <a:cubicBezTo>
                  <a:pt x="5740171" y="3218886"/>
                  <a:pt x="5738464" y="3214876"/>
                  <a:pt x="5735647" y="3212765"/>
                </a:cubicBezTo>
                <a:cubicBezTo>
                  <a:pt x="5718196" y="3201038"/>
                  <a:pt x="5705778" y="3187629"/>
                  <a:pt x="5688881" y="3174955"/>
                </a:cubicBezTo>
                <a:cubicBezTo>
                  <a:pt x="5638190" y="3136929"/>
                  <a:pt x="5584684" y="3096792"/>
                  <a:pt x="5533993" y="3058766"/>
                </a:cubicBezTo>
                <a:cubicBezTo>
                  <a:pt x="5517096" y="3046092"/>
                  <a:pt x="5503570" y="3034579"/>
                  <a:pt x="5497893" y="3023499"/>
                </a:cubicBezTo>
                <a:cubicBezTo>
                  <a:pt x="5501818" y="3023714"/>
                  <a:pt x="5507451" y="3027940"/>
                  <a:pt x="5510821" y="3029104"/>
                </a:cubicBezTo>
                <a:cubicBezTo>
                  <a:pt x="5528827" y="3039880"/>
                  <a:pt x="5534459" y="3044105"/>
                  <a:pt x="5536765" y="3054024"/>
                </a:cubicBezTo>
                <a:cubicBezTo>
                  <a:pt x="5538473" y="3058034"/>
                  <a:pt x="5541288" y="3060146"/>
                  <a:pt x="5544659" y="3061310"/>
                </a:cubicBezTo>
                <a:cubicBezTo>
                  <a:pt x="5554215" y="3065749"/>
                  <a:pt x="5564927" y="3075148"/>
                  <a:pt x="5573375" y="3081485"/>
                </a:cubicBezTo>
                <a:cubicBezTo>
                  <a:pt x="5590271" y="3094160"/>
                  <a:pt x="5604353" y="3104723"/>
                  <a:pt x="5622913" y="3114552"/>
                </a:cubicBezTo>
                <a:cubicBezTo>
                  <a:pt x="5629099" y="3117829"/>
                  <a:pt x="5640917" y="3125331"/>
                  <a:pt x="5643179" y="3128391"/>
                </a:cubicBezTo>
                <a:cubicBezTo>
                  <a:pt x="5652782" y="3139688"/>
                  <a:pt x="5667971" y="3148353"/>
                  <a:pt x="5675310" y="3156588"/>
                </a:cubicBezTo>
                <a:cubicBezTo>
                  <a:pt x="5680388" y="3161761"/>
                  <a:pt x="5686020" y="3165985"/>
                  <a:pt x="5692206" y="3169262"/>
                </a:cubicBezTo>
                <a:cubicBezTo>
                  <a:pt x="5704581" y="3175815"/>
                  <a:pt x="5713030" y="3182152"/>
                  <a:pt x="5723186" y="3192501"/>
                </a:cubicBezTo>
                <a:cubicBezTo>
                  <a:pt x="5731079" y="3199787"/>
                  <a:pt x="5736712" y="3204011"/>
                  <a:pt x="5746270" y="3208453"/>
                </a:cubicBezTo>
                <a:cubicBezTo>
                  <a:pt x="5763121" y="3214272"/>
                  <a:pt x="5783389" y="3228111"/>
                  <a:pt x="5802547" y="3243846"/>
                </a:cubicBezTo>
                <a:cubicBezTo>
                  <a:pt x="5808180" y="3248072"/>
                  <a:pt x="5813258" y="3253245"/>
                  <a:pt x="5815519" y="3256307"/>
                </a:cubicBezTo>
                <a:cubicBezTo>
                  <a:pt x="5827382" y="3270663"/>
                  <a:pt x="5840909" y="3282174"/>
                  <a:pt x="5854990" y="3292737"/>
                </a:cubicBezTo>
                <a:cubicBezTo>
                  <a:pt x="5869071" y="3303300"/>
                  <a:pt x="5885967" y="3315975"/>
                  <a:pt x="5900049" y="3326536"/>
                </a:cubicBezTo>
                <a:cubicBezTo>
                  <a:pt x="5916945" y="3339211"/>
                  <a:pt x="5937213" y="3353050"/>
                  <a:pt x="5955773" y="3362880"/>
                </a:cubicBezTo>
                <a:cubicBezTo>
                  <a:pt x="5961405" y="3367106"/>
                  <a:pt x="5967038" y="3371331"/>
                  <a:pt x="5969854" y="3373444"/>
                </a:cubicBezTo>
                <a:cubicBezTo>
                  <a:pt x="5978302" y="3379781"/>
                  <a:pt x="5981672" y="3380945"/>
                  <a:pt x="5985597" y="3381160"/>
                </a:cubicBezTo>
                <a:cubicBezTo>
                  <a:pt x="5965330" y="3367321"/>
                  <a:pt x="5952913" y="3353912"/>
                  <a:pt x="5936015" y="3341237"/>
                </a:cubicBezTo>
                <a:cubicBezTo>
                  <a:pt x="5914041" y="3323389"/>
                  <a:pt x="5892065" y="3305541"/>
                  <a:pt x="5873462" y="3288855"/>
                </a:cubicBezTo>
                <a:cubicBezTo>
                  <a:pt x="5859934" y="3277344"/>
                  <a:pt x="5846408" y="3265833"/>
                  <a:pt x="5832882" y="3254321"/>
                </a:cubicBezTo>
                <a:cubicBezTo>
                  <a:pt x="5816539" y="3240698"/>
                  <a:pt x="5801349" y="3232034"/>
                  <a:pt x="5787823" y="3220521"/>
                </a:cubicBezTo>
                <a:cubicBezTo>
                  <a:pt x="5777113" y="3211123"/>
                  <a:pt x="5767001" y="3207631"/>
                  <a:pt x="5752921" y="3197069"/>
                </a:cubicBezTo>
                <a:cubicBezTo>
                  <a:pt x="5745026" y="3189783"/>
                  <a:pt x="5733208" y="3182281"/>
                  <a:pt x="5721944" y="3173830"/>
                </a:cubicBezTo>
                <a:cubicBezTo>
                  <a:pt x="5719127" y="3171718"/>
                  <a:pt x="5719127" y="3171718"/>
                  <a:pt x="5716311" y="3169605"/>
                </a:cubicBezTo>
                <a:cubicBezTo>
                  <a:pt x="5702275" y="3165899"/>
                  <a:pt x="5688749" y="3154388"/>
                  <a:pt x="5675776" y="3141928"/>
                </a:cubicBezTo>
                <a:cubicBezTo>
                  <a:pt x="5665620" y="3131580"/>
                  <a:pt x="5653801" y="3124079"/>
                  <a:pt x="5644201" y="3112783"/>
                </a:cubicBezTo>
                <a:cubicBezTo>
                  <a:pt x="5644201" y="3112783"/>
                  <a:pt x="5641383" y="3110671"/>
                  <a:pt x="5638012" y="3109507"/>
                </a:cubicBezTo>
                <a:cubicBezTo>
                  <a:pt x="5634643" y="3108343"/>
                  <a:pt x="5631826" y="3106230"/>
                  <a:pt x="5629010" y="3104118"/>
                </a:cubicBezTo>
                <a:cubicBezTo>
                  <a:pt x="5601402" y="3082044"/>
                  <a:pt x="5571024" y="3064714"/>
                  <a:pt x="5543971" y="3041691"/>
                </a:cubicBezTo>
                <a:cubicBezTo>
                  <a:pt x="5532707" y="3033240"/>
                  <a:pt x="5525412" y="3031863"/>
                  <a:pt x="5517516" y="3024577"/>
                </a:cubicBezTo>
                <a:cubicBezTo>
                  <a:pt x="5509069" y="3018237"/>
                  <a:pt x="5497804" y="3009789"/>
                  <a:pt x="5489355" y="3003450"/>
                </a:cubicBezTo>
                <a:cubicBezTo>
                  <a:pt x="5471905" y="2991724"/>
                  <a:pt x="5460041" y="2977367"/>
                  <a:pt x="5444852" y="2968702"/>
                </a:cubicBezTo>
                <a:cubicBezTo>
                  <a:pt x="5439219" y="2964477"/>
                  <a:pt x="5436403" y="2962366"/>
                  <a:pt x="5433587" y="2960253"/>
                </a:cubicBezTo>
                <a:cubicBezTo>
                  <a:pt x="5430771" y="2958140"/>
                  <a:pt x="5428508" y="2955077"/>
                  <a:pt x="5424585" y="2954863"/>
                </a:cubicBezTo>
                <a:cubicBezTo>
                  <a:pt x="5424031" y="2955812"/>
                  <a:pt x="5425737" y="2959821"/>
                  <a:pt x="5428553" y="2961934"/>
                </a:cubicBezTo>
                <a:cubicBezTo>
                  <a:pt x="5436448" y="2969220"/>
                  <a:pt x="5443232" y="2978403"/>
                  <a:pt x="5454497" y="2986853"/>
                </a:cubicBezTo>
                <a:cubicBezTo>
                  <a:pt x="5460130" y="2991079"/>
                  <a:pt x="5459022" y="2992976"/>
                  <a:pt x="5464100" y="2998150"/>
                </a:cubicBezTo>
                <a:cubicBezTo>
                  <a:pt x="5448355" y="2990433"/>
                  <a:pt x="5434274" y="2979871"/>
                  <a:pt x="5419639" y="2970256"/>
                </a:cubicBezTo>
                <a:cubicBezTo>
                  <a:pt x="5407820" y="2962754"/>
                  <a:pt x="5398263" y="2958315"/>
                  <a:pt x="5386444" y="2950812"/>
                </a:cubicBezTo>
                <a:cubicBezTo>
                  <a:pt x="5383628" y="2948700"/>
                  <a:pt x="5376887" y="2946372"/>
                  <a:pt x="5378596" y="2950381"/>
                </a:cubicBezTo>
                <a:cubicBezTo>
                  <a:pt x="5380302" y="2954392"/>
                  <a:pt x="5386489" y="2957668"/>
                  <a:pt x="5389305" y="2959781"/>
                </a:cubicBezTo>
                <a:cubicBezTo>
                  <a:pt x="5409018" y="2974569"/>
                  <a:pt x="5425915" y="2987244"/>
                  <a:pt x="5445628" y="3002031"/>
                </a:cubicBezTo>
                <a:cubicBezTo>
                  <a:pt x="5479421" y="3027381"/>
                  <a:pt x="5511552" y="3055577"/>
                  <a:pt x="5539205" y="3084505"/>
                </a:cubicBezTo>
                <a:cubicBezTo>
                  <a:pt x="5549360" y="3094854"/>
                  <a:pt x="5563995" y="3104468"/>
                  <a:pt x="5574152" y="3114814"/>
                </a:cubicBezTo>
                <a:cubicBezTo>
                  <a:pt x="5584862" y="3124214"/>
                  <a:pt x="5599497" y="3133826"/>
                  <a:pt x="5614131" y="3143441"/>
                </a:cubicBezTo>
                <a:cubicBezTo>
                  <a:pt x="5626505" y="3149993"/>
                  <a:pt x="5643956" y="3161720"/>
                  <a:pt x="5658038" y="3172283"/>
                </a:cubicBezTo>
                <a:cubicBezTo>
                  <a:pt x="5680012" y="3190130"/>
                  <a:pt x="5703649" y="3205135"/>
                  <a:pt x="5724516" y="3224881"/>
                </a:cubicBezTo>
                <a:cubicBezTo>
                  <a:pt x="5726778" y="3227942"/>
                  <a:pt x="5729593" y="3230055"/>
                  <a:pt x="5732965" y="3231219"/>
                </a:cubicBezTo>
                <a:cubicBezTo>
                  <a:pt x="5757157" y="3245272"/>
                  <a:pt x="5778578" y="3264069"/>
                  <a:pt x="5801106" y="3280969"/>
                </a:cubicBezTo>
                <a:cubicBezTo>
                  <a:pt x="5827006" y="3299034"/>
                  <a:pt x="5850089" y="3314985"/>
                  <a:pt x="5874327" y="3335895"/>
                </a:cubicBezTo>
                <a:lnTo>
                  <a:pt x="5896602" y="3353123"/>
                </a:lnTo>
                <a:lnTo>
                  <a:pt x="5869191" y="3338282"/>
                </a:lnTo>
                <a:cubicBezTo>
                  <a:pt x="5847715" y="3329149"/>
                  <a:pt x="5825405" y="3324144"/>
                  <a:pt x="5802463" y="3320889"/>
                </a:cubicBezTo>
                <a:lnTo>
                  <a:pt x="5797202" y="3320339"/>
                </a:lnTo>
                <a:lnTo>
                  <a:pt x="5761392" y="3293477"/>
                </a:lnTo>
                <a:cubicBezTo>
                  <a:pt x="5763101" y="3297485"/>
                  <a:pt x="5767624" y="3303608"/>
                  <a:pt x="5773810" y="3306886"/>
                </a:cubicBezTo>
                <a:lnTo>
                  <a:pt x="5790861" y="3319676"/>
                </a:lnTo>
                <a:lnTo>
                  <a:pt x="5758188" y="3316259"/>
                </a:lnTo>
                <a:lnTo>
                  <a:pt x="5759849" y="3321706"/>
                </a:lnTo>
                <a:lnTo>
                  <a:pt x="5749198" y="3314346"/>
                </a:lnTo>
                <a:cubicBezTo>
                  <a:pt x="5745826" y="3313183"/>
                  <a:pt x="5740194" y="3308957"/>
                  <a:pt x="5735116" y="3303783"/>
                </a:cubicBezTo>
                <a:cubicBezTo>
                  <a:pt x="5733409" y="3299774"/>
                  <a:pt x="5727222" y="3296498"/>
                  <a:pt x="5724406" y="3294384"/>
                </a:cubicBezTo>
                <a:cubicBezTo>
                  <a:pt x="5718774" y="3290159"/>
                  <a:pt x="5716512" y="3287098"/>
                  <a:pt x="5715403" y="3288996"/>
                </a:cubicBezTo>
                <a:cubicBezTo>
                  <a:pt x="5714294" y="3290892"/>
                  <a:pt x="5717112" y="3293005"/>
                  <a:pt x="5722743" y="3297231"/>
                </a:cubicBezTo>
                <a:cubicBezTo>
                  <a:pt x="5731192" y="3303569"/>
                  <a:pt x="5739640" y="3309906"/>
                  <a:pt x="5745272" y="3314130"/>
                </a:cubicBezTo>
                <a:cubicBezTo>
                  <a:pt x="5756537" y="3322581"/>
                  <a:pt x="5757690" y="3327538"/>
                  <a:pt x="5750396" y="3326160"/>
                </a:cubicBezTo>
                <a:cubicBezTo>
                  <a:pt x="5750396" y="3326160"/>
                  <a:pt x="5749841" y="3327108"/>
                  <a:pt x="5749287" y="3328057"/>
                </a:cubicBezTo>
                <a:cubicBezTo>
                  <a:pt x="5737512" y="3327411"/>
                  <a:pt x="5737512" y="3327411"/>
                  <a:pt x="5714982" y="3310510"/>
                </a:cubicBezTo>
                <a:cubicBezTo>
                  <a:pt x="5714982" y="3310510"/>
                  <a:pt x="5712166" y="3308398"/>
                  <a:pt x="5712166" y="3308398"/>
                </a:cubicBezTo>
                <a:cubicBezTo>
                  <a:pt x="5702055" y="3304906"/>
                  <a:pt x="5693607" y="3298569"/>
                  <a:pt x="5686821" y="3289386"/>
                </a:cubicBezTo>
                <a:cubicBezTo>
                  <a:pt x="5681189" y="3285161"/>
                  <a:pt x="5678373" y="3283048"/>
                  <a:pt x="5672741" y="3278823"/>
                </a:cubicBezTo>
                <a:cubicBezTo>
                  <a:pt x="5669925" y="3276710"/>
                  <a:pt x="5663737" y="3273433"/>
                  <a:pt x="5662584" y="3268477"/>
                </a:cubicBezTo>
                <a:cubicBezTo>
                  <a:pt x="5656951" y="3264250"/>
                  <a:pt x="5647949" y="3258862"/>
                  <a:pt x="5642870" y="3253688"/>
                </a:cubicBezTo>
                <a:cubicBezTo>
                  <a:pt x="5631606" y="3245239"/>
                  <a:pt x="5622603" y="3239850"/>
                  <a:pt x="5616417" y="3236573"/>
                </a:cubicBezTo>
                <a:cubicBezTo>
                  <a:pt x="5606861" y="3232132"/>
                  <a:pt x="5598411" y="3225795"/>
                  <a:pt x="5591071" y="3217560"/>
                </a:cubicBezTo>
                <a:cubicBezTo>
                  <a:pt x="5585993" y="3212387"/>
                  <a:pt x="5575283" y="3202988"/>
                  <a:pt x="5566835" y="3196651"/>
                </a:cubicBezTo>
                <a:cubicBezTo>
                  <a:pt x="5563464" y="3195486"/>
                  <a:pt x="5557833" y="3191261"/>
                  <a:pt x="5556124" y="3187251"/>
                </a:cubicBezTo>
                <a:cubicBezTo>
                  <a:pt x="5553862" y="3184191"/>
                  <a:pt x="5551048" y="3182078"/>
                  <a:pt x="5547676" y="3180914"/>
                </a:cubicBezTo>
                <a:cubicBezTo>
                  <a:pt x="5531932" y="3173198"/>
                  <a:pt x="5516144" y="3158625"/>
                  <a:pt x="5502064" y="3148064"/>
                </a:cubicBezTo>
                <a:cubicBezTo>
                  <a:pt x="5500955" y="3149960"/>
                  <a:pt x="5503216" y="3153021"/>
                  <a:pt x="5497030" y="3149745"/>
                </a:cubicBezTo>
                <a:cubicBezTo>
                  <a:pt x="5494213" y="3147632"/>
                  <a:pt x="5488581" y="3143407"/>
                  <a:pt x="5492507" y="3143623"/>
                </a:cubicBezTo>
                <a:cubicBezTo>
                  <a:pt x="5486875" y="3139397"/>
                  <a:pt x="5481242" y="3135171"/>
                  <a:pt x="5475610" y="3130947"/>
                </a:cubicBezTo>
                <a:cubicBezTo>
                  <a:pt x="5475055" y="3131896"/>
                  <a:pt x="5476764" y="3135905"/>
                  <a:pt x="5470576" y="3132629"/>
                </a:cubicBezTo>
                <a:cubicBezTo>
                  <a:pt x="5467760" y="3130517"/>
                  <a:pt x="5465499" y="3127456"/>
                  <a:pt x="5466052" y="3126507"/>
                </a:cubicBezTo>
                <a:cubicBezTo>
                  <a:pt x="5460420" y="3122282"/>
                  <a:pt x="5454788" y="3118057"/>
                  <a:pt x="5451973" y="3115945"/>
                </a:cubicBezTo>
                <a:cubicBezTo>
                  <a:pt x="5448601" y="3114780"/>
                  <a:pt x="5450308" y="3118790"/>
                  <a:pt x="5444676" y="3114566"/>
                </a:cubicBezTo>
                <a:cubicBezTo>
                  <a:pt x="5441860" y="3112453"/>
                  <a:pt x="5435674" y="3109176"/>
                  <a:pt x="5433967" y="3105166"/>
                </a:cubicBezTo>
                <a:cubicBezTo>
                  <a:pt x="5428888" y="3099991"/>
                  <a:pt x="5418777" y="3096501"/>
                  <a:pt x="5413699" y="3091328"/>
                </a:cubicBezTo>
                <a:cubicBezTo>
                  <a:pt x="5406359" y="3083093"/>
                  <a:pt x="5400172" y="3079816"/>
                  <a:pt x="5394540" y="3075591"/>
                </a:cubicBezTo>
                <a:cubicBezTo>
                  <a:pt x="5389462" y="3070418"/>
                  <a:pt x="5386092" y="3069254"/>
                  <a:pt x="5380459" y="3065028"/>
                </a:cubicBezTo>
                <a:cubicBezTo>
                  <a:pt x="5370902" y="3060588"/>
                  <a:pt x="5356821" y="3050026"/>
                  <a:pt x="5346665" y="3039678"/>
                </a:cubicBezTo>
                <a:cubicBezTo>
                  <a:pt x="5338217" y="3033340"/>
                  <a:pt x="5328105" y="3029849"/>
                  <a:pt x="5317950" y="3019502"/>
                </a:cubicBezTo>
                <a:cubicBezTo>
                  <a:pt x="5317396" y="3020451"/>
                  <a:pt x="5307284" y="3016959"/>
                  <a:pt x="5303914" y="3015794"/>
                </a:cubicBezTo>
                <a:cubicBezTo>
                  <a:pt x="5290985" y="3010190"/>
                  <a:pt x="5290985" y="3010190"/>
                  <a:pt x="5284754" y="3000060"/>
                </a:cubicBezTo>
                <a:cubicBezTo>
                  <a:pt x="5282491" y="2996997"/>
                  <a:pt x="5280232" y="2993937"/>
                  <a:pt x="5283601" y="2995101"/>
                </a:cubicBezTo>
                <a:cubicBezTo>
                  <a:pt x="5286972" y="2996264"/>
                  <a:pt x="5287526" y="2995316"/>
                  <a:pt x="5293159" y="2999541"/>
                </a:cubicBezTo>
                <a:cubicBezTo>
                  <a:pt x="5301607" y="3005878"/>
                  <a:pt x="5310056" y="3012216"/>
                  <a:pt x="5318504" y="3018553"/>
                </a:cubicBezTo>
                <a:cubicBezTo>
                  <a:pt x="5329170" y="3021096"/>
                  <a:pt x="5341542" y="3027649"/>
                  <a:pt x="5358440" y="3040325"/>
                </a:cubicBezTo>
                <a:cubicBezTo>
                  <a:pt x="5364072" y="3044550"/>
                  <a:pt x="5369705" y="3048776"/>
                  <a:pt x="5375336" y="3052999"/>
                </a:cubicBezTo>
                <a:cubicBezTo>
                  <a:pt x="5402944" y="3075072"/>
                  <a:pt x="5432768" y="3093353"/>
                  <a:pt x="5461484" y="3113530"/>
                </a:cubicBezTo>
                <a:cubicBezTo>
                  <a:pt x="5464300" y="3115642"/>
                  <a:pt x="5468225" y="3115857"/>
                  <a:pt x="5474412" y="3119133"/>
                </a:cubicBezTo>
                <a:cubicBezTo>
                  <a:pt x="5458069" y="3105509"/>
                  <a:pt x="5441172" y="3092835"/>
                  <a:pt x="5427091" y="3082272"/>
                </a:cubicBezTo>
                <a:cubicBezTo>
                  <a:pt x="5427091" y="3082272"/>
                  <a:pt x="5427647" y="3081323"/>
                  <a:pt x="5427647" y="3081323"/>
                </a:cubicBezTo>
                <a:cubicBezTo>
                  <a:pt x="5444543" y="3093999"/>
                  <a:pt x="5461441" y="3106674"/>
                  <a:pt x="5475521" y="3117237"/>
                </a:cubicBezTo>
                <a:cubicBezTo>
                  <a:pt x="5492418" y="3129911"/>
                  <a:pt x="5506499" y="3140474"/>
                  <a:pt x="5520579" y="3151036"/>
                </a:cubicBezTo>
                <a:cubicBezTo>
                  <a:pt x="5523396" y="3153149"/>
                  <a:pt x="5529027" y="3157374"/>
                  <a:pt x="5532398" y="3158538"/>
                </a:cubicBezTo>
                <a:cubicBezTo>
                  <a:pt x="5539139" y="3160866"/>
                  <a:pt x="5538540" y="3154960"/>
                  <a:pt x="5549250" y="3164357"/>
                </a:cubicBezTo>
                <a:cubicBezTo>
                  <a:pt x="5557145" y="3171644"/>
                  <a:pt x="5564440" y="3173022"/>
                  <a:pt x="5572333" y="3180308"/>
                </a:cubicBezTo>
                <a:cubicBezTo>
                  <a:pt x="5577966" y="3184534"/>
                  <a:pt x="5586969" y="3189923"/>
                  <a:pt x="5591493" y="3196045"/>
                </a:cubicBezTo>
                <a:cubicBezTo>
                  <a:pt x="5593754" y="3199107"/>
                  <a:pt x="5597125" y="3200270"/>
                  <a:pt x="5602757" y="3204495"/>
                </a:cubicBezTo>
                <a:cubicBezTo>
                  <a:pt x="5601050" y="3200485"/>
                  <a:pt x="5595971" y="3195312"/>
                  <a:pt x="5596527" y="3194363"/>
                </a:cubicBezTo>
                <a:cubicBezTo>
                  <a:pt x="5594820" y="3190354"/>
                  <a:pt x="5598743" y="3190570"/>
                  <a:pt x="5604376" y="3194794"/>
                </a:cubicBezTo>
                <a:cubicBezTo>
                  <a:pt x="5610008" y="3199019"/>
                  <a:pt x="5618455" y="3205357"/>
                  <a:pt x="5620120" y="3202510"/>
                </a:cubicBezTo>
                <a:cubicBezTo>
                  <a:pt x="5620674" y="3201562"/>
                  <a:pt x="5626306" y="3205787"/>
                  <a:pt x="5629122" y="3207899"/>
                </a:cubicBezTo>
                <a:cubicBezTo>
                  <a:pt x="5641540" y="3221308"/>
                  <a:pt x="5657837" y="3228075"/>
                  <a:pt x="5669103" y="3236526"/>
                </a:cubicBezTo>
                <a:cubicBezTo>
                  <a:pt x="5672473" y="3237689"/>
                  <a:pt x="5675289" y="3239803"/>
                  <a:pt x="5675844" y="3238855"/>
                </a:cubicBezTo>
                <a:cubicBezTo>
                  <a:pt x="5676399" y="3237904"/>
                  <a:pt x="5674136" y="3234843"/>
                  <a:pt x="5671321" y="3232732"/>
                </a:cubicBezTo>
                <a:cubicBezTo>
                  <a:pt x="5658348" y="3220272"/>
                  <a:pt x="5645376" y="3207812"/>
                  <a:pt x="5636328" y="3195568"/>
                </a:cubicBezTo>
                <a:cubicBezTo>
                  <a:pt x="5631251" y="3190393"/>
                  <a:pt x="5627326" y="3190179"/>
                  <a:pt x="5626771" y="3191126"/>
                </a:cubicBezTo>
                <a:cubicBezTo>
                  <a:pt x="5625108" y="3193972"/>
                  <a:pt x="5621185" y="3193759"/>
                  <a:pt x="5611627" y="3189317"/>
                </a:cubicBezTo>
                <a:cubicBezTo>
                  <a:pt x="5608256" y="3188153"/>
                  <a:pt x="5605440" y="3186041"/>
                  <a:pt x="5602623" y="3183929"/>
                </a:cubicBezTo>
                <a:cubicBezTo>
                  <a:pt x="5595839" y="3174745"/>
                  <a:pt x="5580649" y="3166079"/>
                  <a:pt x="5573310" y="3157845"/>
                </a:cubicBezTo>
                <a:cubicBezTo>
                  <a:pt x="5568231" y="3152672"/>
                  <a:pt x="5562599" y="3148447"/>
                  <a:pt x="5554151" y="3142110"/>
                </a:cubicBezTo>
                <a:cubicBezTo>
                  <a:pt x="5548518" y="3137884"/>
                  <a:pt x="5544040" y="3138616"/>
                  <a:pt x="5540114" y="3138401"/>
                </a:cubicBezTo>
                <a:cubicBezTo>
                  <a:pt x="5532820" y="3137022"/>
                  <a:pt x="5521000" y="3129521"/>
                  <a:pt x="5517586" y="3121503"/>
                </a:cubicBezTo>
                <a:cubicBezTo>
                  <a:pt x="5518695" y="3119605"/>
                  <a:pt x="5516432" y="3116543"/>
                  <a:pt x="5514725" y="3112534"/>
                </a:cubicBezTo>
                <a:cubicBezTo>
                  <a:pt x="5515833" y="3110636"/>
                  <a:pt x="5510755" y="3105463"/>
                  <a:pt x="5502305" y="3099125"/>
                </a:cubicBezTo>
                <a:cubicBezTo>
                  <a:pt x="5496674" y="3094901"/>
                  <a:pt x="5491042" y="3090676"/>
                  <a:pt x="5486519" y="3084552"/>
                </a:cubicBezTo>
                <a:cubicBezTo>
                  <a:pt x="5478624" y="3077268"/>
                  <a:pt x="5469068" y="3072826"/>
                  <a:pt x="5461772" y="3071447"/>
                </a:cubicBezTo>
                <a:cubicBezTo>
                  <a:pt x="5449997" y="3070801"/>
                  <a:pt x="5433101" y="3058126"/>
                  <a:pt x="5417911" y="3049460"/>
                </a:cubicBezTo>
                <a:cubicBezTo>
                  <a:pt x="5411726" y="3046184"/>
                  <a:pt x="5407200" y="3040063"/>
                  <a:pt x="5399307" y="3032777"/>
                </a:cubicBezTo>
                <a:cubicBezTo>
                  <a:pt x="5390859" y="3026438"/>
                  <a:pt x="5383520" y="3018204"/>
                  <a:pt x="5378994" y="3012082"/>
                </a:cubicBezTo>
                <a:cubicBezTo>
                  <a:pt x="5364316" y="2995612"/>
                  <a:pt x="5361498" y="2993499"/>
                  <a:pt x="5347463" y="2989793"/>
                </a:cubicBezTo>
                <a:cubicBezTo>
                  <a:pt x="5344647" y="2987680"/>
                  <a:pt x="5343538" y="2989578"/>
                  <a:pt x="5340167" y="2988412"/>
                </a:cubicBezTo>
                <a:cubicBezTo>
                  <a:pt x="5326043" y="2970996"/>
                  <a:pt x="5311962" y="2960432"/>
                  <a:pt x="5295065" y="2947758"/>
                </a:cubicBezTo>
                <a:cubicBezTo>
                  <a:pt x="5283800" y="2939308"/>
                  <a:pt x="5275351" y="2932970"/>
                  <a:pt x="5264087" y="2924520"/>
                </a:cubicBezTo>
                <a:cubicBezTo>
                  <a:pt x="5241004" y="2908569"/>
                  <a:pt x="5220137" y="2888823"/>
                  <a:pt x="5194237" y="2870757"/>
                </a:cubicBezTo>
                <a:cubicBezTo>
                  <a:pt x="5185789" y="2864420"/>
                  <a:pt x="5185191" y="2858515"/>
                  <a:pt x="5175078" y="2855022"/>
                </a:cubicBezTo>
                <a:cubicBezTo>
                  <a:pt x="5165521" y="2850583"/>
                  <a:pt x="5158182" y="2842347"/>
                  <a:pt x="5151996" y="2839072"/>
                </a:cubicBezTo>
                <a:cubicBezTo>
                  <a:pt x="5143546" y="2832734"/>
                  <a:pt x="5135099" y="2826396"/>
                  <a:pt x="5126650" y="2820059"/>
                </a:cubicBezTo>
                <a:cubicBezTo>
                  <a:pt x="5119909" y="2817731"/>
                  <a:pt x="5124433" y="2823853"/>
                  <a:pt x="5120508" y="2823637"/>
                </a:cubicBezTo>
                <a:cubicBezTo>
                  <a:pt x="5109842" y="2821094"/>
                  <a:pt x="5098022" y="2813593"/>
                  <a:pt x="5085051" y="2801133"/>
                </a:cubicBezTo>
                <a:cubicBezTo>
                  <a:pt x="5082234" y="2799020"/>
                  <a:pt x="5082789" y="2798071"/>
                  <a:pt x="5077157" y="2793847"/>
                </a:cubicBezTo>
                <a:cubicBezTo>
                  <a:pt x="5074341" y="2791734"/>
                  <a:pt x="5070969" y="2790570"/>
                  <a:pt x="5069861" y="2792467"/>
                </a:cubicBezTo>
                <a:cubicBezTo>
                  <a:pt x="5069307" y="2793417"/>
                  <a:pt x="5068198" y="2795314"/>
                  <a:pt x="5073831" y="2799540"/>
                </a:cubicBezTo>
                <a:cubicBezTo>
                  <a:pt x="5082833" y="2804927"/>
                  <a:pt x="5090727" y="2812214"/>
                  <a:pt x="5096914" y="2815491"/>
                </a:cubicBezTo>
                <a:cubicBezTo>
                  <a:pt x="5108178" y="2823941"/>
                  <a:pt x="5112703" y="2830063"/>
                  <a:pt x="5121152" y="2836401"/>
                </a:cubicBezTo>
                <a:cubicBezTo>
                  <a:pt x="5126229" y="2841573"/>
                  <a:pt x="5127382" y="2846531"/>
                  <a:pt x="5126272" y="2848430"/>
                </a:cubicBezTo>
                <a:cubicBezTo>
                  <a:pt x="5130243" y="2855501"/>
                  <a:pt x="5129688" y="2856448"/>
                  <a:pt x="5139247" y="2860889"/>
                </a:cubicBezTo>
                <a:cubicBezTo>
                  <a:pt x="5151065" y="2868389"/>
                  <a:pt x="5162883" y="2875892"/>
                  <a:pt x="5175257" y="2882445"/>
                </a:cubicBezTo>
                <a:cubicBezTo>
                  <a:pt x="5178627" y="2883609"/>
                  <a:pt x="5183705" y="2888782"/>
                  <a:pt x="5189337" y="2893007"/>
                </a:cubicBezTo>
                <a:cubicBezTo>
                  <a:pt x="5192153" y="2895120"/>
                  <a:pt x="5191045" y="2897017"/>
                  <a:pt x="5193305" y="2900078"/>
                </a:cubicBezTo>
                <a:cubicBezTo>
                  <a:pt x="5197831" y="2906201"/>
                  <a:pt x="5191643" y="2902922"/>
                  <a:pt x="5187719" y="2902710"/>
                </a:cubicBezTo>
                <a:cubicBezTo>
                  <a:pt x="5183793" y="2902493"/>
                  <a:pt x="5175346" y="2896156"/>
                  <a:pt x="5168604" y="2893829"/>
                </a:cubicBezTo>
                <a:cubicBezTo>
                  <a:pt x="5165234" y="2892664"/>
                  <a:pt x="5165234" y="2892664"/>
                  <a:pt x="5164680" y="2893613"/>
                </a:cubicBezTo>
                <a:cubicBezTo>
                  <a:pt x="5164126" y="2894562"/>
                  <a:pt x="5166941" y="2896673"/>
                  <a:pt x="5169757" y="2898786"/>
                </a:cubicBezTo>
                <a:cubicBezTo>
                  <a:pt x="5178206" y="2905124"/>
                  <a:pt x="5188916" y="2914523"/>
                  <a:pt x="5198473" y="2918962"/>
                </a:cubicBezTo>
                <a:cubicBezTo>
                  <a:pt x="5199028" y="2918014"/>
                  <a:pt x="5201290" y="2921075"/>
                  <a:pt x="5201290" y="2921075"/>
                </a:cubicBezTo>
                <a:cubicBezTo>
                  <a:pt x="5206367" y="2926249"/>
                  <a:pt x="5200736" y="2922024"/>
                  <a:pt x="5200181" y="2922972"/>
                </a:cubicBezTo>
                <a:cubicBezTo>
                  <a:pt x="5196811" y="2921810"/>
                  <a:pt x="5195701" y="2923706"/>
                  <a:pt x="5201335" y="2927931"/>
                </a:cubicBezTo>
                <a:cubicBezTo>
                  <a:pt x="5206966" y="2932157"/>
                  <a:pt x="5212599" y="2936381"/>
                  <a:pt x="5221047" y="2942718"/>
                </a:cubicBezTo>
                <a:cubicBezTo>
                  <a:pt x="5211490" y="2938278"/>
                  <a:pt x="5203041" y="2931939"/>
                  <a:pt x="5194039" y="2926551"/>
                </a:cubicBezTo>
                <a:cubicBezTo>
                  <a:pt x="5187853" y="2923275"/>
                  <a:pt x="5187298" y="2924224"/>
                  <a:pt x="5189560" y="2927285"/>
                </a:cubicBezTo>
                <a:cubicBezTo>
                  <a:pt x="5190158" y="2933191"/>
                  <a:pt x="5189604" y="2934140"/>
                  <a:pt x="5177785" y="2926638"/>
                </a:cubicBezTo>
                <a:cubicBezTo>
                  <a:pt x="5174970" y="2924527"/>
                  <a:pt x="5169337" y="2920301"/>
                  <a:pt x="5166520" y="2918187"/>
                </a:cubicBezTo>
                <a:cubicBezTo>
                  <a:pt x="5165966" y="2919138"/>
                  <a:pt x="5165966" y="2919138"/>
                  <a:pt x="5165412" y="2920086"/>
                </a:cubicBezTo>
                <a:cubicBezTo>
                  <a:pt x="5165412" y="2920086"/>
                  <a:pt x="5164857" y="2921035"/>
                  <a:pt x="5164857" y="2921035"/>
                </a:cubicBezTo>
                <a:cubicBezTo>
                  <a:pt x="5185125" y="2934874"/>
                  <a:pt x="5196435" y="2950180"/>
                  <a:pt x="5216146" y="2964968"/>
                </a:cubicBezTo>
                <a:cubicBezTo>
                  <a:pt x="5227411" y="2973417"/>
                  <a:pt x="5237567" y="2983764"/>
                  <a:pt x="5247169" y="2995061"/>
                </a:cubicBezTo>
                <a:cubicBezTo>
                  <a:pt x="5246615" y="2996009"/>
                  <a:pt x="5252247" y="3000233"/>
                  <a:pt x="5251692" y="3001183"/>
                </a:cubicBezTo>
                <a:cubicBezTo>
                  <a:pt x="5250584" y="3003078"/>
                  <a:pt x="5244952" y="2998854"/>
                  <a:pt x="5242136" y="2996742"/>
                </a:cubicBezTo>
                <a:cubicBezTo>
                  <a:pt x="5233688" y="2990404"/>
                  <a:pt x="5225239" y="2984067"/>
                  <a:pt x="5216791" y="2977729"/>
                </a:cubicBezTo>
                <a:cubicBezTo>
                  <a:pt x="5213974" y="2975617"/>
                  <a:pt x="5211157" y="2973504"/>
                  <a:pt x="5210602" y="2974454"/>
                </a:cubicBezTo>
                <a:cubicBezTo>
                  <a:pt x="5210049" y="2975402"/>
                  <a:pt x="5209494" y="2976350"/>
                  <a:pt x="5212311" y="2978463"/>
                </a:cubicBezTo>
                <a:cubicBezTo>
                  <a:pt x="5217943" y="2982687"/>
                  <a:pt x="5219651" y="2986698"/>
                  <a:pt x="5228099" y="2993035"/>
                </a:cubicBezTo>
                <a:cubicBezTo>
                  <a:pt x="5236546" y="2999372"/>
                  <a:pt x="5244996" y="3005710"/>
                  <a:pt x="5253444" y="3012048"/>
                </a:cubicBezTo>
                <a:cubicBezTo>
                  <a:pt x="5258522" y="3017221"/>
                  <a:pt x="5254598" y="3017006"/>
                  <a:pt x="5254043" y="3017955"/>
                </a:cubicBezTo>
                <a:cubicBezTo>
                  <a:pt x="5253489" y="3018903"/>
                  <a:pt x="5252936" y="3019852"/>
                  <a:pt x="5252936" y="3019852"/>
                </a:cubicBezTo>
                <a:cubicBezTo>
                  <a:pt x="5235483" y="3008126"/>
                  <a:pt x="5224263" y="3006529"/>
                  <a:pt x="5207367" y="2993856"/>
                </a:cubicBezTo>
                <a:cubicBezTo>
                  <a:pt x="5173573" y="2968505"/>
                  <a:pt x="5144258" y="2942422"/>
                  <a:pt x="5109910" y="2918020"/>
                </a:cubicBezTo>
                <a:cubicBezTo>
                  <a:pt x="5103724" y="2914745"/>
                  <a:pt x="5096384" y="2906510"/>
                  <a:pt x="5094720" y="2909355"/>
                </a:cubicBezTo>
                <a:cubicBezTo>
                  <a:pt x="5089687" y="2911037"/>
                  <a:pt x="5102060" y="2917590"/>
                  <a:pt x="5107692" y="2921814"/>
                </a:cubicBezTo>
                <a:cubicBezTo>
                  <a:pt x="5119510" y="2929316"/>
                  <a:pt x="5129113" y="2940612"/>
                  <a:pt x="5140377" y="2949062"/>
                </a:cubicBezTo>
                <a:cubicBezTo>
                  <a:pt x="5152196" y="2956563"/>
                  <a:pt x="5166832" y="2966178"/>
                  <a:pt x="5176988" y="2976524"/>
                </a:cubicBezTo>
                <a:cubicBezTo>
                  <a:pt x="5195592" y="2993210"/>
                  <a:pt x="5215860" y="3007048"/>
                  <a:pt x="5232757" y="3019723"/>
                </a:cubicBezTo>
                <a:cubicBezTo>
                  <a:pt x="5268811" y="3048134"/>
                  <a:pt x="5300942" y="3076331"/>
                  <a:pt x="5321300" y="3103882"/>
                </a:cubicBezTo>
                <a:cubicBezTo>
                  <a:pt x="5330901" y="3115178"/>
                  <a:pt x="5342165" y="3123627"/>
                  <a:pt x="5353430" y="3132076"/>
                </a:cubicBezTo>
                <a:cubicBezTo>
                  <a:pt x="5356245" y="3134191"/>
                  <a:pt x="5365248" y="3139578"/>
                  <a:pt x="5364140" y="3141476"/>
                </a:cubicBezTo>
                <a:cubicBezTo>
                  <a:pt x="5361922" y="3145269"/>
                  <a:pt x="5354583" y="3137035"/>
                  <a:pt x="5351766" y="3134922"/>
                </a:cubicBezTo>
                <a:cubicBezTo>
                  <a:pt x="5303892" y="3099010"/>
                  <a:pt x="5256018" y="3063097"/>
                  <a:pt x="5205328" y="3025071"/>
                </a:cubicBezTo>
                <a:cubicBezTo>
                  <a:pt x="5188430" y="3012397"/>
                  <a:pt x="5174393" y="3008690"/>
                  <a:pt x="5157542" y="3002871"/>
                </a:cubicBezTo>
                <a:cubicBezTo>
                  <a:pt x="5157542" y="3002871"/>
                  <a:pt x="5156986" y="3003819"/>
                  <a:pt x="5156432" y="3004768"/>
                </a:cubicBezTo>
                <a:cubicBezTo>
                  <a:pt x="5160402" y="3011838"/>
                  <a:pt x="5162109" y="3015848"/>
                  <a:pt x="5163262" y="3020807"/>
                </a:cubicBezTo>
                <a:cubicBezTo>
                  <a:pt x="5161600" y="3023652"/>
                  <a:pt x="5168385" y="3032836"/>
                  <a:pt x="5176833" y="3039174"/>
                </a:cubicBezTo>
                <a:cubicBezTo>
                  <a:pt x="5199363" y="3056073"/>
                  <a:pt x="5195482" y="3062713"/>
                  <a:pt x="5195525" y="3069569"/>
                </a:cubicBezTo>
                <a:cubicBezTo>
                  <a:pt x="5194462" y="3078322"/>
                  <a:pt x="5205772" y="3093627"/>
                  <a:pt x="5217080" y="3108932"/>
                </a:cubicBezTo>
                <a:cubicBezTo>
                  <a:pt x="5218788" y="3112942"/>
                  <a:pt x="5224975" y="3116219"/>
                  <a:pt x="5227790" y="3118331"/>
                </a:cubicBezTo>
                <a:cubicBezTo>
                  <a:pt x="5239055" y="3126781"/>
                  <a:pt x="5250875" y="3134283"/>
                  <a:pt x="5257659" y="3143466"/>
                </a:cubicBezTo>
                <a:cubicBezTo>
                  <a:pt x="5259921" y="3146527"/>
                  <a:pt x="5262738" y="3148640"/>
                  <a:pt x="5268370" y="3152865"/>
                </a:cubicBezTo>
                <a:cubicBezTo>
                  <a:pt x="5276818" y="3159202"/>
                  <a:pt x="5285267" y="3165540"/>
                  <a:pt x="5290900" y="3169765"/>
                </a:cubicBezTo>
                <a:cubicBezTo>
                  <a:pt x="5304426" y="3181277"/>
                  <a:pt x="5319061" y="3190889"/>
                  <a:pt x="5331989" y="3196495"/>
                </a:cubicBezTo>
                <a:cubicBezTo>
                  <a:pt x="5342100" y="3199985"/>
                  <a:pt x="5352811" y="3209385"/>
                  <a:pt x="5359596" y="3218567"/>
                </a:cubicBezTo>
                <a:cubicBezTo>
                  <a:pt x="5371459" y="3232925"/>
                  <a:pt x="5391172" y="3247713"/>
                  <a:pt x="5403590" y="3261121"/>
                </a:cubicBezTo>
                <a:cubicBezTo>
                  <a:pt x="5405851" y="3264182"/>
                  <a:pt x="5457053" y="3294403"/>
                  <a:pt x="5457606" y="3293455"/>
                </a:cubicBezTo>
                <a:cubicBezTo>
                  <a:pt x="5465455" y="3293886"/>
                  <a:pt x="5477275" y="3301387"/>
                  <a:pt x="5485723" y="3307724"/>
                </a:cubicBezTo>
                <a:cubicBezTo>
                  <a:pt x="5494726" y="3313113"/>
                  <a:pt x="5501512" y="3322297"/>
                  <a:pt x="5508852" y="3330531"/>
                </a:cubicBezTo>
                <a:cubicBezTo>
                  <a:pt x="5508297" y="3331480"/>
                  <a:pt x="5507743" y="3332429"/>
                  <a:pt x="5510559" y="3334542"/>
                </a:cubicBezTo>
                <a:cubicBezTo>
                  <a:pt x="5527456" y="3347216"/>
                  <a:pt x="5536502" y="3359460"/>
                  <a:pt x="5550029" y="3370972"/>
                </a:cubicBezTo>
                <a:cubicBezTo>
                  <a:pt x="5557924" y="3378258"/>
                  <a:pt x="5562957" y="3376577"/>
                  <a:pt x="5570297" y="3384810"/>
                </a:cubicBezTo>
                <a:cubicBezTo>
                  <a:pt x="5573113" y="3386924"/>
                  <a:pt x="5598414" y="3399080"/>
                  <a:pt x="5602339" y="3399295"/>
                </a:cubicBezTo>
                <a:cubicBezTo>
                  <a:pt x="5605710" y="3400459"/>
                  <a:pt x="5609080" y="3401623"/>
                  <a:pt x="5612450" y="3402787"/>
                </a:cubicBezTo>
                <a:cubicBezTo>
                  <a:pt x="5628195" y="3410504"/>
                  <a:pt x="5639459" y="3418954"/>
                  <a:pt x="5648506" y="3431199"/>
                </a:cubicBezTo>
                <a:cubicBezTo>
                  <a:pt x="5650768" y="3434259"/>
                  <a:pt x="5653030" y="3437321"/>
                  <a:pt x="5658107" y="3442494"/>
                </a:cubicBezTo>
                <a:cubicBezTo>
                  <a:pt x="5657553" y="3443443"/>
                  <a:pt x="5659815" y="3446504"/>
                  <a:pt x="5659815" y="3446504"/>
                </a:cubicBezTo>
                <a:cubicBezTo>
                  <a:pt x="5673896" y="3457067"/>
                  <a:pt x="5683497" y="3468362"/>
                  <a:pt x="5695317" y="3475864"/>
                </a:cubicBezTo>
                <a:cubicBezTo>
                  <a:pt x="5707136" y="3483365"/>
                  <a:pt x="5718955" y="3490867"/>
                  <a:pt x="5728513" y="3495306"/>
                </a:cubicBezTo>
                <a:cubicBezTo>
                  <a:pt x="5747625" y="3504188"/>
                  <a:pt x="5756074" y="3510526"/>
                  <a:pt x="5767939" y="3524883"/>
                </a:cubicBezTo>
                <a:cubicBezTo>
                  <a:pt x="5772462" y="3531004"/>
                  <a:pt x="5778094" y="3535230"/>
                  <a:pt x="5786542" y="3541568"/>
                </a:cubicBezTo>
                <a:lnTo>
                  <a:pt x="5795997" y="3548660"/>
                </a:lnTo>
                <a:lnTo>
                  <a:pt x="5799257" y="3552318"/>
                </a:lnTo>
                <a:cubicBezTo>
                  <a:pt x="5800964" y="3556327"/>
                  <a:pt x="5806042" y="3561501"/>
                  <a:pt x="5799301" y="3559174"/>
                </a:cubicBezTo>
                <a:cubicBezTo>
                  <a:pt x="5795931" y="3558009"/>
                  <a:pt x="5794822" y="3559906"/>
                  <a:pt x="5792007" y="3557794"/>
                </a:cubicBezTo>
                <a:cubicBezTo>
                  <a:pt x="5786374" y="3553569"/>
                  <a:pt x="5780188" y="3550292"/>
                  <a:pt x="5777927" y="3547231"/>
                </a:cubicBezTo>
                <a:cubicBezTo>
                  <a:pt x="5767769" y="3536884"/>
                  <a:pt x="5757059" y="3527485"/>
                  <a:pt x="5746350" y="3518088"/>
                </a:cubicBezTo>
                <a:cubicBezTo>
                  <a:pt x="5739010" y="3509851"/>
                  <a:pt x="5738455" y="3510801"/>
                  <a:pt x="5731160" y="3509421"/>
                </a:cubicBezTo>
                <a:cubicBezTo>
                  <a:pt x="5730050" y="3511318"/>
                  <a:pt x="5725572" y="3512052"/>
                  <a:pt x="5719386" y="3508775"/>
                </a:cubicBezTo>
                <a:cubicBezTo>
                  <a:pt x="5710936" y="3502438"/>
                  <a:pt x="5704196" y="3500110"/>
                  <a:pt x="5692931" y="3491660"/>
                </a:cubicBezTo>
                <a:cubicBezTo>
                  <a:pt x="5687853" y="3486487"/>
                  <a:pt x="5678850" y="3481098"/>
                  <a:pt x="5670956" y="3473812"/>
                </a:cubicBezTo>
                <a:cubicBezTo>
                  <a:pt x="5665323" y="3469586"/>
                  <a:pt x="5664215" y="3471483"/>
                  <a:pt x="5663661" y="3472432"/>
                </a:cubicBezTo>
                <a:cubicBezTo>
                  <a:pt x="5662552" y="3474329"/>
                  <a:pt x="5664814" y="3477390"/>
                  <a:pt x="5667631" y="3479503"/>
                </a:cubicBezTo>
                <a:cubicBezTo>
                  <a:pt x="5673262" y="3483728"/>
                  <a:pt x="5673816" y="3482779"/>
                  <a:pt x="5676633" y="3484891"/>
                </a:cubicBezTo>
                <a:cubicBezTo>
                  <a:pt x="5691823" y="3493556"/>
                  <a:pt x="5702533" y="3502956"/>
                  <a:pt x="5708764" y="3513088"/>
                </a:cubicBezTo>
                <a:cubicBezTo>
                  <a:pt x="5710471" y="3517098"/>
                  <a:pt x="5703730" y="3514769"/>
                  <a:pt x="5708253" y="3520892"/>
                </a:cubicBezTo>
                <a:cubicBezTo>
                  <a:pt x="5716702" y="3527230"/>
                  <a:pt x="5725152" y="3533567"/>
                  <a:pt x="5733600" y="3539904"/>
                </a:cubicBezTo>
                <a:cubicBezTo>
                  <a:pt x="5738677" y="3545078"/>
                  <a:pt x="5748236" y="3549518"/>
                  <a:pt x="5755573" y="3557753"/>
                </a:cubicBezTo>
                <a:cubicBezTo>
                  <a:pt x="5762359" y="3566937"/>
                  <a:pt x="5767393" y="3565255"/>
                  <a:pt x="5775841" y="3571593"/>
                </a:cubicBezTo>
                <a:cubicBezTo>
                  <a:pt x="5800631" y="3591553"/>
                  <a:pt x="5824825" y="3605608"/>
                  <a:pt x="5846800" y="3623456"/>
                </a:cubicBezTo>
                <a:cubicBezTo>
                  <a:pt x="5858064" y="3631906"/>
                  <a:pt x="5866513" y="3638244"/>
                  <a:pt x="5877777" y="3646694"/>
                </a:cubicBezTo>
                <a:cubicBezTo>
                  <a:pt x="5894675" y="3659368"/>
                  <a:pt x="5908756" y="3669932"/>
                  <a:pt x="5928423" y="3677864"/>
                </a:cubicBezTo>
                <a:cubicBezTo>
                  <a:pt x="5930685" y="3680925"/>
                  <a:pt x="5929576" y="3682822"/>
                  <a:pt x="5932392" y="3684935"/>
                </a:cubicBezTo>
                <a:cubicBezTo>
                  <a:pt x="5940885" y="3698128"/>
                  <a:pt x="5943702" y="3700240"/>
                  <a:pt x="5962816" y="3709120"/>
                </a:cubicBezTo>
                <a:lnTo>
                  <a:pt x="5968331" y="3712041"/>
                </a:lnTo>
                <a:lnTo>
                  <a:pt x="5970061" y="3714396"/>
                </a:lnTo>
                <a:cubicBezTo>
                  <a:pt x="5984880" y="3732406"/>
                  <a:pt x="6001366" y="3749882"/>
                  <a:pt x="6020840" y="3766688"/>
                </a:cubicBezTo>
                <a:cubicBezTo>
                  <a:pt x="6048659" y="3787694"/>
                  <a:pt x="6070915" y="3816053"/>
                  <a:pt x="6091315" y="3847039"/>
                </a:cubicBezTo>
                <a:lnTo>
                  <a:pt x="6096922" y="3856116"/>
                </a:lnTo>
                <a:lnTo>
                  <a:pt x="6084222" y="3847949"/>
                </a:lnTo>
                <a:cubicBezTo>
                  <a:pt x="6049918" y="3830402"/>
                  <a:pt x="6014461" y="3807897"/>
                  <a:pt x="5980667" y="3782546"/>
                </a:cubicBezTo>
                <a:cubicBezTo>
                  <a:pt x="5960954" y="3767759"/>
                  <a:pt x="5944058" y="3755085"/>
                  <a:pt x="5924345" y="3740297"/>
                </a:cubicBezTo>
                <a:cubicBezTo>
                  <a:pt x="5921528" y="3738184"/>
                  <a:pt x="5916450" y="3733011"/>
                  <a:pt x="5912525" y="3732796"/>
                </a:cubicBezTo>
                <a:cubicBezTo>
                  <a:pt x="5908600" y="3732580"/>
                  <a:pt x="5913126" y="3738703"/>
                  <a:pt x="5915940" y="3740815"/>
                </a:cubicBezTo>
                <a:cubicBezTo>
                  <a:pt x="5926650" y="3750213"/>
                  <a:pt x="5933991" y="3758448"/>
                  <a:pt x="5944701" y="3767846"/>
                </a:cubicBezTo>
                <a:cubicBezTo>
                  <a:pt x="5958227" y="3779357"/>
                  <a:pt x="5972309" y="3789921"/>
                  <a:pt x="5984725" y="3803329"/>
                </a:cubicBezTo>
                <a:cubicBezTo>
                  <a:pt x="5978540" y="3800053"/>
                  <a:pt x="5977431" y="3801949"/>
                  <a:pt x="5971798" y="3797724"/>
                </a:cubicBezTo>
                <a:cubicBezTo>
                  <a:pt x="5960534" y="3789274"/>
                  <a:pt x="5950422" y="3785783"/>
                  <a:pt x="5941419" y="3780393"/>
                </a:cubicBezTo>
                <a:cubicBezTo>
                  <a:pt x="5938603" y="3778281"/>
                  <a:pt x="5934679" y="3778067"/>
                  <a:pt x="5934124" y="3779014"/>
                </a:cubicBezTo>
                <a:cubicBezTo>
                  <a:pt x="5935831" y="3783025"/>
                  <a:pt x="5939202" y="3784189"/>
                  <a:pt x="5942019" y="3786300"/>
                </a:cubicBezTo>
                <a:cubicBezTo>
                  <a:pt x="5944835" y="3788413"/>
                  <a:pt x="5947650" y="3790525"/>
                  <a:pt x="5953283" y="3794750"/>
                </a:cubicBezTo>
                <a:cubicBezTo>
                  <a:pt x="5966254" y="3807210"/>
                  <a:pt x="5982554" y="3813978"/>
                  <a:pt x="5998895" y="3827602"/>
                </a:cubicBezTo>
                <a:cubicBezTo>
                  <a:pt x="6007344" y="3833940"/>
                  <a:pt x="6018608" y="3842390"/>
                  <a:pt x="6027057" y="3848727"/>
                </a:cubicBezTo>
                <a:cubicBezTo>
                  <a:pt x="6036060" y="3854118"/>
                  <a:pt x="6040029" y="3861187"/>
                  <a:pt x="6051294" y="3869637"/>
                </a:cubicBezTo>
                <a:cubicBezTo>
                  <a:pt x="6080564" y="3888864"/>
                  <a:pt x="6106509" y="3913785"/>
                  <a:pt x="6135224" y="3933962"/>
                </a:cubicBezTo>
                <a:cubicBezTo>
                  <a:pt x="6138040" y="3936074"/>
                  <a:pt x="6140856" y="3938186"/>
                  <a:pt x="6143118" y="3941248"/>
                </a:cubicBezTo>
                <a:cubicBezTo>
                  <a:pt x="6145379" y="3944309"/>
                  <a:pt x="6148196" y="3946422"/>
                  <a:pt x="6148196" y="3946422"/>
                </a:cubicBezTo>
                <a:lnTo>
                  <a:pt x="6158748" y="3952738"/>
                </a:lnTo>
                <a:lnTo>
                  <a:pt x="6170136" y="3966251"/>
                </a:lnTo>
                <a:cubicBezTo>
                  <a:pt x="6176628" y="3971502"/>
                  <a:pt x="6184046" y="3974654"/>
                  <a:pt x="6195174" y="3976755"/>
                </a:cubicBezTo>
                <a:lnTo>
                  <a:pt x="6199917" y="3978154"/>
                </a:lnTo>
                <a:lnTo>
                  <a:pt x="6205877" y="3982016"/>
                </a:lnTo>
                <a:cubicBezTo>
                  <a:pt x="6212495" y="3987151"/>
                  <a:pt x="6218278" y="3992852"/>
                  <a:pt x="6222524" y="3999449"/>
                </a:cubicBezTo>
                <a:cubicBezTo>
                  <a:pt x="6225341" y="4001561"/>
                  <a:pt x="6225341" y="4001561"/>
                  <a:pt x="6228157" y="4003675"/>
                </a:cubicBezTo>
                <a:lnTo>
                  <a:pt x="6240586" y="4012998"/>
                </a:lnTo>
                <a:lnTo>
                  <a:pt x="6232264" y="4039775"/>
                </a:lnTo>
                <a:cubicBezTo>
                  <a:pt x="6224849" y="4052379"/>
                  <a:pt x="6235975" y="4069185"/>
                  <a:pt x="6247101" y="4064982"/>
                </a:cubicBezTo>
                <a:cubicBezTo>
                  <a:pt x="6299031" y="4043975"/>
                  <a:pt x="6310160" y="4094391"/>
                  <a:pt x="6336124" y="4119601"/>
                </a:cubicBezTo>
                <a:cubicBezTo>
                  <a:pt x="6354667" y="4140608"/>
                  <a:pt x="6369506" y="4161612"/>
                  <a:pt x="6384342" y="4182620"/>
                </a:cubicBezTo>
                <a:cubicBezTo>
                  <a:pt x="6406599" y="4224634"/>
                  <a:pt x="6399180" y="4241439"/>
                  <a:pt x="6358378" y="4245639"/>
                </a:cubicBezTo>
                <a:cubicBezTo>
                  <a:pt x="6347250" y="4249842"/>
                  <a:pt x="6339831" y="4245639"/>
                  <a:pt x="6332414" y="4258243"/>
                </a:cubicBezTo>
                <a:cubicBezTo>
                  <a:pt x="6313868" y="4304459"/>
                  <a:pt x="6276777" y="4325464"/>
                  <a:pt x="6239685" y="4296054"/>
                </a:cubicBezTo>
                <a:cubicBezTo>
                  <a:pt x="6172917" y="4249842"/>
                  <a:pt x="6106153" y="4203626"/>
                  <a:pt x="6061642" y="4128002"/>
                </a:cubicBezTo>
                <a:cubicBezTo>
                  <a:pt x="6050514" y="4106996"/>
                  <a:pt x="6039389" y="4085991"/>
                  <a:pt x="6020840" y="4077587"/>
                </a:cubicBezTo>
                <a:cubicBezTo>
                  <a:pt x="5935528" y="4035575"/>
                  <a:pt x="5865053" y="3964150"/>
                  <a:pt x="5798288" y="3896929"/>
                </a:cubicBezTo>
                <a:lnTo>
                  <a:pt x="5786159" y="3884415"/>
                </a:lnTo>
                <a:lnTo>
                  <a:pt x="5776155" y="3893232"/>
                </a:lnTo>
                <a:cubicBezTo>
                  <a:pt x="5765637" y="3898782"/>
                  <a:pt x="5755479" y="3893126"/>
                  <a:pt x="5743556" y="3880664"/>
                </a:cubicBezTo>
                <a:lnTo>
                  <a:pt x="5701894" y="3841647"/>
                </a:lnTo>
                <a:lnTo>
                  <a:pt x="5672176" y="3846514"/>
                </a:lnTo>
                <a:cubicBezTo>
                  <a:pt x="5653631" y="3850714"/>
                  <a:pt x="5635084" y="3838111"/>
                  <a:pt x="5620246" y="3821306"/>
                </a:cubicBezTo>
                <a:cubicBezTo>
                  <a:pt x="5616538" y="3812902"/>
                  <a:pt x="5609120" y="3808701"/>
                  <a:pt x="5601699" y="3817105"/>
                </a:cubicBezTo>
                <a:lnTo>
                  <a:pt x="5601701" y="3822079"/>
                </a:lnTo>
                <a:lnTo>
                  <a:pt x="5633563" y="3855295"/>
                </a:lnTo>
                <a:cubicBezTo>
                  <a:pt x="5642471" y="3864555"/>
                  <a:pt x="5649425" y="3874679"/>
                  <a:pt x="5654461" y="3885319"/>
                </a:cubicBezTo>
                <a:cubicBezTo>
                  <a:pt x="5655699" y="3889688"/>
                  <a:pt x="5656939" y="3894056"/>
                  <a:pt x="5658179" y="3898424"/>
                </a:cubicBezTo>
                <a:lnTo>
                  <a:pt x="5666613" y="3907431"/>
                </a:lnTo>
                <a:cubicBezTo>
                  <a:pt x="5687013" y="3931590"/>
                  <a:pt x="5705560" y="3957850"/>
                  <a:pt x="5720396" y="3989359"/>
                </a:cubicBezTo>
                <a:cubicBezTo>
                  <a:pt x="5813125" y="4014565"/>
                  <a:pt x="5853926" y="4119601"/>
                  <a:pt x="5931822" y="4170016"/>
                </a:cubicBezTo>
                <a:cubicBezTo>
                  <a:pt x="5935528" y="4174217"/>
                  <a:pt x="5939238" y="4174217"/>
                  <a:pt x="5942949" y="4178417"/>
                </a:cubicBezTo>
                <a:cubicBezTo>
                  <a:pt x="5954076" y="4199426"/>
                  <a:pt x="5987460" y="4212028"/>
                  <a:pt x="5968912" y="4245640"/>
                </a:cubicBezTo>
                <a:cubicBezTo>
                  <a:pt x="5950365" y="4279249"/>
                  <a:pt x="5924402" y="4258243"/>
                  <a:pt x="5902147" y="4249842"/>
                </a:cubicBezTo>
                <a:cubicBezTo>
                  <a:pt x="5868764" y="4241439"/>
                  <a:pt x="5839091" y="4220433"/>
                  <a:pt x="5816835" y="4191022"/>
                </a:cubicBezTo>
                <a:cubicBezTo>
                  <a:pt x="5772325" y="4146908"/>
                  <a:pt x="5719467" y="4116973"/>
                  <a:pt x="5670785" y="4081720"/>
                </a:cubicBezTo>
                <a:lnTo>
                  <a:pt x="5633513" y="4051679"/>
                </a:lnTo>
                <a:lnTo>
                  <a:pt x="5632591" y="4064493"/>
                </a:lnTo>
                <a:cubicBezTo>
                  <a:pt x="5631686" y="4072585"/>
                  <a:pt x="5630173" y="4080386"/>
                  <a:pt x="5627136" y="4087834"/>
                </a:cubicBezTo>
                <a:cubicBezTo>
                  <a:pt x="5594011" y="4158800"/>
                  <a:pt x="5666350" y="4123788"/>
                  <a:pt x="5673069" y="4152202"/>
                </a:cubicBezTo>
                <a:cubicBezTo>
                  <a:pt x="5679533" y="4163294"/>
                  <a:pt x="5688617" y="4169238"/>
                  <a:pt x="5695077" y="4180327"/>
                </a:cubicBezTo>
                <a:cubicBezTo>
                  <a:pt x="5723548" y="4219542"/>
                  <a:pt x="5751056" y="4254700"/>
                  <a:pt x="5794556" y="4276301"/>
                </a:cubicBezTo>
                <a:cubicBezTo>
                  <a:pt x="5808180" y="4285215"/>
                  <a:pt x="5815604" y="4300366"/>
                  <a:pt x="5829227" y="4309281"/>
                </a:cubicBezTo>
                <a:cubicBezTo>
                  <a:pt x="5884690" y="4349002"/>
                  <a:pt x="5885278" y="4448891"/>
                  <a:pt x="5956729" y="4475058"/>
                </a:cubicBezTo>
                <a:cubicBezTo>
                  <a:pt x="5961271" y="4478029"/>
                  <a:pt x="5966776" y="4485062"/>
                  <a:pt x="5964150" y="4490207"/>
                </a:cubicBezTo>
                <a:cubicBezTo>
                  <a:pt x="5954884" y="4532179"/>
                  <a:pt x="5990259" y="4551893"/>
                  <a:pt x="6005102" y="4582192"/>
                </a:cubicBezTo>
                <a:cubicBezTo>
                  <a:pt x="6012524" y="4597343"/>
                  <a:pt x="6028070" y="4614377"/>
                  <a:pt x="6013742" y="4618728"/>
                </a:cubicBezTo>
                <a:cubicBezTo>
                  <a:pt x="5984128" y="4623366"/>
                  <a:pt x="5975817" y="4669396"/>
                  <a:pt x="5942362" y="4657800"/>
                </a:cubicBezTo>
                <a:cubicBezTo>
                  <a:pt x="5936862" y="4650768"/>
                  <a:pt x="5931360" y="4643738"/>
                  <a:pt x="5937562" y="4637503"/>
                </a:cubicBezTo>
                <a:cubicBezTo>
                  <a:pt x="5975745" y="4604158"/>
                  <a:pt x="5938709" y="4593649"/>
                  <a:pt x="5920542" y="4581760"/>
                </a:cubicBezTo>
                <a:cubicBezTo>
                  <a:pt x="5902373" y="4569874"/>
                  <a:pt x="5899493" y="4557695"/>
                  <a:pt x="5901858" y="4535223"/>
                </a:cubicBezTo>
                <a:cubicBezTo>
                  <a:pt x="5902300" y="4504636"/>
                  <a:pt x="5854004" y="4462737"/>
                  <a:pt x="5830850" y="4478468"/>
                </a:cubicBezTo>
                <a:cubicBezTo>
                  <a:pt x="5817484" y="4486875"/>
                  <a:pt x="5794329" y="4502606"/>
                  <a:pt x="5822540" y="4524497"/>
                </a:cubicBezTo>
                <a:cubicBezTo>
                  <a:pt x="5840709" y="4536384"/>
                  <a:pt x="5837385" y="4554797"/>
                  <a:pt x="5838604" y="4576179"/>
                </a:cubicBezTo>
                <a:cubicBezTo>
                  <a:pt x="5842959" y="4627067"/>
                  <a:pt x="5875971" y="4669254"/>
                  <a:pt x="5894654" y="4715791"/>
                </a:cubicBezTo>
                <a:cubicBezTo>
                  <a:pt x="5903997" y="4739057"/>
                  <a:pt x="5934313" y="4721153"/>
                  <a:pt x="5955102" y="4727894"/>
                </a:cubicBezTo>
                <a:cubicBezTo>
                  <a:pt x="6020090" y="4742971"/>
                  <a:pt x="6031351" y="4774358"/>
                  <a:pt x="5989146" y="4839380"/>
                </a:cubicBezTo>
                <a:cubicBezTo>
                  <a:pt x="5989146" y="4839380"/>
                  <a:pt x="5987483" y="4848586"/>
                  <a:pt x="5983902" y="4849672"/>
                </a:cubicBezTo>
                <a:cubicBezTo>
                  <a:pt x="6002069" y="4861561"/>
                  <a:pt x="6009936" y="4846122"/>
                  <a:pt x="6015178" y="4835827"/>
                </a:cubicBezTo>
                <a:cubicBezTo>
                  <a:pt x="6026625" y="4819300"/>
                  <a:pt x="6039292" y="4824157"/>
                  <a:pt x="6050296" y="4838217"/>
                </a:cubicBezTo>
                <a:cubicBezTo>
                  <a:pt x="6062258" y="4856341"/>
                  <a:pt x="6076143" y="4882580"/>
                  <a:pt x="6055611" y="4893165"/>
                </a:cubicBezTo>
                <a:cubicBezTo>
                  <a:pt x="6018132" y="4913243"/>
                  <a:pt x="6024851" y="4941660"/>
                  <a:pt x="6038735" y="4967899"/>
                </a:cubicBezTo>
                <a:cubicBezTo>
                  <a:pt x="6056202" y="4993052"/>
                  <a:pt x="6041430" y="5027991"/>
                  <a:pt x="6060557" y="5043940"/>
                </a:cubicBezTo>
                <a:cubicBezTo>
                  <a:pt x="6122480" y="5094749"/>
                  <a:pt x="6170336" y="5167237"/>
                  <a:pt x="6235843" y="5216963"/>
                </a:cubicBezTo>
                <a:cubicBezTo>
                  <a:pt x="6266676" y="5233706"/>
                  <a:pt x="6292263" y="5260744"/>
                  <a:pt x="6308069" y="5295104"/>
                </a:cubicBezTo>
                <a:cubicBezTo>
                  <a:pt x="6320991" y="5317284"/>
                  <a:pt x="6345620" y="5340262"/>
                  <a:pt x="6321766" y="5369257"/>
                </a:cubicBezTo>
                <a:cubicBezTo>
                  <a:pt x="6309838" y="5383756"/>
                  <a:pt x="6299029" y="5382687"/>
                  <a:pt x="6288602" y="5377151"/>
                </a:cubicBezTo>
                <a:lnTo>
                  <a:pt x="6280447" y="5371730"/>
                </a:lnTo>
                <a:lnTo>
                  <a:pt x="6265258" y="5359081"/>
                </a:lnTo>
                <a:cubicBezTo>
                  <a:pt x="6243927" y="5340293"/>
                  <a:pt x="6225261" y="5323850"/>
                  <a:pt x="6206596" y="5307410"/>
                </a:cubicBezTo>
                <a:cubicBezTo>
                  <a:pt x="6203929" y="5305060"/>
                  <a:pt x="6198597" y="5300364"/>
                  <a:pt x="6195315" y="5298914"/>
                </a:cubicBezTo>
                <a:cubicBezTo>
                  <a:pt x="6192648" y="5296565"/>
                  <a:pt x="6186699" y="5292765"/>
                  <a:pt x="6185467" y="5294561"/>
                </a:cubicBezTo>
                <a:lnTo>
                  <a:pt x="6186881" y="5297109"/>
                </a:lnTo>
                <a:lnTo>
                  <a:pt x="6136704" y="5264462"/>
                </a:lnTo>
                <a:lnTo>
                  <a:pt x="6107651" y="5242155"/>
                </a:lnTo>
                <a:lnTo>
                  <a:pt x="6088928" y="5222495"/>
                </a:lnTo>
                <a:lnTo>
                  <a:pt x="6066568" y="5201412"/>
                </a:lnTo>
                <a:lnTo>
                  <a:pt x="6038954" y="5163615"/>
                </a:lnTo>
                <a:lnTo>
                  <a:pt x="6011992" y="5153847"/>
                </a:lnTo>
                <a:lnTo>
                  <a:pt x="5976655" y="5125041"/>
                </a:lnTo>
                <a:cubicBezTo>
                  <a:pt x="5964757" y="5117441"/>
                  <a:pt x="5961474" y="5115992"/>
                  <a:pt x="5967008" y="5126630"/>
                </a:cubicBezTo>
                <a:cubicBezTo>
                  <a:pt x="5969059" y="5129876"/>
                  <a:pt x="5971724" y="5132226"/>
                  <a:pt x="5968441" y="5130775"/>
                </a:cubicBezTo>
                <a:cubicBezTo>
                  <a:pt x="5954493" y="5119930"/>
                  <a:pt x="5940343" y="5103143"/>
                  <a:pt x="5926597" y="5098239"/>
                </a:cubicBezTo>
                <a:lnTo>
                  <a:pt x="5943791" y="5117987"/>
                </a:lnTo>
                <a:lnTo>
                  <a:pt x="5879288" y="5072864"/>
                </a:lnTo>
                <a:cubicBezTo>
                  <a:pt x="5874745" y="5069893"/>
                  <a:pt x="5867583" y="5072067"/>
                  <a:pt x="5861378" y="5078301"/>
                </a:cubicBezTo>
                <a:lnTo>
                  <a:pt x="5860591" y="5090523"/>
                </a:lnTo>
                <a:lnTo>
                  <a:pt x="5845132" y="5079798"/>
                </a:lnTo>
                <a:cubicBezTo>
                  <a:pt x="5842465" y="5077450"/>
                  <a:pt x="5833849" y="5071303"/>
                  <a:pt x="5831799" y="5068055"/>
                </a:cubicBezTo>
                <a:cubicBezTo>
                  <a:pt x="5825649" y="5058315"/>
                  <a:pt x="5816417" y="5053066"/>
                  <a:pt x="5811700" y="5047469"/>
                </a:cubicBezTo>
                <a:cubicBezTo>
                  <a:pt x="5803701" y="5040424"/>
                  <a:pt x="5797753" y="5036625"/>
                  <a:pt x="5796520" y="5038421"/>
                </a:cubicBezTo>
                <a:cubicBezTo>
                  <a:pt x="5795288" y="5040217"/>
                  <a:pt x="5796720" y="5044362"/>
                  <a:pt x="5802054" y="5049059"/>
                </a:cubicBezTo>
                <a:cubicBezTo>
                  <a:pt x="5812104" y="5059353"/>
                  <a:pt x="5819486" y="5067297"/>
                  <a:pt x="5830152" y="5076691"/>
                </a:cubicBezTo>
                <a:cubicBezTo>
                  <a:pt x="5846150" y="5090783"/>
                  <a:pt x="5859482" y="5102528"/>
                  <a:pt x="5878148" y="5118968"/>
                </a:cubicBezTo>
                <a:cubicBezTo>
                  <a:pt x="5868916" y="5113719"/>
                  <a:pt x="5861532" y="5105775"/>
                  <a:pt x="5854967" y="5102873"/>
                </a:cubicBezTo>
                <a:cubicBezTo>
                  <a:pt x="5854350" y="5103772"/>
                  <a:pt x="5849018" y="5099075"/>
                  <a:pt x="5848401" y="5099973"/>
                </a:cubicBezTo>
                <a:cubicBezTo>
                  <a:pt x="5849834" y="5104116"/>
                  <a:pt x="5852501" y="5106467"/>
                  <a:pt x="5855168" y="5108815"/>
                </a:cubicBezTo>
                <a:cubicBezTo>
                  <a:pt x="5865834" y="5118210"/>
                  <a:pt x="5877115" y="5126706"/>
                  <a:pt x="5888397" y="5135202"/>
                </a:cubicBezTo>
                <a:lnTo>
                  <a:pt x="5904893" y="5149733"/>
                </a:lnTo>
                <a:lnTo>
                  <a:pt x="5905833" y="5158694"/>
                </a:lnTo>
                <a:lnTo>
                  <a:pt x="5876083" y="5134443"/>
                </a:lnTo>
                <a:cubicBezTo>
                  <a:pt x="5873417" y="5132095"/>
                  <a:pt x="5870752" y="5129747"/>
                  <a:pt x="5868085" y="5127398"/>
                </a:cubicBezTo>
                <a:cubicBezTo>
                  <a:pt x="5866235" y="5130092"/>
                  <a:pt x="5869103" y="5138382"/>
                  <a:pt x="5855155" y="5127536"/>
                </a:cubicBezTo>
                <a:cubicBezTo>
                  <a:pt x="5855155" y="5127536"/>
                  <a:pt x="5854540" y="5128435"/>
                  <a:pt x="5853923" y="5129334"/>
                </a:cubicBezTo>
                <a:cubicBezTo>
                  <a:pt x="5855973" y="5132581"/>
                  <a:pt x="5859254" y="5134029"/>
                  <a:pt x="5861305" y="5137277"/>
                </a:cubicBezTo>
                <a:cubicBezTo>
                  <a:pt x="5869305" y="5144324"/>
                  <a:pt x="5880586" y="5152820"/>
                  <a:pt x="5887969" y="5160764"/>
                </a:cubicBezTo>
                <a:cubicBezTo>
                  <a:pt x="5887969" y="5160764"/>
                  <a:pt x="5890019" y="5164012"/>
                  <a:pt x="5889404" y="5164910"/>
                </a:cubicBezTo>
                <a:cubicBezTo>
                  <a:pt x="5886737" y="5162561"/>
                  <a:pt x="5886120" y="5163459"/>
                  <a:pt x="5886120" y="5163459"/>
                </a:cubicBezTo>
                <a:cubicBezTo>
                  <a:pt x="5878121" y="5156412"/>
                  <a:pt x="5867456" y="5147017"/>
                  <a:pt x="5859456" y="5139972"/>
                </a:cubicBezTo>
                <a:cubicBezTo>
                  <a:pt x="5851457" y="5132927"/>
                  <a:pt x="5840792" y="5123531"/>
                  <a:pt x="5832792" y="5116485"/>
                </a:cubicBezTo>
                <a:cubicBezTo>
                  <a:pt x="5827459" y="5111788"/>
                  <a:pt x="5822126" y="5107090"/>
                  <a:pt x="5819459" y="5104740"/>
                </a:cubicBezTo>
                <a:cubicBezTo>
                  <a:pt x="5810228" y="5099491"/>
                  <a:pt x="5803663" y="5096590"/>
                  <a:pt x="5795046" y="5090442"/>
                </a:cubicBezTo>
                <a:cubicBezTo>
                  <a:pt x="5783764" y="5081946"/>
                  <a:pt x="5771867" y="5074348"/>
                  <a:pt x="5760585" y="5065850"/>
                </a:cubicBezTo>
                <a:cubicBezTo>
                  <a:pt x="5752586" y="5058805"/>
                  <a:pt x="5751969" y="5059702"/>
                  <a:pt x="5750737" y="5061500"/>
                </a:cubicBezTo>
                <a:cubicBezTo>
                  <a:pt x="5749505" y="5063295"/>
                  <a:pt x="5752170" y="5065643"/>
                  <a:pt x="5757503" y="5070341"/>
                </a:cubicBezTo>
                <a:cubicBezTo>
                  <a:pt x="5764886" y="5078286"/>
                  <a:pt x="5764886" y="5078286"/>
                  <a:pt x="5758320" y="5075383"/>
                </a:cubicBezTo>
                <a:cubicBezTo>
                  <a:pt x="5754421" y="5074832"/>
                  <a:pt x="5745807" y="5068685"/>
                  <a:pt x="5758521" y="5081325"/>
                </a:cubicBezTo>
                <a:cubicBezTo>
                  <a:pt x="5761188" y="5083674"/>
                  <a:pt x="5757289" y="5083123"/>
                  <a:pt x="5756673" y="5084021"/>
                </a:cubicBezTo>
                <a:cubicBezTo>
                  <a:pt x="5756673" y="5084021"/>
                  <a:pt x="5756673" y="5084021"/>
                  <a:pt x="5754006" y="5081671"/>
                </a:cubicBezTo>
                <a:cubicBezTo>
                  <a:pt x="5743541" y="5078220"/>
                  <a:pt x="5743541" y="5078220"/>
                  <a:pt x="5749691" y="5087958"/>
                </a:cubicBezTo>
                <a:cubicBezTo>
                  <a:pt x="5753792" y="5094453"/>
                  <a:pt x="5763842" y="5104745"/>
                  <a:pt x="5766709" y="5113036"/>
                </a:cubicBezTo>
                <a:cubicBezTo>
                  <a:pt x="5758093" y="5106887"/>
                  <a:pt x="5745377" y="5094246"/>
                  <a:pt x="5738195" y="5092242"/>
                </a:cubicBezTo>
                <a:cubicBezTo>
                  <a:pt x="5738195" y="5092242"/>
                  <a:pt x="5737579" y="5093141"/>
                  <a:pt x="5740246" y="5095490"/>
                </a:cubicBezTo>
                <a:cubicBezTo>
                  <a:pt x="5774909" y="5126023"/>
                  <a:pt x="5809573" y="5156558"/>
                  <a:pt x="5846903" y="5189439"/>
                </a:cubicBezTo>
                <a:cubicBezTo>
                  <a:pt x="5848952" y="5192686"/>
                  <a:pt x="5843620" y="5187988"/>
                  <a:pt x="5848952" y="5192686"/>
                </a:cubicBezTo>
                <a:cubicBezTo>
                  <a:pt x="5843620" y="5187988"/>
                  <a:pt x="5838287" y="5183290"/>
                  <a:pt x="5835005" y="5181840"/>
                </a:cubicBezTo>
                <a:cubicBezTo>
                  <a:pt x="5827005" y="5174793"/>
                  <a:pt x="5815724" y="5166298"/>
                  <a:pt x="5810591" y="5167541"/>
                </a:cubicBezTo>
                <a:cubicBezTo>
                  <a:pt x="5808126" y="5171134"/>
                  <a:pt x="5806075" y="5167888"/>
                  <a:pt x="5798076" y="5160841"/>
                </a:cubicBezTo>
                <a:cubicBezTo>
                  <a:pt x="5787411" y="5151447"/>
                  <a:pt x="5777362" y="5141151"/>
                  <a:pt x="5767514" y="5136802"/>
                </a:cubicBezTo>
                <a:cubicBezTo>
                  <a:pt x="5764847" y="5134452"/>
                  <a:pt x="5761564" y="5133002"/>
                  <a:pt x="5760948" y="5133901"/>
                </a:cubicBezTo>
                <a:cubicBezTo>
                  <a:pt x="5759716" y="5135696"/>
                  <a:pt x="5762998" y="5137146"/>
                  <a:pt x="5765664" y="5139495"/>
                </a:cubicBezTo>
                <a:cubicBezTo>
                  <a:pt x="5786996" y="5158285"/>
                  <a:pt x="5808328" y="5177074"/>
                  <a:pt x="5829658" y="5195864"/>
                </a:cubicBezTo>
                <a:cubicBezTo>
                  <a:pt x="5832325" y="5198213"/>
                  <a:pt x="5837659" y="5202912"/>
                  <a:pt x="5837042" y="5203809"/>
                </a:cubicBezTo>
                <a:cubicBezTo>
                  <a:pt x="5839092" y="5207057"/>
                  <a:pt x="5837859" y="5208852"/>
                  <a:pt x="5839909" y="5212099"/>
                </a:cubicBezTo>
                <a:cubicBezTo>
                  <a:pt x="5836626" y="5210649"/>
                  <a:pt x="5833343" y="5209198"/>
                  <a:pt x="5825344" y="5202151"/>
                </a:cubicBezTo>
                <a:cubicBezTo>
                  <a:pt x="5814679" y="5192757"/>
                  <a:pt x="5804830" y="5188405"/>
                  <a:pt x="5794781" y="5178113"/>
                </a:cubicBezTo>
                <a:cubicBezTo>
                  <a:pt x="5784316" y="5174658"/>
                  <a:pt x="5773450" y="5159323"/>
                  <a:pt x="5762986" y="5155870"/>
                </a:cubicBezTo>
                <a:cubicBezTo>
                  <a:pt x="5752320" y="5146474"/>
                  <a:pt x="5741655" y="5137080"/>
                  <a:pt x="5730989" y="5127684"/>
                </a:cubicBezTo>
                <a:cubicBezTo>
                  <a:pt x="5722989" y="5120639"/>
                  <a:pt x="5714990" y="5113593"/>
                  <a:pt x="5707606" y="5105648"/>
                </a:cubicBezTo>
                <a:cubicBezTo>
                  <a:pt x="5702274" y="5100951"/>
                  <a:pt x="5698375" y="5100397"/>
                  <a:pt x="5695092" y="5098947"/>
                </a:cubicBezTo>
                <a:cubicBezTo>
                  <a:pt x="5694476" y="5099846"/>
                  <a:pt x="5693859" y="5100743"/>
                  <a:pt x="5695910" y="5103992"/>
                </a:cubicBezTo>
                <a:cubicBezTo>
                  <a:pt x="5701242" y="5108688"/>
                  <a:pt x="5703908" y="5111036"/>
                  <a:pt x="5709242" y="5115735"/>
                </a:cubicBezTo>
                <a:cubicBezTo>
                  <a:pt x="5719907" y="5125130"/>
                  <a:pt x="5732623" y="5137771"/>
                  <a:pt x="5744522" y="5145369"/>
                </a:cubicBezTo>
                <a:cubicBezTo>
                  <a:pt x="5759086" y="5155316"/>
                  <a:pt x="5767286" y="5168304"/>
                  <a:pt x="5778569" y="5176802"/>
                </a:cubicBezTo>
                <a:cubicBezTo>
                  <a:pt x="5781851" y="5178251"/>
                  <a:pt x="5787184" y="5182949"/>
                  <a:pt x="5788617" y="5187095"/>
                </a:cubicBezTo>
                <a:cubicBezTo>
                  <a:pt x="5766670" y="5169203"/>
                  <a:pt x="5741439" y="5149861"/>
                  <a:pt x="5718059" y="5127825"/>
                </a:cubicBezTo>
                <a:cubicBezTo>
                  <a:pt x="5715393" y="5125476"/>
                  <a:pt x="5709443" y="5121676"/>
                  <a:pt x="5707394" y="5118428"/>
                </a:cubicBezTo>
                <a:cubicBezTo>
                  <a:pt x="5702677" y="5112832"/>
                  <a:pt x="5697544" y="5114077"/>
                  <a:pt x="5692828" y="5108481"/>
                </a:cubicBezTo>
                <a:cubicBezTo>
                  <a:pt x="5690162" y="5106132"/>
                  <a:pt x="5688929" y="5107929"/>
                  <a:pt x="5688312" y="5108827"/>
                </a:cubicBezTo>
                <a:cubicBezTo>
                  <a:pt x="5687079" y="5110624"/>
                  <a:pt x="5689745" y="5112972"/>
                  <a:pt x="5692412" y="5115322"/>
                </a:cubicBezTo>
                <a:cubicBezTo>
                  <a:pt x="5705744" y="5127065"/>
                  <a:pt x="5719077" y="5138808"/>
                  <a:pt x="5732408" y="5150553"/>
                </a:cubicBezTo>
                <a:cubicBezTo>
                  <a:pt x="5718460" y="5139707"/>
                  <a:pt x="5703280" y="5130658"/>
                  <a:pt x="5687281" y="5116564"/>
                </a:cubicBezTo>
                <a:cubicBezTo>
                  <a:pt x="5685231" y="5113317"/>
                  <a:pt x="5679898" y="5108620"/>
                  <a:pt x="5678049" y="5111316"/>
                </a:cubicBezTo>
                <a:cubicBezTo>
                  <a:pt x="5676816" y="5113111"/>
                  <a:pt x="5682765" y="5116911"/>
                  <a:pt x="5688098" y="5121609"/>
                </a:cubicBezTo>
                <a:cubicBezTo>
                  <a:pt x="5709431" y="5140398"/>
                  <a:pt x="5730760" y="5159188"/>
                  <a:pt x="5754758" y="5180326"/>
                </a:cubicBezTo>
                <a:cubicBezTo>
                  <a:pt x="5757426" y="5182676"/>
                  <a:pt x="5763374" y="5186475"/>
                  <a:pt x="5764192" y="5191518"/>
                </a:cubicBezTo>
                <a:cubicBezTo>
                  <a:pt x="5758858" y="5186819"/>
                  <a:pt x="5748810" y="5176527"/>
                  <a:pt x="5745528" y="5175076"/>
                </a:cubicBezTo>
                <a:cubicBezTo>
                  <a:pt x="5735680" y="5170725"/>
                  <a:pt x="5728912" y="5161883"/>
                  <a:pt x="5719681" y="5156632"/>
                </a:cubicBezTo>
                <a:cubicBezTo>
                  <a:pt x="5713733" y="5152833"/>
                  <a:pt x="5703682" y="5142540"/>
                  <a:pt x="5695682" y="5135494"/>
                </a:cubicBezTo>
                <a:cubicBezTo>
                  <a:pt x="5690350" y="5130796"/>
                  <a:pt x="5687067" y="5129346"/>
                  <a:pt x="5685835" y="5131143"/>
                </a:cubicBezTo>
                <a:cubicBezTo>
                  <a:pt x="5685219" y="5132040"/>
                  <a:pt x="5686652" y="5136185"/>
                  <a:pt x="5691984" y="5140884"/>
                </a:cubicBezTo>
                <a:cubicBezTo>
                  <a:pt x="5711265" y="5156427"/>
                  <a:pt x="5729931" y="5172868"/>
                  <a:pt x="5747979" y="5190206"/>
                </a:cubicBezTo>
                <a:cubicBezTo>
                  <a:pt x="5755978" y="5197251"/>
                  <a:pt x="5761929" y="5201052"/>
                  <a:pt x="5771361" y="5212243"/>
                </a:cubicBezTo>
                <a:cubicBezTo>
                  <a:pt x="5758029" y="5200499"/>
                  <a:pt x="5749413" y="5194352"/>
                  <a:pt x="5742031" y="5186408"/>
                </a:cubicBezTo>
                <a:cubicBezTo>
                  <a:pt x="5731365" y="5177012"/>
                  <a:pt x="5727466" y="5176460"/>
                  <a:pt x="5720899" y="5173558"/>
                </a:cubicBezTo>
                <a:cubicBezTo>
                  <a:pt x="5717617" y="5172108"/>
                  <a:pt x="5717001" y="5173006"/>
                  <a:pt x="5719051" y="5176252"/>
                </a:cubicBezTo>
                <a:cubicBezTo>
                  <a:pt x="5721101" y="5179500"/>
                  <a:pt x="5723152" y="5182747"/>
                  <a:pt x="5728483" y="5187444"/>
                </a:cubicBezTo>
                <a:cubicBezTo>
                  <a:pt x="5742432" y="5198290"/>
                  <a:pt x="5752482" y="5208583"/>
                  <a:pt x="5761915" y="5219775"/>
                </a:cubicBezTo>
                <a:cubicBezTo>
                  <a:pt x="5776681" y="5235663"/>
                  <a:pt x="5790629" y="5246508"/>
                  <a:pt x="5806628" y="5260601"/>
                </a:cubicBezTo>
                <a:cubicBezTo>
                  <a:pt x="5830625" y="5281740"/>
                  <a:pt x="5854623" y="5302877"/>
                  <a:pt x="5881288" y="5326364"/>
                </a:cubicBezTo>
                <a:cubicBezTo>
                  <a:pt x="5883337" y="5329611"/>
                  <a:pt x="5892569" y="5334861"/>
                  <a:pt x="5894003" y="5339006"/>
                </a:cubicBezTo>
                <a:cubicBezTo>
                  <a:pt x="5890721" y="5337555"/>
                  <a:pt x="5884772" y="5333756"/>
                  <a:pt x="5883539" y="5335552"/>
                </a:cubicBezTo>
                <a:cubicBezTo>
                  <a:pt x="5878408" y="5336795"/>
                  <a:pt x="5870408" y="5329751"/>
                  <a:pt x="5859742" y="5320355"/>
                </a:cubicBezTo>
                <a:cubicBezTo>
                  <a:pt x="5854410" y="5315658"/>
                  <a:pt x="5847026" y="5307713"/>
                  <a:pt x="5837178" y="5303362"/>
                </a:cubicBezTo>
                <a:cubicBezTo>
                  <a:pt x="5824463" y="5290721"/>
                  <a:pt x="5807230" y="5278424"/>
                  <a:pt x="5795131" y="5264885"/>
                </a:cubicBezTo>
                <a:cubicBezTo>
                  <a:pt x="5788365" y="5256042"/>
                  <a:pt x="5779750" y="5249894"/>
                  <a:pt x="5771750" y="5242847"/>
                </a:cubicBezTo>
                <a:cubicBezTo>
                  <a:pt x="5769083" y="5240499"/>
                  <a:pt x="5762519" y="5237598"/>
                  <a:pt x="5761286" y="5239394"/>
                </a:cubicBezTo>
                <a:cubicBezTo>
                  <a:pt x="5762720" y="5243540"/>
                  <a:pt x="5766002" y="5244989"/>
                  <a:pt x="5771335" y="5249687"/>
                </a:cubicBezTo>
                <a:cubicBezTo>
                  <a:pt x="5802717" y="5278770"/>
                  <a:pt x="5835329" y="5306056"/>
                  <a:pt x="5866093" y="5336038"/>
                </a:cubicBezTo>
                <a:cubicBezTo>
                  <a:pt x="5894808" y="5362773"/>
                  <a:pt x="5927422" y="5390058"/>
                  <a:pt x="5956753" y="5415895"/>
                </a:cubicBezTo>
                <a:cubicBezTo>
                  <a:pt x="5959418" y="5418244"/>
                  <a:pt x="5964751" y="5422941"/>
                  <a:pt x="5965367" y="5422042"/>
                </a:cubicBezTo>
                <a:cubicBezTo>
                  <a:pt x="5966600" y="5420247"/>
                  <a:pt x="5963934" y="5417897"/>
                  <a:pt x="5961267" y="5415549"/>
                </a:cubicBezTo>
                <a:cubicBezTo>
                  <a:pt x="5956551" y="5409953"/>
                  <a:pt x="5954500" y="5406706"/>
                  <a:pt x="5949784" y="5401111"/>
                </a:cubicBezTo>
                <a:cubicBezTo>
                  <a:pt x="5947118" y="5398762"/>
                  <a:pt x="5948350" y="5396965"/>
                  <a:pt x="5951017" y="5399314"/>
                </a:cubicBezTo>
                <a:cubicBezTo>
                  <a:pt x="5959016" y="5406361"/>
                  <a:pt x="5963532" y="5406014"/>
                  <a:pt x="5968248" y="5411610"/>
                </a:cubicBezTo>
                <a:cubicBezTo>
                  <a:pt x="5972348" y="5418103"/>
                  <a:pt x="5983014" y="5427498"/>
                  <a:pt x="5983832" y="5432542"/>
                </a:cubicBezTo>
                <a:cubicBezTo>
                  <a:pt x="5986700" y="5440832"/>
                  <a:pt x="5995315" y="5446980"/>
                  <a:pt x="6003314" y="5454026"/>
                </a:cubicBezTo>
                <a:cubicBezTo>
                  <a:pt x="6013979" y="5463421"/>
                  <a:pt x="6021161" y="5465423"/>
                  <a:pt x="6032443" y="5473920"/>
                </a:cubicBezTo>
                <a:cubicBezTo>
                  <a:pt x="6044141" y="5475578"/>
                  <a:pt x="6059523" y="5490568"/>
                  <a:pt x="6074704" y="5499617"/>
                </a:cubicBezTo>
                <a:cubicBezTo>
                  <a:pt x="6077371" y="5501966"/>
                  <a:pt x="6082704" y="5506663"/>
                  <a:pt x="6082087" y="5507561"/>
                </a:cubicBezTo>
                <a:cubicBezTo>
                  <a:pt x="6084137" y="5510808"/>
                  <a:pt x="6082904" y="5512604"/>
                  <a:pt x="6077570" y="5507908"/>
                </a:cubicBezTo>
                <a:cubicBezTo>
                  <a:pt x="6072238" y="5503209"/>
                  <a:pt x="6065673" y="5500309"/>
                  <a:pt x="6068340" y="5502657"/>
                </a:cubicBezTo>
                <a:cubicBezTo>
                  <a:pt x="6069772" y="5506803"/>
                  <a:pt x="6070591" y="5511846"/>
                  <a:pt x="6078590" y="5518892"/>
                </a:cubicBezTo>
                <a:cubicBezTo>
                  <a:pt x="6084539" y="5522691"/>
                  <a:pt x="6089255" y="5528288"/>
                  <a:pt x="6095205" y="5532085"/>
                </a:cubicBezTo>
                <a:cubicBezTo>
                  <a:pt x="6125566" y="5550185"/>
                  <a:pt x="6153666" y="5577816"/>
                  <a:pt x="6181561" y="5599508"/>
                </a:cubicBezTo>
                <a:cubicBezTo>
                  <a:pt x="6204125" y="5616500"/>
                  <a:pt x="6225658" y="5641232"/>
                  <a:pt x="6247606" y="5659123"/>
                </a:cubicBezTo>
                <a:cubicBezTo>
                  <a:pt x="6250273" y="5661472"/>
                  <a:pt x="6249657" y="5662370"/>
                  <a:pt x="6251706" y="5665616"/>
                </a:cubicBezTo>
                <a:cubicBezTo>
                  <a:pt x="6259088" y="5673561"/>
                  <a:pt x="6267705" y="5679709"/>
                  <a:pt x="6269554" y="5677015"/>
                </a:cubicBezTo>
                <a:cubicBezTo>
                  <a:pt x="6277967" y="5677222"/>
                  <a:pt x="6294582" y="5690415"/>
                  <a:pt x="6303199" y="5696565"/>
                </a:cubicBezTo>
                <a:cubicBezTo>
                  <a:pt x="6317147" y="5707408"/>
                  <a:pt x="6331095" y="5718255"/>
                  <a:pt x="6336014" y="5729791"/>
                </a:cubicBezTo>
                <a:cubicBezTo>
                  <a:pt x="6338063" y="5733039"/>
                  <a:pt x="6340114" y="5736286"/>
                  <a:pt x="6342780" y="5738633"/>
                </a:cubicBezTo>
                <a:lnTo>
                  <a:pt x="6361825" y="5758293"/>
                </a:lnTo>
                <a:lnTo>
                  <a:pt x="6351655" y="5754938"/>
                </a:lnTo>
                <a:cubicBezTo>
                  <a:pt x="6350423" y="5756735"/>
                  <a:pt x="6355140" y="5762329"/>
                  <a:pt x="6363139" y="5769376"/>
                </a:cubicBezTo>
                <a:cubicBezTo>
                  <a:pt x="6369088" y="5773176"/>
                  <a:pt x="6375855" y="5782018"/>
                  <a:pt x="6385703" y="5786369"/>
                </a:cubicBezTo>
                <a:cubicBezTo>
                  <a:pt x="6388986" y="5787820"/>
                  <a:pt x="6396369" y="5795764"/>
                  <a:pt x="6399036" y="5798113"/>
                </a:cubicBezTo>
                <a:lnTo>
                  <a:pt x="6423997" y="5823336"/>
                </a:lnTo>
                <a:lnTo>
                  <a:pt x="6424013" y="5823664"/>
                </a:lnTo>
                <a:lnTo>
                  <a:pt x="6419785" y="5833946"/>
                </a:lnTo>
                <a:lnTo>
                  <a:pt x="6411738" y="5829477"/>
                </a:lnTo>
                <a:cubicBezTo>
                  <a:pt x="6407840" y="5828926"/>
                  <a:pt x="6409889" y="5832172"/>
                  <a:pt x="6414606" y="5837768"/>
                </a:cubicBezTo>
                <a:lnTo>
                  <a:pt x="6416470" y="5840323"/>
                </a:lnTo>
                <a:lnTo>
                  <a:pt x="6414349" y="5841030"/>
                </a:lnTo>
                <a:lnTo>
                  <a:pt x="6412756" y="5840462"/>
                </a:lnTo>
                <a:cubicBezTo>
                  <a:pt x="6408140" y="5837837"/>
                  <a:pt x="6405833" y="5836524"/>
                  <a:pt x="6405602" y="5836862"/>
                </a:cubicBezTo>
                <a:lnTo>
                  <a:pt x="6410263" y="5842393"/>
                </a:lnTo>
                <a:lnTo>
                  <a:pt x="6401428" y="5845340"/>
                </a:lnTo>
                <a:cubicBezTo>
                  <a:pt x="6394528" y="5845328"/>
                  <a:pt x="6385956" y="5843578"/>
                  <a:pt x="6375562" y="5840208"/>
                </a:cubicBezTo>
                <a:cubicBezTo>
                  <a:pt x="6353810" y="5829409"/>
                  <a:pt x="6332063" y="5818607"/>
                  <a:pt x="6309353" y="5803749"/>
                </a:cubicBezTo>
                <a:cubicBezTo>
                  <a:pt x="6281141" y="5781859"/>
                  <a:pt x="6235279" y="5782729"/>
                  <a:pt x="6239747" y="5720462"/>
                </a:cubicBezTo>
                <a:cubicBezTo>
                  <a:pt x="6240452" y="5707196"/>
                  <a:pt x="6223243" y="5699370"/>
                  <a:pt x="6214418" y="5710748"/>
                </a:cubicBezTo>
                <a:cubicBezTo>
                  <a:pt x="6175535" y="5757360"/>
                  <a:pt x="6164014" y="5708647"/>
                  <a:pt x="6151089" y="5686468"/>
                </a:cubicBezTo>
                <a:cubicBezTo>
                  <a:pt x="6141749" y="5663198"/>
                  <a:pt x="6132664" y="5657255"/>
                  <a:pt x="6110915" y="5646455"/>
                </a:cubicBezTo>
                <a:cubicBezTo>
                  <a:pt x="6046626" y="5618112"/>
                  <a:pt x="5977097" y="5600064"/>
                  <a:pt x="5926878" y="5550049"/>
                </a:cubicBezTo>
                <a:cubicBezTo>
                  <a:pt x="5849408" y="5482203"/>
                  <a:pt x="5756209" y="5445236"/>
                  <a:pt x="5670873" y="5392829"/>
                </a:cubicBezTo>
                <a:cubicBezTo>
                  <a:pt x="5629998" y="5366082"/>
                  <a:pt x="5586499" y="5344480"/>
                  <a:pt x="5543001" y="5322880"/>
                </a:cubicBezTo>
                <a:cubicBezTo>
                  <a:pt x="5534877" y="5320998"/>
                  <a:pt x="5527456" y="5305847"/>
                  <a:pt x="5517927" y="5330492"/>
                </a:cubicBezTo>
                <a:cubicBezTo>
                  <a:pt x="5500792" y="5387902"/>
                  <a:pt x="5475719" y="5395514"/>
                  <a:pt x="5436506" y="5359561"/>
                </a:cubicBezTo>
                <a:cubicBezTo>
                  <a:pt x="5411876" y="5336583"/>
                  <a:pt x="5391087" y="5329843"/>
                  <a:pt x="5366272" y="5354779"/>
                </a:cubicBezTo>
                <a:cubicBezTo>
                  <a:pt x="5352903" y="5363187"/>
                  <a:pt x="5340496" y="5375657"/>
                  <a:pt x="5324953" y="5358621"/>
                </a:cubicBezTo>
                <a:cubicBezTo>
                  <a:pt x="5273772" y="5304545"/>
                  <a:pt x="5206163" y="5294616"/>
                  <a:pt x="5145457" y="5265188"/>
                </a:cubicBezTo>
                <a:cubicBezTo>
                  <a:pt x="5127289" y="5253300"/>
                  <a:pt x="5107459" y="5250620"/>
                  <a:pt x="5111487" y="5218942"/>
                </a:cubicBezTo>
                <a:cubicBezTo>
                  <a:pt x="5118390" y="5199444"/>
                  <a:pt x="5098560" y="5196760"/>
                  <a:pt x="5086856" y="5195962"/>
                </a:cubicBezTo>
                <a:cubicBezTo>
                  <a:pt x="5070608" y="5192194"/>
                  <a:pt x="5056281" y="5196545"/>
                  <a:pt x="5045793" y="5217131"/>
                </a:cubicBezTo>
                <a:cubicBezTo>
                  <a:pt x="5043173" y="5222279"/>
                  <a:pt x="5039851" y="5240690"/>
                  <a:pt x="5043432" y="5239603"/>
                </a:cubicBezTo>
                <a:cubicBezTo>
                  <a:pt x="5090254" y="5242791"/>
                  <a:pt x="5080282" y="5298026"/>
                  <a:pt x="5108494" y="5319918"/>
                </a:cubicBezTo>
                <a:cubicBezTo>
                  <a:pt x="5172078" y="5361525"/>
                  <a:pt x="5224217" y="5419656"/>
                  <a:pt x="5273733" y="5482936"/>
                </a:cubicBezTo>
                <a:cubicBezTo>
                  <a:pt x="5291199" y="5508093"/>
                  <a:pt x="5309366" y="5519980"/>
                  <a:pt x="5332260" y="5486923"/>
                </a:cubicBezTo>
                <a:cubicBezTo>
                  <a:pt x="5337506" y="5476631"/>
                  <a:pt x="5345370" y="5461189"/>
                  <a:pt x="5359956" y="5474165"/>
                </a:cubicBezTo>
                <a:cubicBezTo>
                  <a:pt x="5369041" y="5480109"/>
                  <a:pt x="5368337" y="5493375"/>
                  <a:pt x="5363094" y="5503669"/>
                </a:cubicBezTo>
                <a:cubicBezTo>
                  <a:pt x="5346402" y="5530489"/>
                  <a:pt x="5356448" y="5540491"/>
                  <a:pt x="5379157" y="5555351"/>
                </a:cubicBezTo>
                <a:cubicBezTo>
                  <a:pt x="5406408" y="5573183"/>
                  <a:pt x="5433658" y="5591015"/>
                  <a:pt x="5466854" y="5585289"/>
                </a:cubicBezTo>
                <a:cubicBezTo>
                  <a:pt x="5478559" y="5586084"/>
                  <a:pt x="5496467" y="5580646"/>
                  <a:pt x="5500308" y="5596885"/>
                </a:cubicBezTo>
                <a:cubicBezTo>
                  <a:pt x="5510869" y="5641538"/>
                  <a:pt x="5547906" y="5652046"/>
                  <a:pt x="5576116" y="5673937"/>
                </a:cubicBezTo>
                <a:cubicBezTo>
                  <a:pt x="5610791" y="5706920"/>
                  <a:pt x="5618027" y="5769983"/>
                  <a:pt x="5591550" y="5804125"/>
                </a:cubicBezTo>
                <a:cubicBezTo>
                  <a:pt x="5577481" y="5825799"/>
                  <a:pt x="5582281" y="5846097"/>
                  <a:pt x="5571793" y="5866683"/>
                </a:cubicBezTo>
                <a:cubicBezTo>
                  <a:pt x="5554587" y="5858852"/>
                  <a:pt x="5540961" y="5849938"/>
                  <a:pt x="5525674" y="5850229"/>
                </a:cubicBezTo>
                <a:cubicBezTo>
                  <a:pt x="5422948" y="5837907"/>
                  <a:pt x="5351421" y="5746503"/>
                  <a:pt x="5261803" y="5708448"/>
                </a:cubicBezTo>
                <a:cubicBezTo>
                  <a:pt x="5198476" y="5684167"/>
                  <a:pt x="5151582" y="5615739"/>
                  <a:pt x="5075145" y="5617189"/>
                </a:cubicBezTo>
                <a:cubicBezTo>
                  <a:pt x="5067021" y="5615305"/>
                  <a:pt x="5054356" y="5610449"/>
                  <a:pt x="5055058" y="5597184"/>
                </a:cubicBezTo>
                <a:cubicBezTo>
                  <a:pt x="5060743" y="5556300"/>
                  <a:pt x="5036631" y="5567971"/>
                  <a:pt x="5017763" y="5569349"/>
                </a:cubicBezTo>
                <a:cubicBezTo>
                  <a:pt x="5007017" y="5572611"/>
                  <a:pt x="4992690" y="5576961"/>
                  <a:pt x="4983606" y="5571014"/>
                </a:cubicBezTo>
                <a:cubicBezTo>
                  <a:pt x="4929804" y="5522088"/>
                  <a:pt x="4855991" y="5518393"/>
                  <a:pt x="4802190" y="5469465"/>
                </a:cubicBezTo>
                <a:cubicBezTo>
                  <a:pt x="4767572" y="5450245"/>
                  <a:pt x="4721538" y="5421982"/>
                  <a:pt x="4677926" y="5396518"/>
                </a:cubicBezTo>
                <a:lnTo>
                  <a:pt x="4673381" y="5393975"/>
                </a:lnTo>
                <a:lnTo>
                  <a:pt x="4588341" y="5331789"/>
                </a:lnTo>
                <a:cubicBezTo>
                  <a:pt x="4554492" y="5306509"/>
                  <a:pt x="4523463" y="5283335"/>
                  <a:pt x="4489614" y="5258055"/>
                </a:cubicBezTo>
                <a:cubicBezTo>
                  <a:pt x="4483972" y="5253842"/>
                  <a:pt x="4477720" y="5250678"/>
                  <a:pt x="4471468" y="5247516"/>
                </a:cubicBezTo>
                <a:cubicBezTo>
                  <a:pt x="4468646" y="5245408"/>
                  <a:pt x="4467048" y="5241201"/>
                  <a:pt x="4461406" y="5236989"/>
                </a:cubicBezTo>
                <a:cubicBezTo>
                  <a:pt x="4444481" y="5224348"/>
                  <a:pt x="4426946" y="5212758"/>
                  <a:pt x="4411621" y="5204324"/>
                </a:cubicBezTo>
                <a:cubicBezTo>
                  <a:pt x="4405979" y="5200111"/>
                  <a:pt x="4396905" y="5194841"/>
                  <a:pt x="4391875" y="5189578"/>
                </a:cubicBezTo>
                <a:cubicBezTo>
                  <a:pt x="4384635" y="5181158"/>
                  <a:pt x="4372742" y="5173781"/>
                  <a:pt x="4364278" y="5167461"/>
                </a:cubicBezTo>
                <a:cubicBezTo>
                  <a:pt x="4355816" y="5161142"/>
                  <a:pt x="4345754" y="5150614"/>
                  <a:pt x="4335459" y="5147443"/>
                </a:cubicBezTo>
                <a:cubicBezTo>
                  <a:pt x="4328597" y="5145331"/>
                  <a:pt x="4327607" y="5140075"/>
                  <a:pt x="4321967" y="5135861"/>
                </a:cubicBezTo>
                <a:cubicBezTo>
                  <a:pt x="4288118" y="5110580"/>
                  <a:pt x="4251448" y="5083194"/>
                  <a:pt x="4214778" y="5055807"/>
                </a:cubicBezTo>
                <a:cubicBezTo>
                  <a:pt x="4190379" y="5042102"/>
                  <a:pt x="4169034" y="5023150"/>
                  <a:pt x="4146468" y="5006296"/>
                </a:cubicBezTo>
                <a:cubicBezTo>
                  <a:pt x="4140826" y="5002082"/>
                  <a:pt x="4134574" y="4998919"/>
                  <a:pt x="4130532" y="4998913"/>
                </a:cubicBezTo>
                <a:cubicBezTo>
                  <a:pt x="4138382" y="5006283"/>
                  <a:pt x="4146235" y="5013653"/>
                  <a:pt x="4154697" y="5019973"/>
                </a:cubicBezTo>
                <a:cubicBezTo>
                  <a:pt x="4165979" y="5028400"/>
                  <a:pt x="4177263" y="5036827"/>
                  <a:pt x="4188546" y="5045252"/>
                </a:cubicBezTo>
                <a:cubicBezTo>
                  <a:pt x="4194187" y="5049466"/>
                  <a:pt x="4205470" y="5057893"/>
                  <a:pt x="4200205" y="5059987"/>
                </a:cubicBezTo>
                <a:cubicBezTo>
                  <a:pt x="4198984" y="5062087"/>
                  <a:pt x="4204626" y="5066300"/>
                  <a:pt x="4207446" y="5068406"/>
                </a:cubicBezTo>
                <a:cubicBezTo>
                  <a:pt x="4224371" y="5081047"/>
                  <a:pt x="4241296" y="5093687"/>
                  <a:pt x="4258220" y="5106328"/>
                </a:cubicBezTo>
                <a:cubicBezTo>
                  <a:pt x="4261041" y="5108433"/>
                  <a:pt x="4263862" y="5110541"/>
                  <a:pt x="4266682" y="5112648"/>
                </a:cubicBezTo>
                <a:cubicBezTo>
                  <a:pt x="4269504" y="5114754"/>
                  <a:pt x="4268892" y="5115805"/>
                  <a:pt x="4268282" y="5116854"/>
                </a:cubicBezTo>
                <a:cubicBezTo>
                  <a:pt x="4268282" y="5116854"/>
                  <a:pt x="4268282" y="5116854"/>
                  <a:pt x="4267670" y="5117904"/>
                </a:cubicBezTo>
                <a:cubicBezTo>
                  <a:pt x="4267670" y="5117904"/>
                  <a:pt x="4264849" y="5115798"/>
                  <a:pt x="4264849" y="5115798"/>
                </a:cubicBezTo>
                <a:cubicBezTo>
                  <a:pt x="4245715" y="5100001"/>
                  <a:pt x="4224748" y="5087353"/>
                  <a:pt x="4204392" y="5073657"/>
                </a:cubicBezTo>
                <a:cubicBezTo>
                  <a:pt x="4190288" y="5063123"/>
                  <a:pt x="4179005" y="5054697"/>
                  <a:pt x="4163679" y="5046263"/>
                </a:cubicBezTo>
                <a:cubicBezTo>
                  <a:pt x="4160248" y="5045206"/>
                  <a:pt x="4157427" y="5043100"/>
                  <a:pt x="4157427" y="5043100"/>
                </a:cubicBezTo>
                <a:cubicBezTo>
                  <a:pt x="4142334" y="5027310"/>
                  <a:pt x="4127009" y="5018877"/>
                  <a:pt x="4110696" y="5005186"/>
                </a:cubicBezTo>
                <a:cubicBezTo>
                  <a:pt x="4105054" y="5000973"/>
                  <a:pt x="4095980" y="4995702"/>
                  <a:pt x="4088740" y="4987282"/>
                </a:cubicBezTo>
                <a:cubicBezTo>
                  <a:pt x="4083710" y="4982020"/>
                  <a:pt x="4077457" y="4978856"/>
                  <a:pt x="4072803" y="4979898"/>
                </a:cubicBezTo>
                <a:cubicBezTo>
                  <a:pt x="4064717" y="4979886"/>
                  <a:pt x="4064108" y="4980936"/>
                  <a:pt x="4074779" y="4990414"/>
                </a:cubicBezTo>
                <a:cubicBezTo>
                  <a:pt x="4085451" y="4999890"/>
                  <a:pt x="4086440" y="5005147"/>
                  <a:pt x="4098334" y="5012522"/>
                </a:cubicBezTo>
                <a:cubicBezTo>
                  <a:pt x="4107407" y="5017793"/>
                  <a:pt x="4115259" y="5025163"/>
                  <a:pt x="4123721" y="5031484"/>
                </a:cubicBezTo>
                <a:cubicBezTo>
                  <a:pt x="4126541" y="5033590"/>
                  <a:pt x="4129363" y="5035698"/>
                  <a:pt x="4134393" y="5040961"/>
                </a:cubicBezTo>
                <a:cubicBezTo>
                  <a:pt x="4123110" y="5032534"/>
                  <a:pt x="4114036" y="5027263"/>
                  <a:pt x="4105575" y="5020944"/>
                </a:cubicBezTo>
                <a:cubicBezTo>
                  <a:pt x="4104352" y="5023043"/>
                  <a:pt x="4100310" y="5023036"/>
                  <a:pt x="4106939" y="5032507"/>
                </a:cubicBezTo>
                <a:cubicBezTo>
                  <a:pt x="4108539" y="5036713"/>
                  <a:pt x="4114180" y="5040927"/>
                  <a:pt x="4122642" y="5047248"/>
                </a:cubicBezTo>
                <a:cubicBezTo>
                  <a:pt x="4125463" y="5049353"/>
                  <a:pt x="4127673" y="5052511"/>
                  <a:pt x="4123630" y="5052504"/>
                </a:cubicBezTo>
                <a:cubicBezTo>
                  <a:pt x="4120809" y="5050398"/>
                  <a:pt x="4120198" y="5051449"/>
                  <a:pt x="4117378" y="5049340"/>
                </a:cubicBezTo>
                <a:cubicBezTo>
                  <a:pt x="4103275" y="5038808"/>
                  <a:pt x="4087948" y="5030374"/>
                  <a:pt x="4078498" y="5018798"/>
                </a:cubicBezTo>
                <a:cubicBezTo>
                  <a:pt x="4071258" y="5010377"/>
                  <a:pt x="4059974" y="5001950"/>
                  <a:pt x="4053111" y="4999837"/>
                </a:cubicBezTo>
                <a:cubicBezTo>
                  <a:pt x="4045637" y="4998773"/>
                  <a:pt x="4037174" y="4992453"/>
                  <a:pt x="4025891" y="4984027"/>
                </a:cubicBezTo>
                <a:cubicBezTo>
                  <a:pt x="4017429" y="4977706"/>
                  <a:pt x="4008967" y="4971386"/>
                  <a:pt x="4005912" y="4976637"/>
                </a:cubicBezTo>
                <a:cubicBezTo>
                  <a:pt x="4004690" y="4978736"/>
                  <a:pt x="3996227" y="4972416"/>
                  <a:pt x="3989975" y="4969253"/>
                </a:cubicBezTo>
                <a:cubicBezTo>
                  <a:pt x="3984334" y="4965040"/>
                  <a:pt x="3978692" y="4960826"/>
                  <a:pt x="3975871" y="4958720"/>
                </a:cubicBezTo>
                <a:cubicBezTo>
                  <a:pt x="3970231" y="4954506"/>
                  <a:pt x="3966399" y="4952399"/>
                  <a:pt x="3964806" y="4952527"/>
                </a:cubicBezTo>
                <a:cubicBezTo>
                  <a:pt x="3963214" y="4952656"/>
                  <a:pt x="3963860" y="4955022"/>
                  <a:pt x="3967175" y="4959757"/>
                </a:cubicBezTo>
                <a:cubicBezTo>
                  <a:pt x="3968774" y="4963963"/>
                  <a:pt x="3969763" y="4969220"/>
                  <a:pt x="3978836" y="4974491"/>
                </a:cubicBezTo>
                <a:cubicBezTo>
                  <a:pt x="3990730" y="4981866"/>
                  <a:pt x="4002013" y="4990294"/>
                  <a:pt x="4012684" y="4999771"/>
                </a:cubicBezTo>
                <a:cubicBezTo>
                  <a:pt x="4026177" y="5011354"/>
                  <a:pt x="4038071" y="5018731"/>
                  <a:pt x="4049354" y="5027157"/>
                </a:cubicBezTo>
                <a:cubicBezTo>
                  <a:pt x="4060638" y="5035585"/>
                  <a:pt x="4067878" y="5044004"/>
                  <a:pt x="4079162" y="5052431"/>
                </a:cubicBezTo>
                <a:cubicBezTo>
                  <a:pt x="4087624" y="5058751"/>
                  <a:pt x="4088612" y="5064008"/>
                  <a:pt x="4085557" y="5069258"/>
                </a:cubicBezTo>
                <a:cubicBezTo>
                  <a:pt x="4081514" y="5069251"/>
                  <a:pt x="4090355" y="5081879"/>
                  <a:pt x="4096606" y="5085042"/>
                </a:cubicBezTo>
                <a:cubicBezTo>
                  <a:pt x="4107890" y="5093469"/>
                  <a:pt x="4115130" y="5101889"/>
                  <a:pt x="4128245" y="5107165"/>
                </a:cubicBezTo>
                <a:cubicBezTo>
                  <a:pt x="4134498" y="5110328"/>
                  <a:pt x="4142350" y="5117699"/>
                  <a:pt x="4141127" y="5119799"/>
                </a:cubicBezTo>
                <a:cubicBezTo>
                  <a:pt x="4138684" y="5123998"/>
                  <a:pt x="4144937" y="5127162"/>
                  <a:pt x="4151190" y="5130326"/>
                </a:cubicBezTo>
                <a:cubicBezTo>
                  <a:pt x="4168724" y="5141916"/>
                  <a:pt x="4168724" y="5141916"/>
                  <a:pt x="4185039" y="5155606"/>
                </a:cubicBezTo>
                <a:cubicBezTo>
                  <a:pt x="4195710" y="5165082"/>
                  <a:pt x="4206382" y="5174560"/>
                  <a:pt x="4217665" y="5182985"/>
                </a:cubicBezTo>
                <a:cubicBezTo>
                  <a:pt x="4231159" y="5194570"/>
                  <a:pt x="4247472" y="5208260"/>
                  <a:pt x="4261576" y="5218793"/>
                </a:cubicBezTo>
                <a:cubicBezTo>
                  <a:pt x="4264397" y="5220900"/>
                  <a:pt x="4264397" y="5220900"/>
                  <a:pt x="4267217" y="5223006"/>
                </a:cubicBezTo>
                <a:cubicBezTo>
                  <a:pt x="4270038" y="5225113"/>
                  <a:pt x="4265385" y="5226158"/>
                  <a:pt x="4271026" y="5230370"/>
                </a:cubicBezTo>
                <a:cubicBezTo>
                  <a:pt x="4277280" y="5233533"/>
                  <a:pt x="4280710" y="5234590"/>
                  <a:pt x="4283531" y="5236698"/>
                </a:cubicBezTo>
                <a:cubicBezTo>
                  <a:pt x="4291993" y="5243017"/>
                  <a:pt x="4296414" y="5249330"/>
                  <a:pt x="4302055" y="5253545"/>
                </a:cubicBezTo>
                <a:cubicBezTo>
                  <a:pt x="4310516" y="5259863"/>
                  <a:pt x="4316770" y="5263027"/>
                  <a:pt x="4321800" y="5268290"/>
                </a:cubicBezTo>
                <a:cubicBezTo>
                  <a:pt x="4326830" y="5273555"/>
                  <a:pt x="4329651" y="5275661"/>
                  <a:pt x="4335293" y="5279875"/>
                </a:cubicBezTo>
                <a:cubicBezTo>
                  <a:pt x="4346577" y="5288301"/>
                  <a:pt x="4356638" y="5298828"/>
                  <a:pt x="4367920" y="5307254"/>
                </a:cubicBezTo>
                <a:cubicBezTo>
                  <a:pt x="4369520" y="5311461"/>
                  <a:pt x="4378592" y="5316731"/>
                  <a:pt x="4384234" y="5320945"/>
                </a:cubicBezTo>
                <a:cubicBezTo>
                  <a:pt x="4387056" y="5323052"/>
                  <a:pt x="4389876" y="5325158"/>
                  <a:pt x="4389876" y="5325158"/>
                </a:cubicBezTo>
                <a:cubicBezTo>
                  <a:pt x="4409622" y="5339905"/>
                  <a:pt x="4429367" y="5354652"/>
                  <a:pt x="4448501" y="5370449"/>
                </a:cubicBezTo>
                <a:cubicBezTo>
                  <a:pt x="4467635" y="5386246"/>
                  <a:pt x="4484561" y="5398885"/>
                  <a:pt x="4504305" y="5413632"/>
                </a:cubicBezTo>
                <a:lnTo>
                  <a:pt x="4519074" y="5424662"/>
                </a:lnTo>
                <a:lnTo>
                  <a:pt x="4519081" y="5424891"/>
                </a:lnTo>
                <a:cubicBezTo>
                  <a:pt x="4528293" y="5439497"/>
                  <a:pt x="4539887" y="5447942"/>
                  <a:pt x="4552464" y="5454456"/>
                </a:cubicBezTo>
                <a:lnTo>
                  <a:pt x="4568754" y="5461914"/>
                </a:lnTo>
                <a:lnTo>
                  <a:pt x="4588335" y="5476902"/>
                </a:lnTo>
                <a:lnTo>
                  <a:pt x="4583821" y="5482802"/>
                </a:lnTo>
                <a:cubicBezTo>
                  <a:pt x="4573051" y="5492801"/>
                  <a:pt x="4559355" y="5501853"/>
                  <a:pt x="4593226" y="5511148"/>
                </a:cubicBezTo>
                <a:cubicBezTo>
                  <a:pt x="4613056" y="5513832"/>
                  <a:pt x="4619516" y="5524921"/>
                  <a:pt x="4605448" y="5546596"/>
                </a:cubicBezTo>
                <a:cubicBezTo>
                  <a:pt x="4600205" y="5556888"/>
                  <a:pt x="4594961" y="5567182"/>
                  <a:pt x="4608586" y="5576098"/>
                </a:cubicBezTo>
                <a:cubicBezTo>
                  <a:pt x="4618629" y="5586100"/>
                  <a:pt x="4627456" y="5574720"/>
                  <a:pt x="4637241" y="5567399"/>
                </a:cubicBezTo>
                <a:cubicBezTo>
                  <a:pt x="4661096" y="5538402"/>
                  <a:pt x="4692631" y="5541883"/>
                  <a:pt x="4704852" y="5577328"/>
                </a:cubicBezTo>
                <a:cubicBezTo>
                  <a:pt x="4709651" y="5597624"/>
                  <a:pt x="4719696" y="5607627"/>
                  <a:pt x="4734984" y="5607338"/>
                </a:cubicBezTo>
                <a:lnTo>
                  <a:pt x="4763677" y="5611862"/>
                </a:lnTo>
                <a:lnTo>
                  <a:pt x="4793012" y="5633772"/>
                </a:lnTo>
                <a:cubicBezTo>
                  <a:pt x="4805894" y="5646405"/>
                  <a:pt x="4820609" y="5655888"/>
                  <a:pt x="4834101" y="5667471"/>
                </a:cubicBezTo>
                <a:lnTo>
                  <a:pt x="4954061" y="5757062"/>
                </a:lnTo>
                <a:lnTo>
                  <a:pt x="4937260" y="5780871"/>
                </a:lnTo>
                <a:cubicBezTo>
                  <a:pt x="4927476" y="5788189"/>
                  <a:pt x="4925814" y="5797397"/>
                  <a:pt x="4928693" y="5809574"/>
                </a:cubicBezTo>
                <a:cubicBezTo>
                  <a:pt x="4928251" y="5840163"/>
                  <a:pt x="4913923" y="5844514"/>
                  <a:pt x="4889551" y="5838860"/>
                </a:cubicBezTo>
                <a:cubicBezTo>
                  <a:pt x="4820019" y="5820812"/>
                  <a:pt x="4753813" y="5784353"/>
                  <a:pt x="4687606" y="5747891"/>
                </a:cubicBezTo>
                <a:cubicBezTo>
                  <a:pt x="4660354" y="5730062"/>
                  <a:pt x="4630481" y="5717376"/>
                  <a:pt x="4607587" y="5750432"/>
                </a:cubicBezTo>
                <a:cubicBezTo>
                  <a:pt x="4590896" y="5777251"/>
                  <a:pt x="4616485" y="5804289"/>
                  <a:pt x="4632991" y="5825381"/>
                </a:cubicBezTo>
                <a:cubicBezTo>
                  <a:pt x="4663122" y="5855392"/>
                  <a:pt x="4666259" y="5884893"/>
                  <a:pt x="4648866" y="5924978"/>
                </a:cubicBezTo>
                <a:cubicBezTo>
                  <a:pt x="4639341" y="5949627"/>
                  <a:pt x="4623611" y="5980505"/>
                  <a:pt x="4632953" y="6003775"/>
                </a:cubicBezTo>
                <a:cubicBezTo>
                  <a:pt x="4666220" y="6063285"/>
                  <a:pt x="4640004" y="6114753"/>
                  <a:pt x="4630031" y="6169988"/>
                </a:cubicBezTo>
                <a:cubicBezTo>
                  <a:pt x="4623385" y="6206811"/>
                  <a:pt x="4600231" y="6222543"/>
                  <a:pt x="4580143" y="6202536"/>
                </a:cubicBezTo>
                <a:cubicBezTo>
                  <a:pt x="4522763" y="6154695"/>
                  <a:pt x="4446584" y="6173472"/>
                  <a:pt x="4397069" y="6110189"/>
                </a:cubicBezTo>
                <a:cubicBezTo>
                  <a:pt x="4371477" y="6083156"/>
                  <a:pt x="4333480" y="6068584"/>
                  <a:pt x="4332707" y="6016610"/>
                </a:cubicBezTo>
                <a:cubicBezTo>
                  <a:pt x="4334368" y="6007405"/>
                  <a:pt x="4327907" y="5996315"/>
                  <a:pt x="4319782" y="5994429"/>
                </a:cubicBezTo>
                <a:cubicBezTo>
                  <a:pt x="4281083" y="5993127"/>
                  <a:pt x="4248332" y="5968264"/>
                  <a:pt x="4205536" y="5933398"/>
                </a:cubicBezTo>
                <a:cubicBezTo>
                  <a:pt x="4223516" y="5993198"/>
                  <a:pt x="4251986" y="6032415"/>
                  <a:pt x="4256344" y="6083300"/>
                </a:cubicBezTo>
                <a:cubicBezTo>
                  <a:pt x="4259225" y="6095478"/>
                  <a:pt x="4257563" y="6104683"/>
                  <a:pt x="4246816" y="6107945"/>
                </a:cubicBezTo>
                <a:cubicBezTo>
                  <a:pt x="4236070" y="6111208"/>
                  <a:pt x="4226988" y="6105265"/>
                  <a:pt x="4223148" y="6089028"/>
                </a:cubicBezTo>
                <a:cubicBezTo>
                  <a:pt x="4215724" y="6073878"/>
                  <a:pt x="4233375" y="6051116"/>
                  <a:pt x="4209004" y="6045463"/>
                </a:cubicBezTo>
                <a:cubicBezTo>
                  <a:pt x="4205423" y="6046550"/>
                  <a:pt x="4205423" y="6046550"/>
                  <a:pt x="4202802" y="6051698"/>
                </a:cubicBezTo>
                <a:cubicBezTo>
                  <a:pt x="4195196" y="6084461"/>
                  <a:pt x="4224624" y="6127737"/>
                  <a:pt x="4186441" y="6161081"/>
                </a:cubicBezTo>
                <a:cubicBezTo>
                  <a:pt x="4186441" y="6161081"/>
                  <a:pt x="4193161" y="6189495"/>
                  <a:pt x="4209150" y="6175940"/>
                </a:cubicBezTo>
                <a:cubicBezTo>
                  <a:pt x="4225138" y="6162383"/>
                  <a:pt x="4233263" y="6164269"/>
                  <a:pt x="4241645" y="6183480"/>
                </a:cubicBezTo>
                <a:cubicBezTo>
                  <a:pt x="4256489" y="6213779"/>
                  <a:pt x="4273954" y="6238932"/>
                  <a:pt x="4260143" y="6277932"/>
                </a:cubicBezTo>
                <a:cubicBezTo>
                  <a:pt x="4256819" y="6296342"/>
                  <a:pt x="4259699" y="6308520"/>
                  <a:pt x="4283111" y="6310113"/>
                </a:cubicBezTo>
                <a:cubicBezTo>
                  <a:pt x="4293856" y="6306851"/>
                  <a:pt x="4304603" y="6303589"/>
                  <a:pt x="4305821" y="6324974"/>
                </a:cubicBezTo>
                <a:cubicBezTo>
                  <a:pt x="4306078" y="6342298"/>
                  <a:pt x="4297252" y="6353678"/>
                  <a:pt x="4283886" y="6362087"/>
                </a:cubicBezTo>
                <a:cubicBezTo>
                  <a:pt x="4270516" y="6370497"/>
                  <a:pt x="4261436" y="6364551"/>
                  <a:pt x="4254972" y="6353462"/>
                </a:cubicBezTo>
                <a:cubicBezTo>
                  <a:pt x="4237507" y="6328308"/>
                  <a:pt x="4227205" y="6300982"/>
                  <a:pt x="4187547" y="6295619"/>
                </a:cubicBezTo>
                <a:cubicBezTo>
                  <a:pt x="4224656" y="6371367"/>
                  <a:pt x="4262468" y="6433849"/>
                  <a:pt x="4334178" y="6477341"/>
                </a:cubicBezTo>
                <a:cubicBezTo>
                  <a:pt x="4332000" y="6451899"/>
                  <a:pt x="4317414" y="6438925"/>
                  <a:pt x="4313571" y="6422687"/>
                </a:cubicBezTo>
                <a:cubicBezTo>
                  <a:pt x="4305191" y="6403478"/>
                  <a:pt x="4288685" y="6382384"/>
                  <a:pt x="4311838" y="6366653"/>
                </a:cubicBezTo>
                <a:cubicBezTo>
                  <a:pt x="4331411" y="6352012"/>
                  <a:pt x="4349577" y="6363899"/>
                  <a:pt x="4362501" y="6386080"/>
                </a:cubicBezTo>
                <a:lnTo>
                  <a:pt x="4496093" y="6658775"/>
                </a:lnTo>
                <a:cubicBezTo>
                  <a:pt x="4505435" y="6682042"/>
                  <a:pt x="4471869" y="6783599"/>
                  <a:pt x="4453960" y="6789036"/>
                </a:cubicBezTo>
                <a:cubicBezTo>
                  <a:pt x="4424346" y="6793674"/>
                  <a:pt x="4393771" y="6794256"/>
                  <a:pt x="4374384" y="6760985"/>
                </a:cubicBezTo>
                <a:cubicBezTo>
                  <a:pt x="4366963" y="6745836"/>
                  <a:pt x="4356218" y="6749098"/>
                  <a:pt x="4344511" y="6748299"/>
                </a:cubicBezTo>
                <a:cubicBezTo>
                  <a:pt x="4292448" y="6755404"/>
                  <a:pt x="4262315" y="6725394"/>
                  <a:pt x="4239089" y="6675887"/>
                </a:cubicBezTo>
                <a:cubicBezTo>
                  <a:pt x="4221366" y="6633410"/>
                  <a:pt x="4196480" y="6593109"/>
                  <a:pt x="4185918" y="6548453"/>
                </a:cubicBezTo>
                <a:cubicBezTo>
                  <a:pt x="4183039" y="6536275"/>
                  <a:pt x="4175617" y="6521126"/>
                  <a:pt x="4157706" y="6526563"/>
                </a:cubicBezTo>
                <a:cubicBezTo>
                  <a:pt x="4154385" y="6544975"/>
                  <a:pt x="4160845" y="6556065"/>
                  <a:pt x="4167307" y="6567157"/>
                </a:cubicBezTo>
                <a:cubicBezTo>
                  <a:pt x="4172810" y="6574187"/>
                  <a:pt x="4179273" y="6585278"/>
                  <a:pt x="4169485" y="6592600"/>
                </a:cubicBezTo>
                <a:cubicBezTo>
                  <a:pt x="4159699" y="6599923"/>
                  <a:pt x="4153239" y="6588831"/>
                  <a:pt x="4147737" y="6581799"/>
                </a:cubicBezTo>
                <a:cubicBezTo>
                  <a:pt x="4116389" y="6530407"/>
                  <a:pt x="4115871" y="6495758"/>
                  <a:pt x="4152133" y="6454293"/>
                </a:cubicBezTo>
                <a:cubicBezTo>
                  <a:pt x="4110813" y="6458136"/>
                  <a:pt x="4083562" y="6440305"/>
                  <a:pt x="4066797" y="6401889"/>
                </a:cubicBezTo>
                <a:cubicBezTo>
                  <a:pt x="4041653" y="6344261"/>
                  <a:pt x="3975519" y="6373039"/>
                  <a:pt x="3948711" y="6324618"/>
                </a:cubicBezTo>
                <a:cubicBezTo>
                  <a:pt x="3947751" y="6320559"/>
                  <a:pt x="3944168" y="6321646"/>
                  <a:pt x="3940587" y="6322732"/>
                </a:cubicBezTo>
                <a:cubicBezTo>
                  <a:pt x="3883277" y="6340131"/>
                  <a:pt x="3874710" y="6368836"/>
                  <a:pt x="3911563" y="6427260"/>
                </a:cubicBezTo>
                <a:lnTo>
                  <a:pt x="3928065" y="6448354"/>
                </a:lnTo>
                <a:cubicBezTo>
                  <a:pt x="3946750" y="6494891"/>
                  <a:pt x="3995048" y="6536789"/>
                  <a:pt x="3938257" y="6588835"/>
                </a:cubicBezTo>
                <a:cubicBezTo>
                  <a:pt x="3934676" y="6589923"/>
                  <a:pt x="3933012" y="6599129"/>
                  <a:pt x="3933971" y="6603188"/>
                </a:cubicBezTo>
                <a:cubicBezTo>
                  <a:pt x="3935708" y="6659219"/>
                  <a:pt x="3917097" y="6677924"/>
                  <a:pt x="3867395" y="6662557"/>
                </a:cubicBezTo>
                <a:cubicBezTo>
                  <a:pt x="3859272" y="6660671"/>
                  <a:pt x="3846605" y="6655814"/>
                  <a:pt x="3842321" y="6670170"/>
                </a:cubicBezTo>
                <a:cubicBezTo>
                  <a:pt x="3837337" y="6697786"/>
                  <a:pt x="3820128" y="6689959"/>
                  <a:pt x="3802921" y="6682131"/>
                </a:cubicBezTo>
                <a:lnTo>
                  <a:pt x="3801960" y="6681709"/>
                </a:lnTo>
                <a:lnTo>
                  <a:pt x="3792202" y="6673520"/>
                </a:lnTo>
                <a:cubicBezTo>
                  <a:pt x="3792202" y="6673520"/>
                  <a:pt x="3789755" y="6670884"/>
                  <a:pt x="3787307" y="6668247"/>
                </a:cubicBezTo>
                <a:cubicBezTo>
                  <a:pt x="3777144" y="6652589"/>
                  <a:pt x="3762138" y="6642704"/>
                  <a:pt x="3750591" y="6628695"/>
                </a:cubicBezTo>
                <a:cubicBezTo>
                  <a:pt x="3739045" y="6614686"/>
                  <a:pt x="3726807" y="6601504"/>
                  <a:pt x="3713876" y="6589144"/>
                </a:cubicBezTo>
                <a:cubicBezTo>
                  <a:pt x="3675085" y="6552067"/>
                  <a:pt x="3642201" y="6513503"/>
                  <a:pt x="3604795" y="6474775"/>
                </a:cubicBezTo>
                <a:cubicBezTo>
                  <a:pt x="3604795" y="6474775"/>
                  <a:pt x="3605486" y="6473952"/>
                  <a:pt x="3603039" y="6471314"/>
                </a:cubicBezTo>
                <a:cubicBezTo>
                  <a:pt x="3606870" y="6472302"/>
                  <a:pt x="3608626" y="6475764"/>
                  <a:pt x="3613521" y="6481037"/>
                </a:cubicBezTo>
                <a:cubicBezTo>
                  <a:pt x="3615968" y="6483674"/>
                  <a:pt x="3616661" y="6482849"/>
                  <a:pt x="3616661" y="6482849"/>
                </a:cubicBezTo>
                <a:cubicBezTo>
                  <a:pt x="3617353" y="6482024"/>
                  <a:pt x="3618736" y="6480377"/>
                  <a:pt x="3615597" y="6478563"/>
                </a:cubicBezTo>
                <a:cubicBezTo>
                  <a:pt x="3613149" y="6475928"/>
                  <a:pt x="3612085" y="6471641"/>
                  <a:pt x="3609638" y="6469005"/>
                </a:cubicBezTo>
                <a:cubicBezTo>
                  <a:pt x="3594259" y="6454009"/>
                  <a:pt x="3584097" y="6438352"/>
                  <a:pt x="3569410" y="6422531"/>
                </a:cubicBezTo>
                <a:cubicBezTo>
                  <a:pt x="3525351" y="6375069"/>
                  <a:pt x="3478846" y="6324971"/>
                  <a:pt x="3434788" y="6277510"/>
                </a:cubicBezTo>
                <a:cubicBezTo>
                  <a:pt x="3420103" y="6261689"/>
                  <a:pt x="3408556" y="6247681"/>
                  <a:pt x="3404671" y="6235649"/>
                </a:cubicBezTo>
                <a:cubicBezTo>
                  <a:pt x="3408503" y="6236636"/>
                  <a:pt x="3413399" y="6241910"/>
                  <a:pt x="3416538" y="6243722"/>
                </a:cubicBezTo>
                <a:cubicBezTo>
                  <a:pt x="3432609" y="6257893"/>
                  <a:pt x="3437504" y="6263167"/>
                  <a:pt x="3438248" y="6273387"/>
                </a:cubicBezTo>
                <a:cubicBezTo>
                  <a:pt x="3439312" y="6277674"/>
                  <a:pt x="3441759" y="6280310"/>
                  <a:pt x="3444899" y="6282122"/>
                </a:cubicBezTo>
                <a:cubicBezTo>
                  <a:pt x="3453625" y="6288383"/>
                  <a:pt x="3462725" y="6299755"/>
                  <a:pt x="3470068" y="6307664"/>
                </a:cubicBezTo>
                <a:cubicBezTo>
                  <a:pt x="3484753" y="6323484"/>
                  <a:pt x="3496992" y="6336669"/>
                  <a:pt x="3513755" y="6350016"/>
                </a:cubicBezTo>
                <a:cubicBezTo>
                  <a:pt x="3519341" y="6354466"/>
                  <a:pt x="3529824" y="6364188"/>
                  <a:pt x="3531579" y="6367648"/>
                </a:cubicBezTo>
                <a:cubicBezTo>
                  <a:pt x="3539295" y="6380670"/>
                  <a:pt x="3552917" y="6392204"/>
                  <a:pt x="3558876" y="6401763"/>
                </a:cubicBezTo>
                <a:cubicBezTo>
                  <a:pt x="3563080" y="6407862"/>
                  <a:pt x="3567974" y="6413135"/>
                  <a:pt x="3573561" y="6417584"/>
                </a:cubicBezTo>
                <a:cubicBezTo>
                  <a:pt x="3584737" y="6426483"/>
                  <a:pt x="3592080" y="6434392"/>
                  <a:pt x="3600487" y="6446589"/>
                </a:cubicBezTo>
                <a:cubicBezTo>
                  <a:pt x="3607138" y="6455323"/>
                  <a:pt x="3612033" y="6460596"/>
                  <a:pt x="3620760" y="6466859"/>
                </a:cubicBezTo>
                <a:cubicBezTo>
                  <a:pt x="3636458" y="6475919"/>
                  <a:pt x="3654284" y="6493552"/>
                  <a:pt x="3670725" y="6512833"/>
                </a:cubicBezTo>
                <a:cubicBezTo>
                  <a:pt x="3675621" y="6518107"/>
                  <a:pt x="3679825" y="6524205"/>
                  <a:pt x="3681580" y="6527666"/>
                </a:cubicBezTo>
                <a:cubicBezTo>
                  <a:pt x="3691051" y="6544148"/>
                  <a:pt x="3702598" y="6558156"/>
                  <a:pt x="3714836" y="6571340"/>
                </a:cubicBezTo>
                <a:cubicBezTo>
                  <a:pt x="3727075" y="6584523"/>
                  <a:pt x="3741760" y="6600344"/>
                  <a:pt x="3753999" y="6613527"/>
                </a:cubicBezTo>
                <a:cubicBezTo>
                  <a:pt x="3768685" y="6629349"/>
                  <a:pt x="3786511" y="6646981"/>
                  <a:pt x="3803273" y="6660328"/>
                </a:cubicBezTo>
                <a:cubicBezTo>
                  <a:pt x="3808168" y="6665602"/>
                  <a:pt x="3813063" y="6670875"/>
                  <a:pt x="3815512" y="6673513"/>
                </a:cubicBezTo>
                <a:cubicBezTo>
                  <a:pt x="3822854" y="6681422"/>
                  <a:pt x="3825994" y="6683235"/>
                  <a:pt x="3829825" y="6684222"/>
                </a:cubicBezTo>
                <a:cubicBezTo>
                  <a:pt x="3812000" y="6666588"/>
                  <a:pt x="3801837" y="6650932"/>
                  <a:pt x="3787150" y="6635111"/>
                </a:cubicBezTo>
                <a:cubicBezTo>
                  <a:pt x="3768261" y="6613193"/>
                  <a:pt x="3749371" y="6591275"/>
                  <a:pt x="3733622" y="6571169"/>
                </a:cubicBezTo>
                <a:cubicBezTo>
                  <a:pt x="3722075" y="6557160"/>
                  <a:pt x="3710528" y="6543153"/>
                  <a:pt x="3698982" y="6529144"/>
                </a:cubicBezTo>
                <a:cubicBezTo>
                  <a:pt x="3684987" y="6512498"/>
                  <a:pt x="3671366" y="6500964"/>
                  <a:pt x="3659819" y="6486955"/>
                </a:cubicBezTo>
                <a:cubicBezTo>
                  <a:pt x="3650720" y="6475584"/>
                  <a:pt x="3641301" y="6470147"/>
                  <a:pt x="3629063" y="6456965"/>
                </a:cubicBezTo>
                <a:cubicBezTo>
                  <a:pt x="3622411" y="6448229"/>
                  <a:pt x="3611929" y="6438507"/>
                  <a:pt x="3602138" y="6427960"/>
                </a:cubicBezTo>
                <a:cubicBezTo>
                  <a:pt x="3599690" y="6425323"/>
                  <a:pt x="3599690" y="6425323"/>
                  <a:pt x="3597243" y="6422687"/>
                </a:cubicBezTo>
                <a:cubicBezTo>
                  <a:pt x="3583993" y="6416261"/>
                  <a:pt x="3572447" y="6402254"/>
                  <a:pt x="3561591" y="6387421"/>
                </a:cubicBezTo>
                <a:cubicBezTo>
                  <a:pt x="3553184" y="6375225"/>
                  <a:pt x="3542702" y="6365502"/>
                  <a:pt x="3534987" y="6352481"/>
                </a:cubicBezTo>
                <a:cubicBezTo>
                  <a:pt x="3534987" y="6352481"/>
                  <a:pt x="3532539" y="6349845"/>
                  <a:pt x="3529400" y="6348033"/>
                </a:cubicBezTo>
                <a:cubicBezTo>
                  <a:pt x="3526260" y="6346221"/>
                  <a:pt x="3523812" y="6343583"/>
                  <a:pt x="3521365" y="6340948"/>
                </a:cubicBezTo>
                <a:cubicBezTo>
                  <a:pt x="3497579" y="6313755"/>
                  <a:pt x="3470336" y="6290686"/>
                  <a:pt x="3447243" y="6262669"/>
                </a:cubicBezTo>
                <a:cubicBezTo>
                  <a:pt x="3437452" y="6252122"/>
                  <a:pt x="3430481" y="6249322"/>
                  <a:pt x="3423829" y="6240587"/>
                </a:cubicBezTo>
                <a:cubicBezTo>
                  <a:pt x="3416486" y="6232677"/>
                  <a:pt x="3406695" y="6222130"/>
                  <a:pt x="3399352" y="6214219"/>
                </a:cubicBezTo>
                <a:cubicBezTo>
                  <a:pt x="3383975" y="6199224"/>
                  <a:pt x="3374504" y="6182742"/>
                  <a:pt x="3360882" y="6171208"/>
                </a:cubicBezTo>
                <a:cubicBezTo>
                  <a:pt x="3355986" y="6165934"/>
                  <a:pt x="3353538" y="6163298"/>
                  <a:pt x="3351091" y="6160661"/>
                </a:cubicBezTo>
                <a:cubicBezTo>
                  <a:pt x="3348643" y="6158023"/>
                  <a:pt x="3346888" y="6154562"/>
                  <a:pt x="3343057" y="6153575"/>
                </a:cubicBezTo>
                <a:cubicBezTo>
                  <a:pt x="3342365" y="6154399"/>
                  <a:pt x="3343428" y="6158685"/>
                  <a:pt x="3345875" y="6161321"/>
                </a:cubicBezTo>
                <a:cubicBezTo>
                  <a:pt x="3352527" y="6170057"/>
                  <a:pt x="3357794" y="6180440"/>
                  <a:pt x="3367584" y="6190988"/>
                </a:cubicBezTo>
                <a:cubicBezTo>
                  <a:pt x="3372481" y="6196261"/>
                  <a:pt x="3371097" y="6197910"/>
                  <a:pt x="3375300" y="6204007"/>
                </a:cubicBezTo>
                <a:cubicBezTo>
                  <a:pt x="3360985" y="6193297"/>
                  <a:pt x="3348747" y="6180115"/>
                  <a:pt x="3335817" y="6167754"/>
                </a:cubicBezTo>
                <a:cubicBezTo>
                  <a:pt x="3325334" y="6158031"/>
                  <a:pt x="3316607" y="6151770"/>
                  <a:pt x="3306125" y="6142047"/>
                </a:cubicBezTo>
                <a:cubicBezTo>
                  <a:pt x="3303677" y="6139411"/>
                  <a:pt x="3297399" y="6135788"/>
                  <a:pt x="3298462" y="6140072"/>
                </a:cubicBezTo>
                <a:cubicBezTo>
                  <a:pt x="3299525" y="6144358"/>
                  <a:pt x="3305113" y="6148807"/>
                  <a:pt x="3307560" y="6151444"/>
                </a:cubicBezTo>
                <a:cubicBezTo>
                  <a:pt x="3324695" y="6169902"/>
                  <a:pt x="3339380" y="6185722"/>
                  <a:pt x="3356513" y="6204180"/>
                </a:cubicBezTo>
                <a:cubicBezTo>
                  <a:pt x="3385886" y="6235820"/>
                  <a:pt x="3413183" y="6269934"/>
                  <a:pt x="3435957" y="6303886"/>
                </a:cubicBezTo>
                <a:cubicBezTo>
                  <a:pt x="3444363" y="6316081"/>
                  <a:pt x="3457293" y="6328441"/>
                  <a:pt x="3465700" y="6340636"/>
                </a:cubicBezTo>
                <a:cubicBezTo>
                  <a:pt x="3474799" y="6352008"/>
                  <a:pt x="3487730" y="6364367"/>
                  <a:pt x="3500659" y="6376726"/>
                </a:cubicBezTo>
                <a:cubicBezTo>
                  <a:pt x="3511834" y="6385624"/>
                  <a:pt x="3527212" y="6400620"/>
                  <a:pt x="3539450" y="6413805"/>
                </a:cubicBezTo>
                <a:cubicBezTo>
                  <a:pt x="3558340" y="6435721"/>
                  <a:pt x="3579305" y="6455168"/>
                  <a:pt x="3596811" y="6478735"/>
                </a:cubicBezTo>
                <a:cubicBezTo>
                  <a:pt x="3598567" y="6482197"/>
                  <a:pt x="3601015" y="6484833"/>
                  <a:pt x="3604154" y="6486646"/>
                </a:cubicBezTo>
                <a:cubicBezTo>
                  <a:pt x="3625811" y="6505266"/>
                  <a:pt x="3644009" y="6528009"/>
                  <a:pt x="3663591" y="6549103"/>
                </a:cubicBezTo>
                <a:cubicBezTo>
                  <a:pt x="3686312" y="6572009"/>
                  <a:pt x="3706585" y="6592278"/>
                  <a:pt x="3727231" y="6617658"/>
                </a:cubicBezTo>
                <a:lnTo>
                  <a:pt x="3773911" y="6669390"/>
                </a:lnTo>
                <a:lnTo>
                  <a:pt x="3767043" y="6666373"/>
                </a:lnTo>
                <a:cubicBezTo>
                  <a:pt x="3754705" y="6660874"/>
                  <a:pt x="3742695" y="6654731"/>
                  <a:pt x="3733131" y="6646757"/>
                </a:cubicBezTo>
                <a:lnTo>
                  <a:pt x="3643075" y="6575667"/>
                </a:lnTo>
                <a:lnTo>
                  <a:pt x="3622560" y="6553568"/>
                </a:lnTo>
                <a:lnTo>
                  <a:pt x="3630978" y="6566537"/>
                </a:lnTo>
                <a:lnTo>
                  <a:pt x="3543875" y="6501902"/>
                </a:lnTo>
                <a:lnTo>
                  <a:pt x="3454606" y="6429900"/>
                </a:lnTo>
                <a:lnTo>
                  <a:pt x="3445895" y="6419772"/>
                </a:lnTo>
                <a:cubicBezTo>
                  <a:pt x="3442755" y="6417959"/>
                  <a:pt x="3437860" y="6412686"/>
                  <a:pt x="3436796" y="6408399"/>
                </a:cubicBezTo>
                <a:cubicBezTo>
                  <a:pt x="3435041" y="6404939"/>
                  <a:pt x="3432593" y="6402301"/>
                  <a:pt x="3429453" y="6400489"/>
                </a:cubicBezTo>
                <a:cubicBezTo>
                  <a:pt x="3415139" y="6389780"/>
                  <a:pt x="3401837" y="6372310"/>
                  <a:pt x="3389599" y="6359126"/>
                </a:cubicBezTo>
                <a:cubicBezTo>
                  <a:pt x="3388215" y="6360775"/>
                  <a:pt x="3389970" y="6364236"/>
                  <a:pt x="3384383" y="6359788"/>
                </a:cubicBezTo>
                <a:cubicBezTo>
                  <a:pt x="3381936" y="6357151"/>
                  <a:pt x="3377041" y="6351877"/>
                  <a:pt x="3380872" y="6352865"/>
                </a:cubicBezTo>
                <a:cubicBezTo>
                  <a:pt x="3375976" y="6347591"/>
                  <a:pt x="3371081" y="6342317"/>
                  <a:pt x="3366186" y="6337044"/>
                </a:cubicBezTo>
                <a:cubicBezTo>
                  <a:pt x="3365840" y="6337457"/>
                  <a:pt x="3365932" y="6338734"/>
                  <a:pt x="3365413" y="6339353"/>
                </a:cubicBezTo>
                <a:lnTo>
                  <a:pt x="3362538" y="6338286"/>
                </a:lnTo>
                <a:lnTo>
                  <a:pt x="3360079" y="6335948"/>
                </a:lnTo>
                <a:lnTo>
                  <a:pt x="3357459" y="6330784"/>
                </a:lnTo>
                <a:cubicBezTo>
                  <a:pt x="3352563" y="6325510"/>
                  <a:pt x="3347668" y="6320236"/>
                  <a:pt x="3345220" y="6317600"/>
                </a:cubicBezTo>
                <a:cubicBezTo>
                  <a:pt x="3342080" y="6315787"/>
                  <a:pt x="3343145" y="6320072"/>
                  <a:pt x="3338249" y="6314799"/>
                </a:cubicBezTo>
                <a:cubicBezTo>
                  <a:pt x="3335801" y="6312163"/>
                  <a:pt x="3330215" y="6307714"/>
                  <a:pt x="3329151" y="6303428"/>
                </a:cubicBezTo>
                <a:cubicBezTo>
                  <a:pt x="3324946" y="6297330"/>
                  <a:pt x="3315528" y="6291893"/>
                  <a:pt x="3311325" y="6285795"/>
                </a:cubicBezTo>
                <a:cubicBezTo>
                  <a:pt x="3305366" y="6276237"/>
                  <a:pt x="3299779" y="6271786"/>
                  <a:pt x="3294883" y="6266513"/>
                </a:cubicBezTo>
                <a:cubicBezTo>
                  <a:pt x="3290679" y="6260415"/>
                  <a:pt x="3287541" y="6258603"/>
                  <a:pt x="3282645" y="6253329"/>
                </a:cubicBezTo>
                <a:cubicBezTo>
                  <a:pt x="3273917" y="6247069"/>
                  <a:pt x="3261679" y="6233884"/>
                  <a:pt x="3253272" y="6221688"/>
                </a:cubicBezTo>
                <a:cubicBezTo>
                  <a:pt x="3245930" y="6213778"/>
                  <a:pt x="3236511" y="6208341"/>
                  <a:pt x="3228103" y="6196146"/>
                </a:cubicBezTo>
                <a:cubicBezTo>
                  <a:pt x="3227411" y="6196970"/>
                  <a:pt x="3217993" y="6191533"/>
                  <a:pt x="3214853" y="6189721"/>
                </a:cubicBezTo>
                <a:cubicBezTo>
                  <a:pt x="3202986" y="6181647"/>
                  <a:pt x="3202986" y="6181647"/>
                  <a:pt x="3198411" y="6170439"/>
                </a:cubicBezTo>
                <a:cubicBezTo>
                  <a:pt x="3196655" y="6166978"/>
                  <a:pt x="3194900" y="6163517"/>
                  <a:pt x="3198039" y="6165329"/>
                </a:cubicBezTo>
                <a:cubicBezTo>
                  <a:pt x="3201178" y="6167142"/>
                  <a:pt x="3201871" y="6166316"/>
                  <a:pt x="3206767" y="6171590"/>
                </a:cubicBezTo>
                <a:cubicBezTo>
                  <a:pt x="3214110" y="6179500"/>
                  <a:pt x="3221452" y="6187411"/>
                  <a:pt x="3228795" y="6195320"/>
                </a:cubicBezTo>
                <a:cubicBezTo>
                  <a:pt x="3238906" y="6199933"/>
                  <a:pt x="3250080" y="6208831"/>
                  <a:pt x="3264767" y="6224652"/>
                </a:cubicBezTo>
                <a:cubicBezTo>
                  <a:pt x="3269662" y="6229926"/>
                  <a:pt x="3274558" y="6235200"/>
                  <a:pt x="3279452" y="6240473"/>
                </a:cubicBezTo>
                <a:cubicBezTo>
                  <a:pt x="3303237" y="6267665"/>
                  <a:pt x="3329790" y="6291558"/>
                  <a:pt x="3354959" y="6317103"/>
                </a:cubicBezTo>
                <a:cubicBezTo>
                  <a:pt x="3357407" y="6319738"/>
                  <a:pt x="3361239" y="6320726"/>
                  <a:pt x="3366826" y="6325175"/>
                </a:cubicBezTo>
                <a:cubicBezTo>
                  <a:pt x="3352831" y="6308531"/>
                  <a:pt x="3338145" y="6292710"/>
                  <a:pt x="3325906" y="6279525"/>
                </a:cubicBezTo>
                <a:cubicBezTo>
                  <a:pt x="3325906" y="6279525"/>
                  <a:pt x="3326599" y="6278701"/>
                  <a:pt x="3326599" y="6278701"/>
                </a:cubicBezTo>
                <a:cubicBezTo>
                  <a:pt x="3341285" y="6294522"/>
                  <a:pt x="3355971" y="6310342"/>
                  <a:pt x="3368210" y="6323526"/>
                </a:cubicBezTo>
                <a:cubicBezTo>
                  <a:pt x="3382896" y="6339347"/>
                  <a:pt x="3395134" y="6352530"/>
                  <a:pt x="3407373" y="6365714"/>
                </a:cubicBezTo>
                <a:cubicBezTo>
                  <a:pt x="3409819" y="6368352"/>
                  <a:pt x="3414715" y="6373625"/>
                  <a:pt x="3417855" y="6375437"/>
                </a:cubicBezTo>
                <a:cubicBezTo>
                  <a:pt x="3424134" y="6379061"/>
                  <a:pt x="3424454" y="6373126"/>
                  <a:pt x="3433552" y="6384497"/>
                </a:cubicBezTo>
                <a:cubicBezTo>
                  <a:pt x="3440203" y="6393233"/>
                  <a:pt x="3447175" y="6396033"/>
                  <a:pt x="3453826" y="6404767"/>
                </a:cubicBezTo>
                <a:cubicBezTo>
                  <a:pt x="3458722" y="6410041"/>
                  <a:pt x="3466756" y="6417126"/>
                  <a:pt x="3470268" y="6424049"/>
                </a:cubicBezTo>
                <a:cubicBezTo>
                  <a:pt x="3472023" y="6427510"/>
                  <a:pt x="3475163" y="6429322"/>
                  <a:pt x="3480059" y="6434595"/>
                </a:cubicBezTo>
                <a:cubicBezTo>
                  <a:pt x="3478994" y="6430310"/>
                  <a:pt x="3474791" y="6424212"/>
                  <a:pt x="3475483" y="6423388"/>
                </a:cubicBezTo>
                <a:cubicBezTo>
                  <a:pt x="3474419" y="6419102"/>
                  <a:pt x="3478250" y="6420090"/>
                  <a:pt x="3483146" y="6425363"/>
                </a:cubicBezTo>
                <a:cubicBezTo>
                  <a:pt x="3488042" y="6430637"/>
                  <a:pt x="3495385" y="6438547"/>
                  <a:pt x="3497460" y="6436073"/>
                </a:cubicBezTo>
                <a:cubicBezTo>
                  <a:pt x="3498152" y="6435249"/>
                  <a:pt x="3503047" y="6440522"/>
                  <a:pt x="3505495" y="6443159"/>
                </a:cubicBezTo>
                <a:cubicBezTo>
                  <a:pt x="3515658" y="6458816"/>
                  <a:pt x="3530664" y="6468701"/>
                  <a:pt x="3540455" y="6479249"/>
                </a:cubicBezTo>
                <a:cubicBezTo>
                  <a:pt x="3543595" y="6481061"/>
                  <a:pt x="3546042" y="6483698"/>
                  <a:pt x="3546734" y="6482873"/>
                </a:cubicBezTo>
                <a:cubicBezTo>
                  <a:pt x="3547427" y="6482049"/>
                  <a:pt x="3545670" y="6478588"/>
                  <a:pt x="3543223" y="6475951"/>
                </a:cubicBezTo>
                <a:cubicBezTo>
                  <a:pt x="3532368" y="6461119"/>
                  <a:pt x="3521513" y="6446286"/>
                  <a:pt x="3514490" y="6432441"/>
                </a:cubicBezTo>
                <a:cubicBezTo>
                  <a:pt x="3510287" y="6426343"/>
                  <a:pt x="3506455" y="6425355"/>
                  <a:pt x="3505763" y="6426179"/>
                </a:cubicBezTo>
                <a:cubicBezTo>
                  <a:pt x="3503687" y="6428653"/>
                  <a:pt x="3499856" y="6427666"/>
                  <a:pt x="3491129" y="6421403"/>
                </a:cubicBezTo>
                <a:cubicBezTo>
                  <a:pt x="3487989" y="6419591"/>
                  <a:pt x="3485542" y="6416955"/>
                  <a:pt x="3483093" y="6414318"/>
                </a:cubicBezTo>
                <a:cubicBezTo>
                  <a:pt x="3477827" y="6403935"/>
                  <a:pt x="3464204" y="6392399"/>
                  <a:pt x="3458245" y="6382841"/>
                </a:cubicBezTo>
                <a:cubicBezTo>
                  <a:pt x="3454041" y="6376743"/>
                  <a:pt x="3449146" y="6371469"/>
                  <a:pt x="3441803" y="6363558"/>
                </a:cubicBezTo>
                <a:cubicBezTo>
                  <a:pt x="3436908" y="6358285"/>
                  <a:pt x="3432385" y="6358121"/>
                  <a:pt x="3428552" y="6357135"/>
                </a:cubicBezTo>
                <a:cubicBezTo>
                  <a:pt x="3421582" y="6354334"/>
                  <a:pt x="3411100" y="6344611"/>
                  <a:pt x="3408973" y="6336040"/>
                </a:cubicBezTo>
                <a:cubicBezTo>
                  <a:pt x="3410357" y="6334391"/>
                  <a:pt x="3408600" y="6330930"/>
                  <a:pt x="3407536" y="6326645"/>
                </a:cubicBezTo>
                <a:cubicBezTo>
                  <a:pt x="3408920" y="6324996"/>
                  <a:pt x="3404716" y="6318898"/>
                  <a:pt x="3397373" y="6310987"/>
                </a:cubicBezTo>
                <a:cubicBezTo>
                  <a:pt x="3392478" y="6305715"/>
                  <a:pt x="3387583" y="6300440"/>
                  <a:pt x="3384071" y="6293517"/>
                </a:cubicBezTo>
                <a:cubicBezTo>
                  <a:pt x="3377420" y="6284783"/>
                  <a:pt x="3368694" y="6278522"/>
                  <a:pt x="3361722" y="6275721"/>
                </a:cubicBezTo>
                <a:cubicBezTo>
                  <a:pt x="3350227" y="6272758"/>
                  <a:pt x="3335542" y="6256938"/>
                  <a:pt x="3321919" y="6245403"/>
                </a:cubicBezTo>
                <a:cubicBezTo>
                  <a:pt x="3316331" y="6240954"/>
                  <a:pt x="3312821" y="6234031"/>
                  <a:pt x="3306169" y="6225297"/>
                </a:cubicBezTo>
                <a:cubicBezTo>
                  <a:pt x="3298826" y="6217387"/>
                  <a:pt x="3292868" y="6207827"/>
                  <a:pt x="3289355" y="6200905"/>
                </a:cubicBezTo>
                <a:cubicBezTo>
                  <a:pt x="3277436" y="6181787"/>
                  <a:pt x="3274989" y="6179149"/>
                  <a:pt x="3261739" y="6172726"/>
                </a:cubicBezTo>
                <a:cubicBezTo>
                  <a:pt x="3259292" y="6170088"/>
                  <a:pt x="3257908" y="6171738"/>
                  <a:pt x="3254768" y="6169925"/>
                </a:cubicBezTo>
                <a:cubicBezTo>
                  <a:pt x="3243541" y="6149982"/>
                  <a:pt x="3231302" y="6136799"/>
                  <a:pt x="3216617" y="6120978"/>
                </a:cubicBezTo>
                <a:cubicBezTo>
                  <a:pt x="3206826" y="6110431"/>
                  <a:pt x="3199483" y="6102521"/>
                  <a:pt x="3189692" y="6091974"/>
                </a:cubicBezTo>
                <a:cubicBezTo>
                  <a:pt x="3169419" y="6071705"/>
                  <a:pt x="3151913" y="6048138"/>
                  <a:pt x="3129192" y="6025230"/>
                </a:cubicBezTo>
                <a:cubicBezTo>
                  <a:pt x="3121849" y="6017320"/>
                  <a:pt x="3122169" y="6011386"/>
                  <a:pt x="3112750" y="6005949"/>
                </a:cubicBezTo>
                <a:cubicBezTo>
                  <a:pt x="3104023" y="5999687"/>
                  <a:pt x="3098064" y="5990129"/>
                  <a:pt x="3092477" y="5985679"/>
                </a:cubicBezTo>
                <a:cubicBezTo>
                  <a:pt x="3085133" y="5977768"/>
                  <a:pt x="3077791" y="5969859"/>
                  <a:pt x="3070448" y="5961948"/>
                </a:cubicBezTo>
                <a:cubicBezTo>
                  <a:pt x="3064168" y="5958324"/>
                  <a:pt x="3067681" y="5965247"/>
                  <a:pt x="3063848" y="5964259"/>
                </a:cubicBezTo>
                <a:cubicBezTo>
                  <a:pt x="3053737" y="5959646"/>
                  <a:pt x="3043254" y="5949924"/>
                  <a:pt x="3032401" y="5935092"/>
                </a:cubicBezTo>
                <a:cubicBezTo>
                  <a:pt x="3029953" y="5932454"/>
                  <a:pt x="3030645" y="5931630"/>
                  <a:pt x="3025749" y="5926357"/>
                </a:cubicBezTo>
                <a:cubicBezTo>
                  <a:pt x="3023302" y="5923720"/>
                  <a:pt x="3020162" y="5921908"/>
                  <a:pt x="3018778" y="5923557"/>
                </a:cubicBezTo>
                <a:cubicBezTo>
                  <a:pt x="3018086" y="5924381"/>
                  <a:pt x="3016702" y="5926030"/>
                  <a:pt x="3021598" y="5931304"/>
                </a:cubicBezTo>
                <a:cubicBezTo>
                  <a:pt x="3029633" y="5938389"/>
                  <a:pt x="3036284" y="5947125"/>
                  <a:pt x="3041871" y="5951573"/>
                </a:cubicBezTo>
                <a:cubicBezTo>
                  <a:pt x="3051662" y="5962119"/>
                  <a:pt x="3055174" y="5969042"/>
                  <a:pt x="3062516" y="5976953"/>
                </a:cubicBezTo>
                <a:cubicBezTo>
                  <a:pt x="3066720" y="5983051"/>
                  <a:pt x="3067092" y="5988161"/>
                  <a:pt x="3065708" y="5989810"/>
                </a:cubicBezTo>
                <a:cubicBezTo>
                  <a:pt x="3068527" y="5997556"/>
                  <a:pt x="3067836" y="5998381"/>
                  <a:pt x="3076564" y="6004642"/>
                </a:cubicBezTo>
                <a:cubicBezTo>
                  <a:pt x="3087046" y="6014365"/>
                  <a:pt x="3097528" y="6024088"/>
                  <a:pt x="3108703" y="6032985"/>
                </a:cubicBezTo>
                <a:cubicBezTo>
                  <a:pt x="3111842" y="6034798"/>
                  <a:pt x="3116046" y="6040896"/>
                  <a:pt x="3120941" y="6046170"/>
                </a:cubicBezTo>
                <a:cubicBezTo>
                  <a:pt x="3123389" y="6048806"/>
                  <a:pt x="3122005" y="6050455"/>
                  <a:pt x="3123761" y="6053916"/>
                </a:cubicBezTo>
                <a:cubicBezTo>
                  <a:pt x="3127273" y="6060839"/>
                  <a:pt x="3121685" y="6056390"/>
                  <a:pt x="3117854" y="6055402"/>
                </a:cubicBezTo>
                <a:cubicBezTo>
                  <a:pt x="3114023" y="6054415"/>
                  <a:pt x="3106679" y="6046504"/>
                  <a:pt x="3100399" y="6042880"/>
                </a:cubicBezTo>
                <a:cubicBezTo>
                  <a:pt x="3097261" y="6041068"/>
                  <a:pt x="3097261" y="6041068"/>
                  <a:pt x="3096569" y="6041891"/>
                </a:cubicBezTo>
                <a:cubicBezTo>
                  <a:pt x="3095876" y="6042717"/>
                  <a:pt x="3098324" y="6045353"/>
                  <a:pt x="3100772" y="6047990"/>
                </a:cubicBezTo>
                <a:cubicBezTo>
                  <a:pt x="3108114" y="6055901"/>
                  <a:pt x="3117213" y="6067272"/>
                  <a:pt x="3125940" y="6073532"/>
                </a:cubicBezTo>
                <a:cubicBezTo>
                  <a:pt x="3126632" y="6072708"/>
                  <a:pt x="3128388" y="6076169"/>
                  <a:pt x="3128388" y="6076169"/>
                </a:cubicBezTo>
                <a:cubicBezTo>
                  <a:pt x="3132591" y="6082268"/>
                  <a:pt x="3127696" y="6076994"/>
                  <a:pt x="3127004" y="6077818"/>
                </a:cubicBezTo>
                <a:cubicBezTo>
                  <a:pt x="3123865" y="6076005"/>
                  <a:pt x="3122481" y="6077655"/>
                  <a:pt x="3127376" y="6082928"/>
                </a:cubicBezTo>
                <a:cubicBezTo>
                  <a:pt x="3132271" y="6088203"/>
                  <a:pt x="3137167" y="6093476"/>
                  <a:pt x="3144510" y="6101386"/>
                </a:cubicBezTo>
                <a:cubicBezTo>
                  <a:pt x="3135784" y="6095125"/>
                  <a:pt x="3128440" y="6087214"/>
                  <a:pt x="3120406" y="6080129"/>
                </a:cubicBezTo>
                <a:cubicBezTo>
                  <a:pt x="3114818" y="6075679"/>
                  <a:pt x="3114126" y="6076504"/>
                  <a:pt x="3115882" y="6079966"/>
                </a:cubicBezTo>
                <a:cubicBezTo>
                  <a:pt x="3115562" y="6085900"/>
                  <a:pt x="3114870" y="6086724"/>
                  <a:pt x="3104388" y="6077001"/>
                </a:cubicBezTo>
                <a:cubicBezTo>
                  <a:pt x="3101940" y="6074366"/>
                  <a:pt x="3097044" y="6069091"/>
                  <a:pt x="3094597" y="6066455"/>
                </a:cubicBezTo>
                <a:cubicBezTo>
                  <a:pt x="3093904" y="6067279"/>
                  <a:pt x="3093904" y="6067279"/>
                  <a:pt x="3093213" y="6068104"/>
                </a:cubicBezTo>
                <a:cubicBezTo>
                  <a:pt x="3093213" y="6068104"/>
                  <a:pt x="3092521" y="6068928"/>
                  <a:pt x="3092521" y="6068928"/>
                </a:cubicBezTo>
                <a:cubicBezTo>
                  <a:pt x="3110347" y="6086562"/>
                  <a:pt x="3119126" y="6103868"/>
                  <a:pt x="3136259" y="6122325"/>
                </a:cubicBezTo>
                <a:cubicBezTo>
                  <a:pt x="3146050" y="6132872"/>
                  <a:pt x="3154457" y="6145067"/>
                  <a:pt x="3162172" y="6158088"/>
                </a:cubicBezTo>
                <a:cubicBezTo>
                  <a:pt x="3161480" y="6158912"/>
                  <a:pt x="3166376" y="6164185"/>
                  <a:pt x="3165683" y="6165011"/>
                </a:cubicBezTo>
                <a:cubicBezTo>
                  <a:pt x="3164300" y="6166659"/>
                  <a:pt x="3159404" y="6161387"/>
                  <a:pt x="3156957" y="6158749"/>
                </a:cubicBezTo>
                <a:cubicBezTo>
                  <a:pt x="3149614" y="6150838"/>
                  <a:pt x="3142271" y="6142929"/>
                  <a:pt x="3134927" y="6135019"/>
                </a:cubicBezTo>
                <a:cubicBezTo>
                  <a:pt x="3132480" y="6132382"/>
                  <a:pt x="3130032" y="6129745"/>
                  <a:pt x="3129340" y="6130570"/>
                </a:cubicBezTo>
                <a:cubicBezTo>
                  <a:pt x="3128648" y="6131394"/>
                  <a:pt x="3127956" y="6132219"/>
                  <a:pt x="3130405" y="6134855"/>
                </a:cubicBezTo>
                <a:cubicBezTo>
                  <a:pt x="3135299" y="6140128"/>
                  <a:pt x="3136362" y="6144416"/>
                  <a:pt x="3143706" y="6152325"/>
                </a:cubicBezTo>
                <a:cubicBezTo>
                  <a:pt x="3151049" y="6160235"/>
                  <a:pt x="3158392" y="6168146"/>
                  <a:pt x="3165735" y="6176055"/>
                </a:cubicBezTo>
                <a:cubicBezTo>
                  <a:pt x="3169939" y="6182153"/>
                  <a:pt x="3166108" y="6181166"/>
                  <a:pt x="3165416" y="6181991"/>
                </a:cubicBezTo>
                <a:cubicBezTo>
                  <a:pt x="3164724" y="6182815"/>
                  <a:pt x="3164032" y="6183639"/>
                  <a:pt x="3164032" y="6183639"/>
                </a:cubicBezTo>
                <a:cubicBezTo>
                  <a:pt x="3148653" y="6168643"/>
                  <a:pt x="3137852" y="6164855"/>
                  <a:pt x="3123165" y="6149035"/>
                </a:cubicBezTo>
                <a:cubicBezTo>
                  <a:pt x="3093793" y="6117393"/>
                  <a:pt x="3068945" y="6085916"/>
                  <a:pt x="3038880" y="6055101"/>
                </a:cubicBezTo>
                <a:cubicBezTo>
                  <a:pt x="3033293" y="6050651"/>
                  <a:pt x="3027334" y="6041091"/>
                  <a:pt x="3025258" y="6043565"/>
                </a:cubicBezTo>
                <a:cubicBezTo>
                  <a:pt x="3020043" y="6044225"/>
                  <a:pt x="3031217" y="6053124"/>
                  <a:pt x="3036112" y="6058397"/>
                </a:cubicBezTo>
                <a:cubicBezTo>
                  <a:pt x="3046594" y="6068120"/>
                  <a:pt x="3054310" y="6081140"/>
                  <a:pt x="3064101" y="6091687"/>
                </a:cubicBezTo>
                <a:cubicBezTo>
                  <a:pt x="3074584" y="6101410"/>
                  <a:pt x="3087514" y="6113770"/>
                  <a:pt x="3095921" y="6125964"/>
                </a:cubicBezTo>
                <a:cubicBezTo>
                  <a:pt x="3111671" y="6146072"/>
                  <a:pt x="3129496" y="6163704"/>
                  <a:pt x="3144182" y="6179525"/>
                </a:cubicBezTo>
                <a:cubicBezTo>
                  <a:pt x="3175310" y="6214626"/>
                  <a:pt x="3202607" y="6248741"/>
                  <a:pt x="3218410" y="6279893"/>
                </a:cubicBezTo>
                <a:cubicBezTo>
                  <a:pt x="3226124" y="6292913"/>
                  <a:pt x="3235914" y="6303460"/>
                  <a:pt x="3245705" y="6314007"/>
                </a:cubicBezTo>
                <a:cubicBezTo>
                  <a:pt x="3246929" y="6315326"/>
                  <a:pt x="3249549" y="6317757"/>
                  <a:pt x="3251691" y="6320063"/>
                </a:cubicBezTo>
                <a:lnTo>
                  <a:pt x="3253815" y="6323689"/>
                </a:lnTo>
                <a:lnTo>
                  <a:pt x="3254672" y="6325327"/>
                </a:lnTo>
                <a:lnTo>
                  <a:pt x="3249098" y="6323154"/>
                </a:lnTo>
                <a:cubicBezTo>
                  <a:pt x="3246956" y="6320848"/>
                  <a:pt x="3244854" y="6317799"/>
                  <a:pt x="3243630" y="6316480"/>
                </a:cubicBezTo>
                <a:cubicBezTo>
                  <a:pt x="3202019" y="6271656"/>
                  <a:pt x="3160409" y="6226830"/>
                  <a:pt x="3116351" y="6179370"/>
                </a:cubicBezTo>
                <a:cubicBezTo>
                  <a:pt x="3101664" y="6163548"/>
                  <a:pt x="3088414" y="6157125"/>
                  <a:pt x="3072716" y="6148063"/>
                </a:cubicBezTo>
                <a:cubicBezTo>
                  <a:pt x="3072716" y="6148063"/>
                  <a:pt x="3072024" y="6148888"/>
                  <a:pt x="3071332" y="6149712"/>
                </a:cubicBezTo>
                <a:cubicBezTo>
                  <a:pt x="3074152" y="6157459"/>
                  <a:pt x="3075215" y="6161745"/>
                  <a:pt x="3075589" y="6166854"/>
                </a:cubicBezTo>
                <a:cubicBezTo>
                  <a:pt x="3073513" y="6169329"/>
                  <a:pt x="3078779" y="6179712"/>
                  <a:pt x="3086123" y="6187622"/>
                </a:cubicBezTo>
                <a:cubicBezTo>
                  <a:pt x="3105704" y="6208716"/>
                  <a:pt x="3100861" y="6214487"/>
                  <a:pt x="3099848" y="6221246"/>
                </a:cubicBezTo>
                <a:cubicBezTo>
                  <a:pt x="3097452" y="6229654"/>
                  <a:pt x="3106233" y="6246961"/>
                  <a:pt x="3115011" y="6264268"/>
                </a:cubicBezTo>
                <a:cubicBezTo>
                  <a:pt x="3116075" y="6268552"/>
                  <a:pt x="3121662" y="6273002"/>
                  <a:pt x="3124110" y="6275638"/>
                </a:cubicBezTo>
                <a:cubicBezTo>
                  <a:pt x="3133900" y="6286186"/>
                  <a:pt x="3144383" y="6295908"/>
                  <a:pt x="3149650" y="6306291"/>
                </a:cubicBezTo>
                <a:cubicBezTo>
                  <a:pt x="3151406" y="6309753"/>
                  <a:pt x="3153854" y="6312391"/>
                  <a:pt x="3158750" y="6317663"/>
                </a:cubicBezTo>
                <a:cubicBezTo>
                  <a:pt x="3166092" y="6325574"/>
                  <a:pt x="3173436" y="6333484"/>
                  <a:pt x="3178330" y="6338757"/>
                </a:cubicBezTo>
                <a:cubicBezTo>
                  <a:pt x="3189878" y="6352766"/>
                  <a:pt x="3202807" y="6365125"/>
                  <a:pt x="3214674" y="6373199"/>
                </a:cubicBezTo>
                <a:cubicBezTo>
                  <a:pt x="3224093" y="6378635"/>
                  <a:pt x="3233191" y="6390006"/>
                  <a:pt x="3238459" y="6400390"/>
                </a:cubicBezTo>
                <a:cubicBezTo>
                  <a:pt x="3247929" y="6416872"/>
                  <a:pt x="3265063" y="6435329"/>
                  <a:pt x="3275226" y="6450987"/>
                </a:cubicBezTo>
                <a:cubicBezTo>
                  <a:pt x="3276982" y="6454447"/>
                  <a:pt x="3322744" y="6494326"/>
                  <a:pt x="3323436" y="6493501"/>
                </a:cubicBezTo>
                <a:lnTo>
                  <a:pt x="3327061" y="6495637"/>
                </a:lnTo>
                <a:lnTo>
                  <a:pt x="3332637" y="6511649"/>
                </a:lnTo>
                <a:cubicBezTo>
                  <a:pt x="3341276" y="6548180"/>
                  <a:pt x="3326247" y="6565795"/>
                  <a:pt x="3305973" y="6593704"/>
                </a:cubicBezTo>
                <a:cubicBezTo>
                  <a:pt x="3253020" y="6661989"/>
                  <a:pt x="3199222" y="6613060"/>
                  <a:pt x="3148560" y="6593635"/>
                </a:cubicBezTo>
                <a:cubicBezTo>
                  <a:pt x="3101480" y="6573121"/>
                  <a:pt x="3061305" y="6533108"/>
                  <a:pt x="3036158" y="6475482"/>
                </a:cubicBezTo>
                <a:cubicBezTo>
                  <a:pt x="3029698" y="6464391"/>
                  <a:pt x="3017732" y="6446269"/>
                  <a:pt x="3006988" y="6449530"/>
                </a:cubicBezTo>
                <a:cubicBezTo>
                  <a:pt x="2949677" y="6466929"/>
                  <a:pt x="2921909" y="6414450"/>
                  <a:pt x="2881035" y="6387703"/>
                </a:cubicBezTo>
                <a:cubicBezTo>
                  <a:pt x="2781114" y="6322320"/>
                  <a:pt x="2675951" y="6267231"/>
                  <a:pt x="2601545" y="6163648"/>
                </a:cubicBezTo>
                <a:lnTo>
                  <a:pt x="2600585" y="6159591"/>
                </a:lnTo>
                <a:cubicBezTo>
                  <a:pt x="2570455" y="6129580"/>
                  <a:pt x="2540841" y="6134219"/>
                  <a:pt x="2522487" y="6170247"/>
                </a:cubicBezTo>
                <a:cubicBezTo>
                  <a:pt x="2501513" y="6211419"/>
                  <a:pt x="2478102" y="6209826"/>
                  <a:pt x="2448931" y="6183875"/>
                </a:cubicBezTo>
                <a:cubicBezTo>
                  <a:pt x="2438887" y="6173874"/>
                  <a:pt x="2429803" y="6167928"/>
                  <a:pt x="2419759" y="6157925"/>
                </a:cubicBezTo>
                <a:cubicBezTo>
                  <a:pt x="2410676" y="6151982"/>
                  <a:pt x="2409457" y="6130598"/>
                  <a:pt x="2396091" y="6139007"/>
                </a:cubicBezTo>
                <a:cubicBezTo>
                  <a:pt x="2388927" y="6141182"/>
                  <a:pt x="2383683" y="6151474"/>
                  <a:pt x="2382022" y="6160681"/>
                </a:cubicBezTo>
                <a:cubicBezTo>
                  <a:pt x="2381321" y="6173946"/>
                  <a:pt x="2393984" y="6178802"/>
                  <a:pt x="2406651" y="6183659"/>
                </a:cubicBezTo>
                <a:cubicBezTo>
                  <a:pt x="2419317" y="6188515"/>
                  <a:pt x="2436525" y="6196345"/>
                  <a:pt x="2430579" y="6219902"/>
                </a:cubicBezTo>
                <a:cubicBezTo>
                  <a:pt x="2427256" y="6238313"/>
                  <a:pt x="2414848" y="6250783"/>
                  <a:pt x="2395978" y="6252159"/>
                </a:cubicBezTo>
                <a:cubicBezTo>
                  <a:pt x="2381650" y="6256510"/>
                  <a:pt x="2368987" y="6251652"/>
                  <a:pt x="2358240" y="6254914"/>
                </a:cubicBezTo>
                <a:cubicBezTo>
                  <a:pt x="2329586" y="6263614"/>
                  <a:pt x="2301891" y="6276371"/>
                  <a:pt x="2305988" y="6309935"/>
                </a:cubicBezTo>
                <a:cubicBezTo>
                  <a:pt x="2305804" y="6357848"/>
                  <a:pt x="2282391" y="6356256"/>
                  <a:pt x="2255398" y="6355747"/>
                </a:cubicBezTo>
                <a:cubicBezTo>
                  <a:pt x="2181585" y="6352051"/>
                  <a:pt x="2104890" y="6336178"/>
                  <a:pt x="2032996" y="6340601"/>
                </a:cubicBezTo>
                <a:cubicBezTo>
                  <a:pt x="2021288" y="6339804"/>
                  <a:pt x="2013167" y="6337921"/>
                  <a:pt x="2012908" y="6320596"/>
                </a:cubicBezTo>
                <a:cubicBezTo>
                  <a:pt x="2048469" y="6292397"/>
                  <a:pt x="2092926" y="6318055"/>
                  <a:pt x="2127785" y="6303125"/>
                </a:cubicBezTo>
                <a:cubicBezTo>
                  <a:pt x="2166225" y="6287103"/>
                  <a:pt x="2194362" y="6243754"/>
                  <a:pt x="2231843" y="6223676"/>
                </a:cubicBezTo>
                <a:cubicBezTo>
                  <a:pt x="2248792" y="6214179"/>
                  <a:pt x="2263118" y="6209830"/>
                  <a:pt x="2279365" y="6213598"/>
                </a:cubicBezTo>
                <a:cubicBezTo>
                  <a:pt x="2332392" y="6210555"/>
                  <a:pt x="2309166" y="6161045"/>
                  <a:pt x="2314152" y="6133427"/>
                </a:cubicBezTo>
                <a:cubicBezTo>
                  <a:pt x="2323422" y="6091457"/>
                  <a:pt x="2293105" y="6109362"/>
                  <a:pt x="2277818" y="6109652"/>
                </a:cubicBezTo>
                <a:cubicBezTo>
                  <a:pt x="2236498" y="6113494"/>
                  <a:pt x="2192556" y="6122484"/>
                  <a:pt x="2157180" y="6102766"/>
                </a:cubicBezTo>
                <a:cubicBezTo>
                  <a:pt x="2113682" y="6081168"/>
                  <a:pt x="2073323" y="6089069"/>
                  <a:pt x="2033218" y="6114297"/>
                </a:cubicBezTo>
                <a:cubicBezTo>
                  <a:pt x="1975208" y="6144958"/>
                  <a:pt x="1914318" y="6163443"/>
                  <a:pt x="1852209" y="6160547"/>
                </a:cubicBezTo>
                <a:cubicBezTo>
                  <a:pt x="1774813" y="6157938"/>
                  <a:pt x="1697158" y="6138006"/>
                  <a:pt x="1620979" y="6156781"/>
                </a:cubicBezTo>
                <a:cubicBezTo>
                  <a:pt x="1606653" y="6161130"/>
                  <a:pt x="1581580" y="6168742"/>
                  <a:pt x="1575819" y="6144386"/>
                </a:cubicBezTo>
                <a:cubicBezTo>
                  <a:pt x="1570059" y="6120031"/>
                  <a:pt x="1605433" y="6139745"/>
                  <a:pt x="1606836" y="6113217"/>
                </a:cubicBezTo>
                <a:cubicBezTo>
                  <a:pt x="1436128" y="6186795"/>
                  <a:pt x="1265530" y="6147219"/>
                  <a:pt x="1084447" y="6128232"/>
                </a:cubicBezTo>
                <a:cubicBezTo>
                  <a:pt x="1153646" y="6063715"/>
                  <a:pt x="1217160" y="6040083"/>
                  <a:pt x="1292192" y="6065165"/>
                </a:cubicBezTo>
                <a:cubicBezTo>
                  <a:pt x="1358616" y="6045724"/>
                  <a:pt x="1454261" y="6025390"/>
                  <a:pt x="1482990" y="6011592"/>
                </a:cubicBezTo>
                <a:cubicBezTo>
                  <a:pt x="1473906" y="6005647"/>
                  <a:pt x="1458617" y="6005937"/>
                  <a:pt x="1464564" y="5982380"/>
                </a:cubicBezTo>
                <a:cubicBezTo>
                  <a:pt x="1467890" y="5963967"/>
                  <a:pt x="1479592" y="5964763"/>
                  <a:pt x="1495840" y="5968533"/>
                </a:cubicBezTo>
                <a:cubicBezTo>
                  <a:pt x="1512086" y="5972302"/>
                  <a:pt x="1527374" y="5972012"/>
                  <a:pt x="1543621" y="5975782"/>
                </a:cubicBezTo>
                <a:cubicBezTo>
                  <a:pt x="1575157" y="5979261"/>
                  <a:pt x="1582321" y="5977086"/>
                  <a:pt x="1605214" y="5944029"/>
                </a:cubicBezTo>
                <a:cubicBezTo>
                  <a:pt x="1550269" y="5938958"/>
                  <a:pt x="1493662" y="5943091"/>
                  <a:pt x="1439418" y="5924753"/>
                </a:cubicBezTo>
                <a:cubicBezTo>
                  <a:pt x="1448945" y="5900106"/>
                  <a:pt x="1461610" y="5904961"/>
                  <a:pt x="1476898" y="5904672"/>
                </a:cubicBezTo>
                <a:cubicBezTo>
                  <a:pt x="1533505" y="5900537"/>
                  <a:pt x="1587490" y="5901553"/>
                  <a:pt x="1642437" y="5906626"/>
                </a:cubicBezTo>
                <a:cubicBezTo>
                  <a:pt x="1710048" y="5916555"/>
                  <a:pt x="1772602" y="5888865"/>
                  <a:pt x="1804063" y="5827103"/>
                </a:cubicBezTo>
                <a:cubicBezTo>
                  <a:pt x="1703327" y="5888140"/>
                  <a:pt x="1606989" y="5821671"/>
                  <a:pt x="1510980" y="5837767"/>
                </a:cubicBezTo>
                <a:cubicBezTo>
                  <a:pt x="1456296" y="5850017"/>
                  <a:pt x="1399171" y="5819501"/>
                  <a:pt x="1343782" y="5845016"/>
                </a:cubicBezTo>
                <a:cubicBezTo>
                  <a:pt x="1312505" y="5858863"/>
                  <a:pt x="1294338" y="5846975"/>
                  <a:pt x="1279493" y="5816674"/>
                </a:cubicBezTo>
                <a:cubicBezTo>
                  <a:pt x="1265610" y="5790435"/>
                  <a:pt x="1242902" y="5775575"/>
                  <a:pt x="1212326" y="5776157"/>
                </a:cubicBezTo>
                <a:cubicBezTo>
                  <a:pt x="1178168" y="5777823"/>
                  <a:pt x="1149958" y="5755932"/>
                  <a:pt x="1119125" y="5739191"/>
                </a:cubicBezTo>
                <a:cubicBezTo>
                  <a:pt x="1110040" y="5733245"/>
                  <a:pt x="1108122" y="5725128"/>
                  <a:pt x="1112405" y="5710776"/>
                </a:cubicBezTo>
                <a:cubicBezTo>
                  <a:pt x="1117648" y="5700481"/>
                  <a:pt x="1125773" y="5702366"/>
                  <a:pt x="1132938" y="5700191"/>
                </a:cubicBezTo>
                <a:cubicBezTo>
                  <a:pt x="1224918" y="5715772"/>
                  <a:pt x="1310367" y="5655029"/>
                  <a:pt x="1404971" y="5665463"/>
                </a:cubicBezTo>
                <a:cubicBezTo>
                  <a:pt x="1413094" y="5667349"/>
                  <a:pt x="1421918" y="5655967"/>
                  <a:pt x="1419998" y="5647849"/>
                </a:cubicBezTo>
                <a:cubicBezTo>
                  <a:pt x="1421660" y="5638641"/>
                  <a:pt x="1412577" y="5632701"/>
                  <a:pt x="1404454" y="5630814"/>
                </a:cubicBezTo>
                <a:cubicBezTo>
                  <a:pt x="1392749" y="5630019"/>
                  <a:pt x="1381043" y="5629221"/>
                  <a:pt x="1370296" y="5632483"/>
                </a:cubicBezTo>
                <a:cubicBezTo>
                  <a:pt x="1230791" y="5626977"/>
                  <a:pt x="1089624" y="5630677"/>
                  <a:pt x="947239" y="5612992"/>
                </a:cubicBezTo>
                <a:lnTo>
                  <a:pt x="649801" y="5572766"/>
                </a:lnTo>
                <a:cubicBezTo>
                  <a:pt x="638094" y="5571970"/>
                  <a:pt x="614683" y="5570377"/>
                  <a:pt x="613465" y="5548992"/>
                </a:cubicBezTo>
                <a:cubicBezTo>
                  <a:pt x="614869" y="5522462"/>
                  <a:pt x="637321" y="5519996"/>
                  <a:pt x="652607" y="5519706"/>
                </a:cubicBezTo>
                <a:cubicBezTo>
                  <a:pt x="675057" y="5517242"/>
                  <a:pt x="697510" y="5514775"/>
                  <a:pt x="717339" y="5517458"/>
                </a:cubicBezTo>
                <a:lnTo>
                  <a:pt x="1048459" y="5518877"/>
                </a:lnTo>
                <a:lnTo>
                  <a:pt x="1033426" y="5513068"/>
                </a:lnTo>
                <a:cubicBezTo>
                  <a:pt x="1000971" y="5504139"/>
                  <a:pt x="967588" y="5497836"/>
                  <a:pt x="943479" y="5472628"/>
                </a:cubicBezTo>
                <a:cubicBezTo>
                  <a:pt x="932352" y="5460025"/>
                  <a:pt x="917515" y="5455822"/>
                  <a:pt x="906387" y="5443222"/>
                </a:cubicBezTo>
                <a:cubicBezTo>
                  <a:pt x="876713" y="5401206"/>
                  <a:pt x="839620" y="5380200"/>
                  <a:pt x="798818" y="5359191"/>
                </a:cubicBezTo>
                <a:cubicBezTo>
                  <a:pt x="787692" y="5354990"/>
                  <a:pt x="780274" y="5346588"/>
                  <a:pt x="769144" y="5342389"/>
                </a:cubicBezTo>
                <a:cubicBezTo>
                  <a:pt x="743181" y="5342387"/>
                  <a:pt x="754307" y="5254160"/>
                  <a:pt x="702380" y="5308776"/>
                </a:cubicBezTo>
                <a:cubicBezTo>
                  <a:pt x="680125" y="5329784"/>
                  <a:pt x="646742" y="5325581"/>
                  <a:pt x="620777" y="5359191"/>
                </a:cubicBezTo>
                <a:cubicBezTo>
                  <a:pt x="591105" y="5397005"/>
                  <a:pt x="546593" y="5405407"/>
                  <a:pt x="505791" y="5375996"/>
                </a:cubicBezTo>
                <a:cubicBezTo>
                  <a:pt x="394514" y="5296173"/>
                  <a:pt x="279534" y="5220549"/>
                  <a:pt x="179385" y="5119718"/>
                </a:cubicBezTo>
                <a:cubicBezTo>
                  <a:pt x="145999" y="5086107"/>
                  <a:pt x="112616" y="5048295"/>
                  <a:pt x="75524" y="5018886"/>
                </a:cubicBezTo>
                <a:cubicBezTo>
                  <a:pt x="45850" y="4997880"/>
                  <a:pt x="31013" y="4951665"/>
                  <a:pt x="12469" y="4918053"/>
                </a:cubicBezTo>
                <a:lnTo>
                  <a:pt x="1" y="4899377"/>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71" r:id="rId17"/>
    <p:sldLayoutId id="214748367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1.png" descr="دانشگاه علم و صنعت ایران - ویکی‌پدیا، دانشنامهٔ آزاد">
            <a:extLst>
              <a:ext uri="{FF2B5EF4-FFF2-40B4-BE49-F238E27FC236}">
                <a16:creationId xmlns:a16="http://schemas.microsoft.com/office/drawing/2014/main" id="{517B5010-DDF7-4B67-BA6C-CD65F73C1209}"/>
              </a:ext>
            </a:extLst>
          </p:cNvPr>
          <p:cNvPicPr>
            <a:picLocks noChangeAspect="1"/>
          </p:cNvPicPr>
          <p:nvPr/>
        </p:nvPicPr>
        <p:blipFill>
          <a:blip r:embed="rId2" cstate="print"/>
          <a:stretch>
            <a:fillRect/>
          </a:stretch>
        </p:blipFill>
        <p:spPr>
          <a:xfrm>
            <a:off x="5139690" y="141555"/>
            <a:ext cx="1912620" cy="2124075"/>
          </a:xfrm>
          <a:prstGeom prst="rect">
            <a:avLst/>
          </a:prstGeom>
        </p:spPr>
      </p:pic>
      <p:sp>
        <p:nvSpPr>
          <p:cNvPr id="4" name="TextBox 3">
            <a:extLst>
              <a:ext uri="{FF2B5EF4-FFF2-40B4-BE49-F238E27FC236}">
                <a16:creationId xmlns:a16="http://schemas.microsoft.com/office/drawing/2014/main" id="{9D08726E-C97D-47FD-B7F6-79FC9D89968C}"/>
              </a:ext>
            </a:extLst>
          </p:cNvPr>
          <p:cNvSpPr txBox="1"/>
          <p:nvPr/>
        </p:nvSpPr>
        <p:spPr>
          <a:xfrm>
            <a:off x="4219460" y="2332731"/>
            <a:ext cx="4009431" cy="646331"/>
          </a:xfrm>
          <a:prstGeom prst="rect">
            <a:avLst/>
          </a:prstGeom>
          <a:noFill/>
        </p:spPr>
        <p:txBody>
          <a:bodyPr wrap="none" rtlCol="1">
            <a:spAutoFit/>
          </a:bodyPr>
          <a:lstStyle/>
          <a:p>
            <a:r>
              <a:rPr lang="fa-IR" sz="3600" dirty="0">
                <a:solidFill>
                  <a:schemeClr val="accent6">
                    <a:lumMod val="50000"/>
                  </a:schemeClr>
                </a:solidFill>
              </a:rPr>
              <a:t>فاز اول پروژه پایگاه داده</a:t>
            </a:r>
          </a:p>
        </p:txBody>
      </p:sp>
      <p:sp>
        <p:nvSpPr>
          <p:cNvPr id="8" name="TextBox 7">
            <a:extLst>
              <a:ext uri="{FF2B5EF4-FFF2-40B4-BE49-F238E27FC236}">
                <a16:creationId xmlns:a16="http://schemas.microsoft.com/office/drawing/2014/main" id="{4DF9CCD2-5895-4CD6-8454-334FFD746FF6}"/>
              </a:ext>
            </a:extLst>
          </p:cNvPr>
          <p:cNvSpPr txBox="1"/>
          <p:nvPr/>
        </p:nvSpPr>
        <p:spPr>
          <a:xfrm>
            <a:off x="5139690" y="3046163"/>
            <a:ext cx="1830950" cy="646331"/>
          </a:xfrm>
          <a:prstGeom prst="rect">
            <a:avLst/>
          </a:prstGeom>
          <a:noFill/>
        </p:spPr>
        <p:txBody>
          <a:bodyPr wrap="none" rtlCol="1">
            <a:spAutoFit/>
          </a:bodyPr>
          <a:lstStyle/>
          <a:p>
            <a:r>
              <a:rPr lang="fa-IR" sz="3600" dirty="0" err="1">
                <a:solidFill>
                  <a:schemeClr val="accent6">
                    <a:lumMod val="50000"/>
                  </a:schemeClr>
                </a:solidFill>
              </a:rPr>
              <a:t>ترم</a:t>
            </a:r>
            <a:r>
              <a:rPr lang="fa-IR" sz="3600" dirty="0">
                <a:solidFill>
                  <a:schemeClr val="accent6">
                    <a:lumMod val="50000"/>
                  </a:schemeClr>
                </a:solidFill>
              </a:rPr>
              <a:t> 4002</a:t>
            </a:r>
          </a:p>
        </p:txBody>
      </p:sp>
      <p:sp>
        <p:nvSpPr>
          <p:cNvPr id="9" name="TextBox 8">
            <a:extLst>
              <a:ext uri="{FF2B5EF4-FFF2-40B4-BE49-F238E27FC236}">
                <a16:creationId xmlns:a16="http://schemas.microsoft.com/office/drawing/2014/main" id="{E5747584-56E7-4B37-A2E0-A7AFB349A2F4}"/>
              </a:ext>
            </a:extLst>
          </p:cNvPr>
          <p:cNvSpPr txBox="1"/>
          <p:nvPr/>
        </p:nvSpPr>
        <p:spPr>
          <a:xfrm>
            <a:off x="3440465" y="3903816"/>
            <a:ext cx="5311069" cy="1200329"/>
          </a:xfrm>
          <a:prstGeom prst="rect">
            <a:avLst/>
          </a:prstGeom>
          <a:noFill/>
        </p:spPr>
        <p:txBody>
          <a:bodyPr wrap="none" rtlCol="1">
            <a:spAutoFit/>
          </a:bodyPr>
          <a:lstStyle/>
          <a:p>
            <a:r>
              <a:rPr lang="fa-IR" sz="3600" dirty="0"/>
              <a:t>گروه 13               </a:t>
            </a:r>
          </a:p>
          <a:p>
            <a:pPr algn="ctr"/>
            <a:r>
              <a:rPr lang="fa-IR" sz="3600" dirty="0"/>
              <a:t>سیستم یکپارچه ی مدیریت فرودگاه</a:t>
            </a:r>
          </a:p>
        </p:txBody>
      </p:sp>
      <p:sp>
        <p:nvSpPr>
          <p:cNvPr id="10" name="TextBox 9">
            <a:extLst>
              <a:ext uri="{FF2B5EF4-FFF2-40B4-BE49-F238E27FC236}">
                <a16:creationId xmlns:a16="http://schemas.microsoft.com/office/drawing/2014/main" id="{B5AE8B12-FC1E-43D8-97D6-B7480CA04E78}"/>
              </a:ext>
            </a:extLst>
          </p:cNvPr>
          <p:cNvSpPr txBox="1"/>
          <p:nvPr/>
        </p:nvSpPr>
        <p:spPr>
          <a:xfrm>
            <a:off x="4601081" y="5172075"/>
            <a:ext cx="2908168" cy="1384995"/>
          </a:xfrm>
          <a:prstGeom prst="rect">
            <a:avLst/>
          </a:prstGeom>
          <a:noFill/>
        </p:spPr>
        <p:txBody>
          <a:bodyPr wrap="none" rtlCol="1">
            <a:spAutoFit/>
          </a:bodyPr>
          <a:lstStyle/>
          <a:p>
            <a:pPr algn="ctr"/>
            <a:r>
              <a:rPr lang="fa-IR" sz="2800" dirty="0"/>
              <a:t>فرناز خوش دوست آزاد</a:t>
            </a:r>
          </a:p>
          <a:p>
            <a:pPr algn="ctr"/>
            <a:r>
              <a:rPr lang="fa-IR" sz="2800" dirty="0" err="1"/>
              <a:t>پوریا</a:t>
            </a:r>
            <a:r>
              <a:rPr lang="fa-IR" sz="2800" dirty="0"/>
              <a:t> رحیمی</a:t>
            </a:r>
          </a:p>
          <a:p>
            <a:pPr algn="ctr"/>
            <a:r>
              <a:rPr lang="fa-IR" sz="2800" dirty="0" err="1"/>
              <a:t>هانا</a:t>
            </a:r>
            <a:r>
              <a:rPr lang="fa-IR" sz="2800" dirty="0"/>
              <a:t> هاشمی</a:t>
            </a:r>
          </a:p>
        </p:txBody>
      </p:sp>
    </p:spTree>
    <p:extLst>
      <p:ext uri="{BB962C8B-B14F-4D97-AF65-F5344CB8AC3E}">
        <p14:creationId xmlns:p14="http://schemas.microsoft.com/office/powerpoint/2010/main" val="417836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698DCE-DDFD-4EED-B7D6-DB0C70A3E7DB}"/>
              </a:ext>
            </a:extLst>
          </p:cNvPr>
          <p:cNvSpPr txBox="1"/>
          <p:nvPr/>
        </p:nvSpPr>
        <p:spPr>
          <a:xfrm>
            <a:off x="374573" y="495300"/>
            <a:ext cx="10795237" cy="1015663"/>
          </a:xfrm>
          <a:prstGeom prst="rect">
            <a:avLst/>
          </a:prstGeom>
          <a:noFill/>
        </p:spPr>
        <p:txBody>
          <a:bodyPr wrap="square" rtlCol="1">
            <a:spAutoFit/>
          </a:bodyPr>
          <a:lstStyle/>
          <a:p>
            <a:pPr marL="457200" indent="-457200" algn="r" rtl="1">
              <a:buFont typeface="Wingdings" panose="05000000000000000000" pitchFamily="2" charset="2"/>
              <a:buChar char="v"/>
            </a:pPr>
            <a:r>
              <a:rPr lang="fa-IR" sz="3200" dirty="0" err="1"/>
              <a:t>گیت</a:t>
            </a:r>
            <a:r>
              <a:rPr lang="fa-IR" sz="3200" dirty="0"/>
              <a:t> : </a:t>
            </a:r>
            <a:r>
              <a:rPr lang="fa-IR" sz="2800" dirty="0"/>
              <a:t>در این بخش هم اطلاعاتی در مورد </a:t>
            </a:r>
            <a:r>
              <a:rPr lang="fa-IR" sz="2800" dirty="0" err="1"/>
              <a:t>گیت</a:t>
            </a:r>
            <a:r>
              <a:rPr lang="fa-IR" sz="2800" dirty="0"/>
              <a:t> پرواز است که از کدوم فرودگاه و از کدام </a:t>
            </a:r>
            <a:r>
              <a:rPr lang="fa-IR" sz="2800" dirty="0" err="1"/>
              <a:t>گیت</a:t>
            </a:r>
            <a:r>
              <a:rPr lang="fa-IR" sz="2800" dirty="0"/>
              <a:t> انجام می شود که به صورت زیر است :</a:t>
            </a:r>
            <a:endParaRPr lang="fa-IR" sz="3200" dirty="0"/>
          </a:p>
        </p:txBody>
      </p:sp>
      <p:sp>
        <p:nvSpPr>
          <p:cNvPr id="3" name="TextBox 2">
            <a:extLst>
              <a:ext uri="{FF2B5EF4-FFF2-40B4-BE49-F238E27FC236}">
                <a16:creationId xmlns:a16="http://schemas.microsoft.com/office/drawing/2014/main" id="{9AE3A032-745F-4777-A8AB-ADE68F1D32E0}"/>
              </a:ext>
            </a:extLst>
          </p:cNvPr>
          <p:cNvSpPr txBox="1"/>
          <p:nvPr/>
        </p:nvSpPr>
        <p:spPr>
          <a:xfrm>
            <a:off x="9158585" y="1469053"/>
            <a:ext cx="1909497" cy="954107"/>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نام فرودگاه</a:t>
            </a:r>
          </a:p>
          <a:p>
            <a:pPr marL="457200" indent="-457200" algn="r" rtl="1">
              <a:buFont typeface="Arial" panose="020B0604020202020204" pitchFamily="34" charset="0"/>
              <a:buChar char="•"/>
            </a:pPr>
            <a:r>
              <a:rPr lang="fa-IR" sz="2800" dirty="0" err="1">
                <a:solidFill>
                  <a:schemeClr val="accent2">
                    <a:lumMod val="50000"/>
                  </a:schemeClr>
                </a:solidFill>
              </a:rPr>
              <a:t>گیت</a:t>
            </a:r>
            <a:r>
              <a:rPr lang="fa-IR" sz="2800" dirty="0">
                <a:solidFill>
                  <a:schemeClr val="accent2">
                    <a:lumMod val="50000"/>
                  </a:schemeClr>
                </a:solidFill>
              </a:rPr>
              <a:t> </a:t>
            </a:r>
            <a:r>
              <a:rPr lang="fa-IR" sz="2800" dirty="0" err="1">
                <a:solidFill>
                  <a:schemeClr val="accent2">
                    <a:lumMod val="50000"/>
                  </a:schemeClr>
                </a:solidFill>
              </a:rPr>
              <a:t>آیدی</a:t>
            </a:r>
            <a:endParaRPr lang="fa-IR" sz="2800" dirty="0">
              <a:solidFill>
                <a:schemeClr val="accent2">
                  <a:lumMod val="50000"/>
                </a:schemeClr>
              </a:solidFill>
            </a:endParaRPr>
          </a:p>
        </p:txBody>
      </p:sp>
      <p:sp>
        <p:nvSpPr>
          <p:cNvPr id="4" name="TextBox 3">
            <a:extLst>
              <a:ext uri="{FF2B5EF4-FFF2-40B4-BE49-F238E27FC236}">
                <a16:creationId xmlns:a16="http://schemas.microsoft.com/office/drawing/2014/main" id="{3F6F9027-A757-4E11-9D0F-A35C360B01D7}"/>
              </a:ext>
            </a:extLst>
          </p:cNvPr>
          <p:cNvSpPr txBox="1"/>
          <p:nvPr/>
        </p:nvSpPr>
        <p:spPr>
          <a:xfrm>
            <a:off x="7226102" y="2523183"/>
            <a:ext cx="3943708" cy="584775"/>
          </a:xfrm>
          <a:prstGeom prst="rect">
            <a:avLst/>
          </a:prstGeom>
          <a:noFill/>
        </p:spPr>
        <p:txBody>
          <a:bodyPr wrap="none" rtlCol="1">
            <a:spAutoFit/>
          </a:bodyPr>
          <a:lstStyle/>
          <a:p>
            <a:pPr algn="r" rtl="1"/>
            <a:r>
              <a:rPr lang="fa-IR" sz="3200" dirty="0"/>
              <a:t>تعدادی از </a:t>
            </a:r>
            <a:r>
              <a:rPr lang="fa-IR" sz="3200" dirty="0" err="1"/>
              <a:t>کوئری</a:t>
            </a:r>
            <a:r>
              <a:rPr lang="fa-IR" sz="3200" dirty="0"/>
              <a:t> های مهم :</a:t>
            </a:r>
          </a:p>
        </p:txBody>
      </p:sp>
      <p:sp>
        <p:nvSpPr>
          <p:cNvPr id="5" name="TextBox 4">
            <a:extLst>
              <a:ext uri="{FF2B5EF4-FFF2-40B4-BE49-F238E27FC236}">
                <a16:creationId xmlns:a16="http://schemas.microsoft.com/office/drawing/2014/main" id="{F64D8510-D42D-4946-AC69-0B4FC475B0A5}"/>
              </a:ext>
            </a:extLst>
          </p:cNvPr>
          <p:cNvSpPr txBox="1"/>
          <p:nvPr/>
        </p:nvSpPr>
        <p:spPr>
          <a:xfrm>
            <a:off x="736343" y="3231118"/>
            <a:ext cx="10331739" cy="4401205"/>
          </a:xfrm>
          <a:prstGeom prst="rect">
            <a:avLst/>
          </a:prstGeom>
          <a:noFill/>
        </p:spPr>
        <p:txBody>
          <a:bodyPr wrap="none" rtlCol="1">
            <a:spAutoFit/>
          </a:bodyPr>
          <a:lstStyle/>
          <a:p>
            <a:pPr algn="r" rtl="1"/>
            <a:r>
              <a:rPr lang="fa-IR" sz="2800" dirty="0">
                <a:solidFill>
                  <a:schemeClr val="accent2">
                    <a:lumMod val="50000"/>
                  </a:schemeClr>
                </a:solidFill>
              </a:rPr>
              <a:t>1- خرید بلیت بر اساس نوع پرواز : نوع پرواز ها به 3 دسته تقسیم می شوند </a:t>
            </a:r>
          </a:p>
          <a:p>
            <a:pPr algn="r" rtl="1"/>
            <a:r>
              <a:rPr lang="en-US" sz="2800" dirty="0">
                <a:solidFill>
                  <a:schemeClr val="accent2">
                    <a:lumMod val="50000"/>
                  </a:schemeClr>
                </a:solidFill>
                <a:effectLst/>
                <a:latin typeface="Calibri" panose="020F0502020204030204" pitchFamily="34" charset="0"/>
                <a:ea typeface="Calibri" panose="020F0502020204030204" pitchFamily="34" charset="0"/>
              </a:rPr>
              <a:t>(</a:t>
            </a:r>
            <a:r>
              <a:rPr lang="en-US" sz="2800" dirty="0">
                <a:solidFill>
                  <a:schemeClr val="accent2">
                    <a:lumMod val="50000"/>
                  </a:schemeClr>
                </a:solidFill>
                <a:latin typeface="Calibri" panose="020F0502020204030204" pitchFamily="34" charset="0"/>
                <a:ea typeface="Calibri" panose="020F0502020204030204" pitchFamily="34" charset="0"/>
              </a:rPr>
              <a:t>F</a:t>
            </a:r>
            <a:r>
              <a:rPr lang="en-US" sz="2800" dirty="0">
                <a:solidFill>
                  <a:schemeClr val="accent2">
                    <a:lumMod val="50000"/>
                  </a:schemeClr>
                </a:solidFill>
                <a:effectLst/>
                <a:latin typeface="Calibri" panose="020F0502020204030204" pitchFamily="34" charset="0"/>
                <a:ea typeface="Calibri" panose="020F0502020204030204" pitchFamily="34" charset="0"/>
              </a:rPr>
              <a:t>rist class , Business class , Economy class</a:t>
            </a:r>
            <a:r>
              <a:rPr lang="en-US" sz="2800" dirty="0">
                <a:solidFill>
                  <a:schemeClr val="accent2">
                    <a:lumMod val="50000"/>
                  </a:schemeClr>
                </a:solidFill>
                <a:latin typeface="Calibri" panose="020F0502020204030204" pitchFamily="34" charset="0"/>
                <a:ea typeface="Calibri" panose="020F0502020204030204" pitchFamily="34" charset="0"/>
              </a:rPr>
              <a:t>)   </a:t>
            </a:r>
            <a:r>
              <a:rPr lang="fa-IR" sz="2800" dirty="0">
                <a:solidFill>
                  <a:schemeClr val="accent2">
                    <a:lumMod val="50000"/>
                  </a:schemeClr>
                </a:solidFill>
              </a:rPr>
              <a:t> </a:t>
            </a:r>
            <a:r>
              <a:rPr lang="en-US" sz="2800" dirty="0">
                <a:solidFill>
                  <a:schemeClr val="accent2">
                    <a:lumMod val="50000"/>
                  </a:schemeClr>
                </a:solidFill>
              </a:rPr>
              <a:t> </a:t>
            </a:r>
            <a:r>
              <a:rPr lang="fa-IR" sz="2800" dirty="0">
                <a:solidFill>
                  <a:schemeClr val="accent2">
                    <a:lumMod val="50000"/>
                  </a:schemeClr>
                </a:solidFill>
              </a:rPr>
              <a:t>و این </a:t>
            </a:r>
            <a:r>
              <a:rPr lang="fa-IR" sz="2800" dirty="0" err="1">
                <a:solidFill>
                  <a:schemeClr val="accent2">
                    <a:lumMod val="50000"/>
                  </a:schemeClr>
                </a:solidFill>
              </a:rPr>
              <a:t>کوئری</a:t>
            </a:r>
            <a:r>
              <a:rPr lang="fa-IR" sz="2800" dirty="0">
                <a:solidFill>
                  <a:schemeClr val="accent2">
                    <a:lumMod val="50000"/>
                  </a:schemeClr>
                </a:solidFill>
              </a:rPr>
              <a:t> جهت جدا سازی</a:t>
            </a:r>
          </a:p>
          <a:p>
            <a:pPr algn="r" rtl="1"/>
            <a:r>
              <a:rPr lang="fa-IR" sz="2800" dirty="0">
                <a:solidFill>
                  <a:schemeClr val="accent2">
                    <a:lumMod val="50000"/>
                  </a:schemeClr>
                </a:solidFill>
              </a:rPr>
              <a:t>   نوع پروازها برای مسافر مورد نظر می باشد.</a:t>
            </a:r>
          </a:p>
          <a:p>
            <a:pPr algn="r" rtl="1"/>
            <a:r>
              <a:rPr lang="fa-IR" sz="2800" dirty="0">
                <a:solidFill>
                  <a:schemeClr val="accent2">
                    <a:lumMod val="50000"/>
                  </a:schemeClr>
                </a:solidFill>
              </a:rPr>
              <a:t>2- ارزان ترین یا گران ترین بلیت برای مقصد مورد نظر: این </a:t>
            </a:r>
            <a:r>
              <a:rPr lang="fa-IR" sz="2800" dirty="0" err="1">
                <a:solidFill>
                  <a:schemeClr val="accent2">
                    <a:lumMod val="50000"/>
                  </a:schemeClr>
                </a:solidFill>
              </a:rPr>
              <a:t>کوئری</a:t>
            </a:r>
            <a:r>
              <a:rPr lang="fa-IR" sz="2800" dirty="0">
                <a:solidFill>
                  <a:schemeClr val="accent2">
                    <a:lumMod val="50000"/>
                  </a:schemeClr>
                </a:solidFill>
              </a:rPr>
              <a:t> برا آن گذاشته</a:t>
            </a:r>
          </a:p>
          <a:p>
            <a:pPr algn="r" rtl="1"/>
            <a:r>
              <a:rPr lang="fa-IR" sz="2800" dirty="0">
                <a:solidFill>
                  <a:schemeClr val="accent2">
                    <a:lumMod val="50000"/>
                  </a:schemeClr>
                </a:solidFill>
              </a:rPr>
              <a:t>   شده است که اگر مسافری خواست پروازی با کمترین قیمت بگیرد یا اینکه پروازی</a:t>
            </a:r>
          </a:p>
          <a:p>
            <a:pPr algn="r" rtl="1"/>
            <a:r>
              <a:rPr lang="fa-IR" sz="2800" dirty="0">
                <a:solidFill>
                  <a:schemeClr val="accent2">
                    <a:lumMod val="50000"/>
                  </a:schemeClr>
                </a:solidFill>
              </a:rPr>
              <a:t>   با آپشن های خاص خواست که موجب گرون تر شدن بلیت می شود پیدا کردن آن بلیت</a:t>
            </a:r>
          </a:p>
          <a:p>
            <a:pPr algn="r" rtl="1"/>
            <a:r>
              <a:rPr lang="fa-IR" sz="2800" dirty="0">
                <a:solidFill>
                  <a:schemeClr val="accent2">
                    <a:lumMod val="50000"/>
                  </a:schemeClr>
                </a:solidFill>
              </a:rPr>
              <a:t>   ها برای مسافران راحت تر باشد.</a:t>
            </a:r>
          </a:p>
          <a:p>
            <a:pPr algn="r" rtl="1"/>
            <a:endParaRPr lang="fa-IR" sz="2800" dirty="0">
              <a:solidFill>
                <a:schemeClr val="accent2">
                  <a:lumMod val="50000"/>
                </a:schemeClr>
              </a:solidFill>
            </a:endParaRPr>
          </a:p>
          <a:p>
            <a:pPr algn="r" rtl="1"/>
            <a:endParaRPr lang="fa-IR" sz="2800" dirty="0">
              <a:solidFill>
                <a:schemeClr val="accent2">
                  <a:lumMod val="50000"/>
                </a:schemeClr>
              </a:solidFill>
            </a:endParaRPr>
          </a:p>
          <a:p>
            <a:pPr algn="r" rtl="1"/>
            <a:endParaRPr lang="fa-IR" sz="2800" dirty="0">
              <a:solidFill>
                <a:schemeClr val="accent2">
                  <a:lumMod val="50000"/>
                </a:schemeClr>
              </a:solidFill>
            </a:endParaRPr>
          </a:p>
        </p:txBody>
      </p:sp>
    </p:spTree>
    <p:extLst>
      <p:ext uri="{BB962C8B-B14F-4D97-AF65-F5344CB8AC3E}">
        <p14:creationId xmlns:p14="http://schemas.microsoft.com/office/powerpoint/2010/main" val="798154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9EEE3-7E3E-4F4D-BE94-D39EAD81E6AC}"/>
              </a:ext>
            </a:extLst>
          </p:cNvPr>
          <p:cNvSpPr txBox="1"/>
          <p:nvPr/>
        </p:nvSpPr>
        <p:spPr>
          <a:xfrm>
            <a:off x="677658" y="438150"/>
            <a:ext cx="10363798" cy="5693866"/>
          </a:xfrm>
          <a:prstGeom prst="rect">
            <a:avLst/>
          </a:prstGeom>
          <a:noFill/>
        </p:spPr>
        <p:txBody>
          <a:bodyPr wrap="none" rtlCol="1">
            <a:spAutoFit/>
          </a:bodyPr>
          <a:lstStyle/>
          <a:p>
            <a:pPr algn="r"/>
            <a:r>
              <a:rPr lang="fa-IR" sz="2800" dirty="0">
                <a:solidFill>
                  <a:schemeClr val="accent2">
                    <a:lumMod val="50000"/>
                  </a:schemeClr>
                </a:solidFill>
              </a:rPr>
              <a:t>3- زودترین زمان رزرو بلیت : برای آن دسته از بلیت </a:t>
            </a:r>
            <a:r>
              <a:rPr lang="fa-IR" sz="2800" dirty="0" err="1">
                <a:solidFill>
                  <a:schemeClr val="accent2">
                    <a:lumMod val="50000"/>
                  </a:schemeClr>
                </a:solidFill>
              </a:rPr>
              <a:t>هایی</a:t>
            </a:r>
            <a:r>
              <a:rPr lang="fa-IR" sz="2800" dirty="0">
                <a:solidFill>
                  <a:schemeClr val="accent2">
                    <a:lumMod val="50000"/>
                  </a:schemeClr>
                </a:solidFill>
              </a:rPr>
              <a:t> است که با عنوان بلیت </a:t>
            </a:r>
          </a:p>
          <a:p>
            <a:pPr algn="r"/>
            <a:r>
              <a:rPr lang="fa-IR" sz="2800" dirty="0">
                <a:solidFill>
                  <a:schemeClr val="accent2">
                    <a:lumMod val="50000"/>
                  </a:schemeClr>
                </a:solidFill>
              </a:rPr>
              <a:t>    " لحظه آخری " به فروش میرسد یا اینکه با استفاده از این فیلتر مسافر می تواند</a:t>
            </a:r>
          </a:p>
          <a:p>
            <a:pPr algn="r"/>
            <a:r>
              <a:rPr lang="fa-IR" sz="2800" dirty="0">
                <a:solidFill>
                  <a:schemeClr val="accent2">
                    <a:lumMod val="50000"/>
                  </a:schemeClr>
                </a:solidFill>
              </a:rPr>
              <a:t>     نزدیکترین زمان برای مسافرت خود را پیدا کند و اقدام به خرید بلیت کند.</a:t>
            </a:r>
            <a:endParaRPr lang="en-US" sz="2800" dirty="0">
              <a:solidFill>
                <a:schemeClr val="accent2">
                  <a:lumMod val="50000"/>
                </a:schemeClr>
              </a:solidFill>
            </a:endParaRPr>
          </a:p>
          <a:p>
            <a:pPr algn="r"/>
            <a:r>
              <a:rPr lang="en-US" sz="2800" dirty="0">
                <a:solidFill>
                  <a:schemeClr val="accent2">
                    <a:lumMod val="50000"/>
                  </a:schemeClr>
                </a:solidFill>
              </a:rPr>
              <a:t>  </a:t>
            </a:r>
            <a:r>
              <a:rPr lang="fa-IR" sz="2800" dirty="0">
                <a:solidFill>
                  <a:schemeClr val="accent2">
                    <a:lumMod val="50000"/>
                  </a:schemeClr>
                </a:solidFill>
              </a:rPr>
              <a:t>از آنجایی که هر شرکت هواپیمایی هواپیما های خود</a:t>
            </a:r>
            <a:r>
              <a:rPr lang="en-US" sz="2800" dirty="0">
                <a:solidFill>
                  <a:schemeClr val="accent2">
                    <a:lumMod val="50000"/>
                  </a:schemeClr>
                </a:solidFill>
              </a:rPr>
              <a:t> </a:t>
            </a:r>
            <a:r>
              <a:rPr lang="fa-IR" sz="2800" dirty="0">
                <a:solidFill>
                  <a:schemeClr val="accent2">
                    <a:lumMod val="50000"/>
                  </a:schemeClr>
                </a:solidFill>
              </a:rPr>
              <a:t> فیلتر بر اساس </a:t>
            </a:r>
            <a:r>
              <a:rPr lang="fa-IR" sz="2800" dirty="0" err="1">
                <a:solidFill>
                  <a:schemeClr val="accent2">
                    <a:lumMod val="50000"/>
                  </a:schemeClr>
                </a:solidFill>
              </a:rPr>
              <a:t>ایرلاین</a:t>
            </a:r>
            <a:r>
              <a:rPr lang="fa-IR" sz="2800" dirty="0">
                <a:solidFill>
                  <a:schemeClr val="accent2">
                    <a:lumMod val="50000"/>
                  </a:schemeClr>
                </a:solidFill>
              </a:rPr>
              <a:t> :</a:t>
            </a:r>
            <a:r>
              <a:rPr lang="en-US" sz="2800" dirty="0">
                <a:solidFill>
                  <a:schemeClr val="accent2">
                    <a:lumMod val="50000"/>
                  </a:schemeClr>
                </a:solidFill>
              </a:rPr>
              <a:t>-4</a:t>
            </a:r>
          </a:p>
          <a:p>
            <a:pPr algn="r"/>
            <a:r>
              <a:rPr lang="en-US" sz="2800" dirty="0">
                <a:solidFill>
                  <a:schemeClr val="accent2">
                    <a:lumMod val="50000"/>
                  </a:schemeClr>
                </a:solidFill>
              </a:rPr>
              <a:t>       </a:t>
            </a:r>
            <a:r>
              <a:rPr lang="fa-IR" sz="2800" dirty="0">
                <a:solidFill>
                  <a:schemeClr val="accent2">
                    <a:lumMod val="50000"/>
                  </a:schemeClr>
                </a:solidFill>
              </a:rPr>
              <a:t>    را دارد با استفاده از این </a:t>
            </a:r>
            <a:r>
              <a:rPr lang="fa-IR" sz="2800" dirty="0" err="1">
                <a:solidFill>
                  <a:schemeClr val="accent2">
                    <a:lumMod val="50000"/>
                  </a:schemeClr>
                </a:solidFill>
              </a:rPr>
              <a:t>کوئری</a:t>
            </a:r>
            <a:r>
              <a:rPr lang="fa-IR" sz="2800" dirty="0">
                <a:solidFill>
                  <a:schemeClr val="accent2">
                    <a:lumMod val="50000"/>
                  </a:schemeClr>
                </a:solidFill>
              </a:rPr>
              <a:t> هواپیما ها را بر حسب شرکت سازنده جداسازی</a:t>
            </a:r>
          </a:p>
          <a:p>
            <a:pPr algn="r"/>
            <a:r>
              <a:rPr lang="fa-IR" sz="2800" dirty="0">
                <a:solidFill>
                  <a:schemeClr val="accent2">
                    <a:lumMod val="50000"/>
                  </a:schemeClr>
                </a:solidFill>
              </a:rPr>
              <a:t>    می کنیم . </a:t>
            </a:r>
            <a:r>
              <a:rPr lang="fa-IR" sz="2800" dirty="0" err="1">
                <a:solidFill>
                  <a:schemeClr val="accent2">
                    <a:lumMod val="50000"/>
                  </a:schemeClr>
                </a:solidFill>
              </a:rPr>
              <a:t>یه</a:t>
            </a:r>
            <a:r>
              <a:rPr lang="fa-IR" sz="2800" dirty="0">
                <a:solidFill>
                  <a:schemeClr val="accent2">
                    <a:lumMod val="50000"/>
                  </a:schemeClr>
                </a:solidFill>
              </a:rPr>
              <a:t> عنوان مثال : هواپیما های شرکت ماهان به عنوان یک گزارش به</a:t>
            </a:r>
          </a:p>
          <a:p>
            <a:pPr algn="r"/>
            <a:r>
              <a:rPr lang="fa-IR" sz="2800" dirty="0">
                <a:solidFill>
                  <a:schemeClr val="accent2">
                    <a:lumMod val="50000"/>
                  </a:schemeClr>
                </a:solidFill>
              </a:rPr>
              <a:t>    ما داده شود.</a:t>
            </a:r>
          </a:p>
          <a:p>
            <a:pPr algn="r"/>
            <a:r>
              <a:rPr lang="fa-IR" sz="2800" dirty="0">
                <a:solidFill>
                  <a:schemeClr val="accent2">
                    <a:lumMod val="50000"/>
                  </a:schemeClr>
                </a:solidFill>
              </a:rPr>
              <a:t>5- فیلتر بر اساس کد هواپیما : برای مثال اگر دنبال هواپیمایی با کد </a:t>
            </a:r>
            <a:r>
              <a:rPr lang="fa-IR" sz="2800" dirty="0" err="1">
                <a:solidFill>
                  <a:schemeClr val="accent2">
                    <a:lumMod val="50000"/>
                  </a:schemeClr>
                </a:solidFill>
              </a:rPr>
              <a:t>بویینگ</a:t>
            </a:r>
            <a:r>
              <a:rPr lang="fa-IR" sz="2800" dirty="0">
                <a:solidFill>
                  <a:schemeClr val="accent2">
                    <a:lumMod val="50000"/>
                  </a:schemeClr>
                </a:solidFill>
              </a:rPr>
              <a:t> 707 هستیم</a:t>
            </a:r>
          </a:p>
          <a:p>
            <a:pPr algn="r"/>
            <a:r>
              <a:rPr lang="fa-IR" sz="2800" dirty="0">
                <a:solidFill>
                  <a:schemeClr val="accent2">
                    <a:lumMod val="50000"/>
                  </a:schemeClr>
                </a:solidFill>
              </a:rPr>
              <a:t>    خروجی آن را به صورت گزارش به ما نشان دهد.</a:t>
            </a:r>
          </a:p>
          <a:p>
            <a:pPr algn="r"/>
            <a:r>
              <a:rPr lang="fa-IR" sz="2800" dirty="0">
                <a:solidFill>
                  <a:schemeClr val="accent2">
                    <a:lumMod val="50000"/>
                  </a:schemeClr>
                </a:solidFill>
              </a:rPr>
              <a:t>6- </a:t>
            </a:r>
            <a:r>
              <a:rPr lang="fa-IR" sz="2800" dirty="0" err="1">
                <a:solidFill>
                  <a:schemeClr val="accent2">
                    <a:lumMod val="50000"/>
                  </a:schemeClr>
                </a:solidFill>
              </a:rPr>
              <a:t>کوئری</a:t>
            </a:r>
            <a:r>
              <a:rPr lang="fa-IR" sz="2800" dirty="0">
                <a:solidFill>
                  <a:schemeClr val="accent2">
                    <a:lumMod val="50000"/>
                  </a:schemeClr>
                </a:solidFill>
              </a:rPr>
              <a:t> از گزارش سرویس هواپیما : به عنوان مثال تایید سالم یا خراب بودن هواپیما</a:t>
            </a:r>
          </a:p>
          <a:p>
            <a:pPr algn="r"/>
            <a:r>
              <a:rPr lang="fa-IR" sz="2800" dirty="0">
                <a:solidFill>
                  <a:schemeClr val="accent2">
                    <a:lumMod val="50000"/>
                  </a:schemeClr>
                </a:solidFill>
              </a:rPr>
              <a:t>    توسط کارشناس ( تعمیرکار فرودگاه).</a:t>
            </a:r>
          </a:p>
          <a:p>
            <a:pPr algn="r"/>
            <a:r>
              <a:rPr lang="fa-IR" sz="2800" dirty="0">
                <a:solidFill>
                  <a:schemeClr val="accent2">
                    <a:lumMod val="50000"/>
                  </a:schemeClr>
                </a:solidFill>
              </a:rPr>
              <a:t>7- فیلتر پرواز های داخلی و خارجی : در این فیلتر مسافری که قصد پرواز به داخل یا</a:t>
            </a:r>
          </a:p>
          <a:p>
            <a:pPr algn="r"/>
            <a:r>
              <a:rPr lang="fa-IR" sz="2800" dirty="0">
                <a:solidFill>
                  <a:schemeClr val="accent2">
                    <a:lumMod val="50000"/>
                  </a:schemeClr>
                </a:solidFill>
              </a:rPr>
              <a:t>    خارج از کشور را داشته باشد میتواند به راحتی بین بلیت ها جستجو کند.</a:t>
            </a:r>
          </a:p>
        </p:txBody>
      </p:sp>
    </p:spTree>
    <p:extLst>
      <p:ext uri="{BB962C8B-B14F-4D97-AF65-F5344CB8AC3E}">
        <p14:creationId xmlns:p14="http://schemas.microsoft.com/office/powerpoint/2010/main" val="188171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8BAF96-E25A-409D-89BF-2CF8A7263EC3}"/>
              </a:ext>
            </a:extLst>
          </p:cNvPr>
          <p:cNvSpPr txBox="1"/>
          <p:nvPr/>
        </p:nvSpPr>
        <p:spPr>
          <a:xfrm>
            <a:off x="1710612" y="918760"/>
            <a:ext cx="9169561" cy="3108543"/>
          </a:xfrm>
          <a:prstGeom prst="rect">
            <a:avLst/>
          </a:prstGeom>
          <a:noFill/>
        </p:spPr>
        <p:txBody>
          <a:bodyPr wrap="none" rtlCol="1">
            <a:spAutoFit/>
          </a:bodyPr>
          <a:lstStyle/>
          <a:p>
            <a:pPr algn="r"/>
            <a:r>
              <a:rPr lang="fa-IR" sz="2800" dirty="0">
                <a:solidFill>
                  <a:schemeClr val="accent2">
                    <a:lumMod val="50000"/>
                  </a:schemeClr>
                </a:solidFill>
              </a:rPr>
              <a:t>8- گزارشی از خلبان </a:t>
            </a:r>
            <a:r>
              <a:rPr lang="fa-IR" sz="2800" dirty="0" err="1">
                <a:solidFill>
                  <a:schemeClr val="accent2">
                    <a:lumMod val="50000"/>
                  </a:schemeClr>
                </a:solidFill>
              </a:rPr>
              <a:t>هایی</a:t>
            </a:r>
            <a:r>
              <a:rPr lang="fa-IR" sz="2800" dirty="0">
                <a:solidFill>
                  <a:schemeClr val="accent2">
                    <a:lumMod val="50000"/>
                  </a:schemeClr>
                </a:solidFill>
              </a:rPr>
              <a:t> که در تاریخ مشخصی پرواز دارند.</a:t>
            </a:r>
          </a:p>
          <a:p>
            <a:pPr algn="r"/>
            <a:r>
              <a:rPr lang="fa-IR" sz="2800" dirty="0">
                <a:solidFill>
                  <a:schemeClr val="accent2">
                    <a:lumMod val="50000"/>
                  </a:schemeClr>
                </a:solidFill>
              </a:rPr>
              <a:t>9- ظرفیت هواپیما : فیلتری است که مسافر از تعداد صندلی های باقی مانده از</a:t>
            </a:r>
          </a:p>
          <a:p>
            <a:pPr algn="r"/>
            <a:r>
              <a:rPr lang="fa-IR" sz="2800" dirty="0">
                <a:solidFill>
                  <a:schemeClr val="accent2">
                    <a:lumMod val="50000"/>
                  </a:schemeClr>
                </a:solidFill>
              </a:rPr>
              <a:t>    هواپیما آگاه شود تا بتواند به درستی بلیت خود را خریداری کند.</a:t>
            </a:r>
          </a:p>
          <a:p>
            <a:pPr algn="r"/>
            <a:r>
              <a:rPr lang="fa-IR" sz="2800" dirty="0">
                <a:solidFill>
                  <a:schemeClr val="accent2">
                    <a:lumMod val="50000"/>
                  </a:schemeClr>
                </a:solidFill>
              </a:rPr>
              <a:t>10- </a:t>
            </a:r>
            <a:r>
              <a:rPr lang="fa-IR" sz="2800" dirty="0" err="1">
                <a:solidFill>
                  <a:schemeClr val="accent2">
                    <a:lumMod val="50000"/>
                  </a:schemeClr>
                </a:solidFill>
              </a:rPr>
              <a:t>کوئری</a:t>
            </a:r>
            <a:r>
              <a:rPr lang="fa-IR" sz="2800" dirty="0">
                <a:solidFill>
                  <a:schemeClr val="accent2">
                    <a:lumMod val="50000"/>
                  </a:schemeClr>
                </a:solidFill>
              </a:rPr>
              <a:t> دریافت مسافران بر حسب حروف الفبا.</a:t>
            </a:r>
          </a:p>
          <a:p>
            <a:pPr algn="r"/>
            <a:r>
              <a:rPr lang="fa-IR" sz="2800" dirty="0">
                <a:solidFill>
                  <a:schemeClr val="accent2">
                    <a:lumMod val="50000"/>
                  </a:schemeClr>
                </a:solidFill>
              </a:rPr>
              <a:t>11- فیلتر انتخاب مبدا و مقصد : این فیلتر برای این هست که مسافر با انتخاب</a:t>
            </a:r>
          </a:p>
          <a:p>
            <a:pPr algn="r"/>
            <a:r>
              <a:rPr lang="fa-IR" sz="2800" dirty="0">
                <a:solidFill>
                  <a:schemeClr val="accent2">
                    <a:lumMod val="50000"/>
                  </a:schemeClr>
                </a:solidFill>
              </a:rPr>
              <a:t>      مبدا و مقصد خود بتواند تمام بلیت ها را ببیند و زود تر و بهتر بلیت خود</a:t>
            </a:r>
          </a:p>
          <a:p>
            <a:pPr algn="r"/>
            <a:r>
              <a:rPr lang="fa-IR" sz="2800" dirty="0">
                <a:solidFill>
                  <a:schemeClr val="accent2">
                    <a:lumMod val="50000"/>
                  </a:schemeClr>
                </a:solidFill>
              </a:rPr>
              <a:t>      را خریداری کند.</a:t>
            </a:r>
          </a:p>
        </p:txBody>
      </p:sp>
    </p:spTree>
    <p:extLst>
      <p:ext uri="{BB962C8B-B14F-4D97-AF65-F5344CB8AC3E}">
        <p14:creationId xmlns:p14="http://schemas.microsoft.com/office/powerpoint/2010/main" val="295884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7426" y="491706"/>
            <a:ext cx="9092242" cy="646331"/>
          </a:xfrm>
          <a:prstGeom prst="rect">
            <a:avLst/>
          </a:prstGeom>
          <a:noFill/>
        </p:spPr>
        <p:txBody>
          <a:bodyPr wrap="square" rtlCol="0">
            <a:spAutoFit/>
          </a:bodyPr>
          <a:lstStyle/>
          <a:p>
            <a:pPr algn="ctr"/>
            <a:r>
              <a:rPr lang="fa-IR" sz="3600" b="1" dirty="0"/>
              <a:t>توضیحات کلی از پروژه</a:t>
            </a:r>
            <a:endParaRPr lang="en-US" sz="3600" b="1" dirty="0"/>
          </a:p>
        </p:txBody>
      </p:sp>
      <p:sp>
        <p:nvSpPr>
          <p:cNvPr id="3" name="TextBox 2"/>
          <p:cNvSpPr txBox="1"/>
          <p:nvPr/>
        </p:nvSpPr>
        <p:spPr>
          <a:xfrm>
            <a:off x="414068" y="1587260"/>
            <a:ext cx="11266098" cy="3785652"/>
          </a:xfrm>
          <a:prstGeom prst="rect">
            <a:avLst/>
          </a:prstGeom>
          <a:noFill/>
        </p:spPr>
        <p:txBody>
          <a:bodyPr wrap="square" rtlCol="0">
            <a:spAutoFit/>
          </a:bodyPr>
          <a:lstStyle/>
          <a:p>
            <a:pPr algn="just" rtl="1"/>
            <a:r>
              <a:rPr lang="fa-IR" sz="2400" dirty="0">
                <a:solidFill>
                  <a:schemeClr val="accent2">
                    <a:lumMod val="50000"/>
                  </a:schemeClr>
                </a:solidFill>
              </a:rPr>
              <a:t>فرض کنید سامانه مدیریت فرودگاه های مربوط به یک شهر را در اختیار دارید. در سامانه مدیریت،مهم ترین چیزی که باید سازماندهی شود،پرواز های یک فردوگاه هستند. بدون در دست داشتن اطلاعاتی از فرودگاه شما نمیتوانید پرواز ها را مدیریت کنید. به عنوان مثال ،فرودگاه شهرهای تهران را در نظر بگیرید. دو فرودگاه آن، فرودگاه مهرآباد و فرودگاه امام خمینی است. فرودگاه مهرآباد مخصوص پروازهای داخلی بوده و مقصد آنها شهرهایی از خود ایران هستند . فرودگاه امام خمینی یک فرودگاه بین </a:t>
            </a:r>
            <a:r>
              <a:rPr lang="fa-IR" sz="2400" dirty="0" err="1">
                <a:solidFill>
                  <a:schemeClr val="accent2">
                    <a:lumMod val="50000"/>
                  </a:schemeClr>
                </a:solidFill>
              </a:rPr>
              <a:t>المللی</a:t>
            </a:r>
            <a:r>
              <a:rPr lang="fa-IR" sz="2400" dirty="0">
                <a:solidFill>
                  <a:schemeClr val="accent2">
                    <a:lumMod val="50000"/>
                  </a:schemeClr>
                </a:solidFill>
              </a:rPr>
              <a:t> ست که میتواند پروازهای خارج از ایران را نیز در </a:t>
            </a:r>
            <a:r>
              <a:rPr lang="fa-IR" sz="2400" dirty="0" err="1">
                <a:solidFill>
                  <a:schemeClr val="accent2">
                    <a:lumMod val="50000"/>
                  </a:schemeClr>
                </a:solidFill>
              </a:rPr>
              <a:t>مقصدهای</a:t>
            </a:r>
            <a:r>
              <a:rPr lang="fa-IR" sz="2400" dirty="0">
                <a:solidFill>
                  <a:schemeClr val="accent2">
                    <a:lumMod val="50000"/>
                  </a:schemeClr>
                </a:solidFill>
              </a:rPr>
              <a:t> خود جای دهد. هر کدام از این دو فرودگاه، </a:t>
            </a:r>
            <a:r>
              <a:rPr lang="fa-IR" sz="2400" dirty="0" err="1">
                <a:solidFill>
                  <a:schemeClr val="accent2">
                    <a:lumMod val="50000"/>
                  </a:schemeClr>
                </a:solidFill>
              </a:rPr>
              <a:t>گیت</a:t>
            </a:r>
            <a:r>
              <a:rPr lang="fa-IR" sz="2400" dirty="0">
                <a:solidFill>
                  <a:schemeClr val="accent2">
                    <a:lumMod val="50000"/>
                  </a:schemeClr>
                </a:solidFill>
              </a:rPr>
              <a:t> های مخصوص به خود را دارند که این گیت ها براساس پرواز ایرلاین(خطوط هوایی) مختلف از هم جدا میشوند.</a:t>
            </a:r>
          </a:p>
          <a:p>
            <a:pPr algn="just" rtl="1"/>
            <a:r>
              <a:rPr lang="fa-IR" sz="2400" dirty="0">
                <a:solidFill>
                  <a:schemeClr val="accent2">
                    <a:lumMod val="50000"/>
                  </a:schemeClr>
                </a:solidFill>
              </a:rPr>
              <a:t>از طرفی این سامانه،مدیریت فروش بلیت ها را به مسافران نیز شامل میشود. این مسافران بر حسب مقصد و نوع پروازشان (کلاس پرواز) متمایز هستند. این تمایز باعث میشود که مسافران به چندین قسمت تقسیم شوند. این تفاوت ها باعث میشود که سامانه ای در این مبنا طراحی شود.</a:t>
            </a:r>
            <a:endParaRPr lang="en-US" sz="2400" dirty="0">
              <a:solidFill>
                <a:schemeClr val="accent2">
                  <a:lumMod val="50000"/>
                </a:schemeClr>
              </a:solidFill>
            </a:endParaRPr>
          </a:p>
        </p:txBody>
      </p:sp>
    </p:spTree>
    <p:extLst>
      <p:ext uri="{BB962C8B-B14F-4D97-AF65-F5344CB8AC3E}">
        <p14:creationId xmlns:p14="http://schemas.microsoft.com/office/powerpoint/2010/main" val="3501665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5423A-CBF8-46E5-B0A4-E80245E20438}"/>
              </a:ext>
            </a:extLst>
          </p:cNvPr>
          <p:cNvSpPr txBox="1"/>
          <p:nvPr/>
        </p:nvSpPr>
        <p:spPr>
          <a:xfrm>
            <a:off x="987849" y="600305"/>
            <a:ext cx="10418237" cy="1200329"/>
          </a:xfrm>
          <a:prstGeom prst="rect">
            <a:avLst/>
          </a:prstGeom>
          <a:noFill/>
        </p:spPr>
        <p:txBody>
          <a:bodyPr wrap="none" rtlCol="1">
            <a:spAutoFit/>
          </a:bodyPr>
          <a:lstStyle/>
          <a:p>
            <a:r>
              <a:rPr lang="fa-IR" sz="3600" b="1" dirty="0">
                <a:solidFill>
                  <a:schemeClr val="accent6">
                    <a:lumMod val="50000"/>
                  </a:schemeClr>
                </a:solidFill>
                <a:effectLst/>
                <a:latin typeface="Calibri" panose="020F0502020204030204" pitchFamily="34" charset="0"/>
                <a:ea typeface="Calibri" panose="020F0502020204030204" pitchFamily="34" charset="0"/>
              </a:rPr>
              <a:t>موارد مورد نظر برای طراحی پایگاه داده سامانه یکپارچه فرودگاه :</a:t>
            </a:r>
            <a:endParaRPr lang="en-US" sz="3600" dirty="0">
              <a:solidFill>
                <a:schemeClr val="accent6">
                  <a:lumMod val="50000"/>
                </a:schemeClr>
              </a:solidFill>
              <a:effectLst/>
              <a:latin typeface="Calibri" panose="020F0502020204030204" pitchFamily="34" charset="0"/>
              <a:ea typeface="Calibri" panose="020F0502020204030204" pitchFamily="34" charset="0"/>
            </a:endParaRPr>
          </a:p>
          <a:p>
            <a:endParaRPr lang="fa-IR" sz="3600" dirty="0"/>
          </a:p>
        </p:txBody>
      </p:sp>
      <p:sp>
        <p:nvSpPr>
          <p:cNvPr id="3" name="TextBox 2">
            <a:extLst>
              <a:ext uri="{FF2B5EF4-FFF2-40B4-BE49-F238E27FC236}">
                <a16:creationId xmlns:a16="http://schemas.microsoft.com/office/drawing/2014/main" id="{CD680CB9-E59A-4E92-89D5-0283BEADE855}"/>
              </a:ext>
            </a:extLst>
          </p:cNvPr>
          <p:cNvSpPr txBox="1"/>
          <p:nvPr/>
        </p:nvSpPr>
        <p:spPr>
          <a:xfrm>
            <a:off x="2550862" y="1905409"/>
            <a:ext cx="8619604" cy="2554545"/>
          </a:xfrm>
          <a:prstGeom prst="rect">
            <a:avLst/>
          </a:prstGeom>
          <a:noFill/>
        </p:spPr>
        <p:txBody>
          <a:bodyPr wrap="none" rtlCol="1">
            <a:spAutoFit/>
          </a:bodyPr>
          <a:lstStyle/>
          <a:p>
            <a:pPr marL="457200" indent="-457200" algn="r" rtl="1">
              <a:buFont typeface="Wingdings" panose="05000000000000000000" pitchFamily="2" charset="2"/>
              <a:buChar char="v"/>
            </a:pPr>
            <a:r>
              <a:rPr lang="fa-IR" sz="3200" dirty="0">
                <a:solidFill>
                  <a:schemeClr val="accent6">
                    <a:lumMod val="50000"/>
                  </a:schemeClr>
                </a:solidFill>
                <a:effectLst/>
                <a:latin typeface="Calibri" panose="020F0502020204030204" pitchFamily="34" charset="0"/>
                <a:ea typeface="Calibri" panose="020F0502020204030204" pitchFamily="34" charset="0"/>
              </a:rPr>
              <a:t>فرودگاه ها : </a:t>
            </a:r>
          </a:p>
          <a:p>
            <a:pPr algn="r" rtl="1"/>
            <a:r>
              <a:rPr lang="fa-IR" sz="3200" dirty="0">
                <a:solidFill>
                  <a:schemeClr val="accent6">
                    <a:lumMod val="50000"/>
                  </a:schemeClr>
                </a:solidFill>
                <a:latin typeface="Calibri" panose="020F0502020204030204" pitchFamily="34" charset="0"/>
                <a:ea typeface="Calibri" panose="020F0502020204030204" pitchFamily="34" charset="0"/>
              </a:rPr>
              <a:t> </a:t>
            </a:r>
            <a:r>
              <a:rPr lang="fa-IR" sz="2800" dirty="0">
                <a:solidFill>
                  <a:schemeClr val="accent6">
                    <a:lumMod val="50000"/>
                  </a:schemeClr>
                </a:solidFill>
                <a:latin typeface="Calibri" panose="020F0502020204030204" pitchFamily="34" charset="0"/>
                <a:ea typeface="Calibri" panose="020F0502020204030204" pitchFamily="34" charset="0"/>
              </a:rPr>
              <a:t>یک فرودگاه شامل </a:t>
            </a:r>
            <a:r>
              <a:rPr lang="fa-IR" sz="2800" dirty="0" err="1">
                <a:solidFill>
                  <a:schemeClr val="accent6">
                    <a:lumMod val="50000"/>
                  </a:schemeClr>
                </a:solidFill>
                <a:latin typeface="Calibri" panose="020F0502020204030204" pitchFamily="34" charset="0"/>
                <a:ea typeface="Calibri" panose="020F0502020204030204" pitchFamily="34" charset="0"/>
              </a:rPr>
              <a:t>مواردی</a:t>
            </a:r>
            <a:r>
              <a:rPr lang="fa-IR" sz="2800" dirty="0">
                <a:solidFill>
                  <a:schemeClr val="accent6">
                    <a:lumMod val="50000"/>
                  </a:schemeClr>
                </a:solidFill>
                <a:latin typeface="Calibri" panose="020F0502020204030204" pitchFamily="34" charset="0"/>
                <a:ea typeface="Calibri" panose="020F0502020204030204" pitchFamily="34" charset="0"/>
              </a:rPr>
              <a:t> نظیر اسم و مختصات مکانی و ... می باشد </a:t>
            </a:r>
          </a:p>
          <a:p>
            <a:pPr algn="r" rtl="1"/>
            <a:r>
              <a:rPr lang="fa-IR" sz="2800" dirty="0">
                <a:solidFill>
                  <a:schemeClr val="accent6">
                    <a:lumMod val="50000"/>
                  </a:schemeClr>
                </a:solidFill>
                <a:latin typeface="Calibri" panose="020F0502020204030204" pitchFamily="34" charset="0"/>
                <a:ea typeface="Calibri" panose="020F0502020204030204" pitchFamily="34" charset="0"/>
              </a:rPr>
              <a:t> که برای ایجاد پایگاه داده مورد نظر به موارد زیر نیاز داریم :</a:t>
            </a:r>
            <a:endParaRPr lang="fa-IR" sz="3200" dirty="0">
              <a:solidFill>
                <a:schemeClr val="accent6">
                  <a:lumMod val="50000"/>
                </a:schemeClr>
              </a:solidFill>
              <a:effectLst/>
              <a:latin typeface="Calibri" panose="020F0502020204030204" pitchFamily="34" charset="0"/>
              <a:ea typeface="Calibri" panose="020F0502020204030204" pitchFamily="34" charset="0"/>
            </a:endParaRPr>
          </a:p>
          <a:p>
            <a:pPr marL="457200" indent="-457200" algn="r" rtl="1">
              <a:buFont typeface="Wingdings" panose="05000000000000000000" pitchFamily="2" charset="2"/>
              <a:buChar char="v"/>
            </a:pP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endParaRPr lang="fa-IR" sz="3200" dirty="0"/>
          </a:p>
        </p:txBody>
      </p:sp>
      <p:sp>
        <p:nvSpPr>
          <p:cNvPr id="4" name="TextBox 3">
            <a:extLst>
              <a:ext uri="{FF2B5EF4-FFF2-40B4-BE49-F238E27FC236}">
                <a16:creationId xmlns:a16="http://schemas.microsoft.com/office/drawing/2014/main" id="{CD3D028A-6FAC-4DBA-9E58-22D77DC2AA4C}"/>
              </a:ext>
            </a:extLst>
          </p:cNvPr>
          <p:cNvSpPr txBox="1"/>
          <p:nvPr/>
        </p:nvSpPr>
        <p:spPr>
          <a:xfrm>
            <a:off x="6951007" y="3688924"/>
            <a:ext cx="4219459" cy="2246769"/>
          </a:xfrm>
          <a:prstGeom prst="rect">
            <a:avLst/>
          </a:prstGeom>
          <a:noFill/>
        </p:spPr>
        <p:txBody>
          <a:bodyPr wrap="squar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نام فرودگاه</a:t>
            </a:r>
          </a:p>
          <a:p>
            <a:pPr marL="457200" indent="-457200" algn="r" rtl="1">
              <a:buFont typeface="Arial" panose="020B0604020202020204" pitchFamily="34" charset="0"/>
              <a:buChar char="•"/>
            </a:pPr>
            <a:r>
              <a:rPr lang="fa-IR" sz="2800" dirty="0">
                <a:solidFill>
                  <a:schemeClr val="accent2">
                    <a:lumMod val="50000"/>
                  </a:schemeClr>
                </a:solidFill>
              </a:rPr>
              <a:t>نام شهر فرودگاه</a:t>
            </a:r>
          </a:p>
          <a:p>
            <a:pPr marL="457200" indent="-457200" algn="r" rtl="1">
              <a:buFont typeface="Arial" panose="020B0604020202020204" pitchFamily="34" charset="0"/>
              <a:buChar char="•"/>
            </a:pPr>
            <a:r>
              <a:rPr lang="fa-IR" sz="2800" dirty="0">
                <a:solidFill>
                  <a:schemeClr val="accent2">
                    <a:lumMod val="50000"/>
                  </a:schemeClr>
                </a:solidFill>
              </a:rPr>
              <a:t>نام کشور فرودگاه</a:t>
            </a:r>
          </a:p>
          <a:p>
            <a:pPr marL="457200" indent="-457200" algn="r" rtl="1">
              <a:buFont typeface="Arial" panose="020B0604020202020204" pitchFamily="34" charset="0"/>
              <a:buChar char="•"/>
            </a:pPr>
            <a:r>
              <a:rPr lang="fa-IR" sz="2800" dirty="0">
                <a:solidFill>
                  <a:schemeClr val="accent2">
                    <a:lumMod val="50000"/>
                  </a:schemeClr>
                </a:solidFill>
              </a:rPr>
              <a:t>نام ایالت / استان فرودگاه</a:t>
            </a:r>
          </a:p>
          <a:p>
            <a:pPr marL="457200" indent="-457200" algn="r" rtl="1">
              <a:buFont typeface="Arial" panose="020B0604020202020204" pitchFamily="34" charset="0"/>
              <a:buChar char="•"/>
            </a:pPr>
            <a:r>
              <a:rPr lang="fa-IR" sz="2800" dirty="0" err="1">
                <a:solidFill>
                  <a:schemeClr val="accent2">
                    <a:lumMod val="50000"/>
                  </a:schemeClr>
                </a:solidFill>
              </a:rPr>
              <a:t>گیت</a:t>
            </a:r>
            <a:r>
              <a:rPr lang="fa-IR" sz="2800" dirty="0">
                <a:solidFill>
                  <a:schemeClr val="accent2">
                    <a:lumMod val="50000"/>
                  </a:schemeClr>
                </a:solidFill>
              </a:rPr>
              <a:t> های مربوط به هر </a:t>
            </a:r>
            <a:r>
              <a:rPr lang="fa-IR" sz="2800" dirty="0" err="1">
                <a:solidFill>
                  <a:schemeClr val="accent2">
                    <a:lumMod val="50000"/>
                  </a:schemeClr>
                </a:solidFill>
              </a:rPr>
              <a:t>ایرلاین</a:t>
            </a:r>
            <a:endParaRPr lang="fa-IR" sz="2800" dirty="0">
              <a:solidFill>
                <a:schemeClr val="accent2">
                  <a:lumMod val="50000"/>
                </a:schemeClr>
              </a:solidFill>
            </a:endParaRPr>
          </a:p>
        </p:txBody>
      </p:sp>
    </p:spTree>
    <p:extLst>
      <p:ext uri="{BB962C8B-B14F-4D97-AF65-F5344CB8AC3E}">
        <p14:creationId xmlns:p14="http://schemas.microsoft.com/office/powerpoint/2010/main" val="221297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4E7414-AA8F-45A2-9503-A35841D0FE35}"/>
              </a:ext>
            </a:extLst>
          </p:cNvPr>
          <p:cNvSpPr txBox="1"/>
          <p:nvPr/>
        </p:nvSpPr>
        <p:spPr>
          <a:xfrm>
            <a:off x="121186" y="131581"/>
            <a:ext cx="11197938" cy="1508105"/>
          </a:xfrm>
          <a:prstGeom prst="rect">
            <a:avLst/>
          </a:prstGeom>
          <a:noFill/>
        </p:spPr>
        <p:txBody>
          <a:bodyPr wrap="square" rtlCol="1">
            <a:spAutoFit/>
          </a:bodyPr>
          <a:lstStyle/>
          <a:p>
            <a:pPr marL="457200" indent="-457200" algn="r" rtl="1">
              <a:buFont typeface="Wingdings" panose="05000000000000000000" pitchFamily="2" charset="2"/>
              <a:buChar char="v"/>
            </a:pPr>
            <a:r>
              <a:rPr lang="fa-IR" sz="3200" dirty="0">
                <a:solidFill>
                  <a:schemeClr val="accent6">
                    <a:lumMod val="50000"/>
                  </a:schemeClr>
                </a:solidFill>
                <a:effectLst/>
                <a:latin typeface="Calibri" panose="020F0502020204030204" pitchFamily="34" charset="0"/>
                <a:ea typeface="Calibri" panose="020F0502020204030204" pitchFamily="34" charset="0"/>
              </a:rPr>
              <a:t>شرکت های هواپیمایی : </a:t>
            </a:r>
            <a:r>
              <a:rPr lang="fa-IR" sz="2800" dirty="0">
                <a:solidFill>
                  <a:schemeClr val="accent6">
                    <a:lumMod val="50000"/>
                  </a:schemeClr>
                </a:solidFill>
                <a:latin typeface="Calibri" panose="020F0502020204030204" pitchFamily="34" charset="0"/>
                <a:ea typeface="Calibri" panose="020F0502020204030204" pitchFamily="34" charset="0"/>
              </a:rPr>
              <a:t>این سری شرکت ها دارای یک سری هواپیما </a:t>
            </a:r>
            <a:r>
              <a:rPr lang="fa-IR" sz="2800" dirty="0" err="1">
                <a:solidFill>
                  <a:schemeClr val="accent6">
                    <a:lumMod val="50000"/>
                  </a:schemeClr>
                </a:solidFill>
                <a:latin typeface="Calibri" panose="020F0502020204030204" pitchFamily="34" charset="0"/>
                <a:ea typeface="Calibri" panose="020F0502020204030204" pitchFamily="34" charset="0"/>
              </a:rPr>
              <a:t>هایی</a:t>
            </a:r>
            <a:r>
              <a:rPr lang="fa-IR" sz="2800" dirty="0">
                <a:solidFill>
                  <a:schemeClr val="accent6">
                    <a:lumMod val="50000"/>
                  </a:schemeClr>
                </a:solidFill>
                <a:latin typeface="Calibri" panose="020F0502020204030204" pitchFamily="34" charset="0"/>
                <a:ea typeface="Calibri" panose="020F0502020204030204" pitchFamily="34" charset="0"/>
              </a:rPr>
              <a:t> هستند که هر کدوم دارای یک سری ویژگی می باشد که در زیر آمده است :</a:t>
            </a:r>
            <a:endParaRPr lang="fa-IR" sz="3200" dirty="0">
              <a:solidFill>
                <a:schemeClr val="accent6">
                  <a:lumMod val="50000"/>
                </a:schemeClr>
              </a:solidFill>
              <a:effectLst/>
              <a:latin typeface="Calibri" panose="020F0502020204030204" pitchFamily="34" charset="0"/>
              <a:ea typeface="Calibri" panose="020F0502020204030204" pitchFamily="34" charset="0"/>
            </a:endParaRPr>
          </a:p>
          <a:p>
            <a:pPr marL="457200" indent="-457200" algn="r" rtl="1">
              <a:buFont typeface="Wingdings" panose="05000000000000000000" pitchFamily="2" charset="2"/>
              <a:buChar char="v"/>
            </a:pPr>
            <a:endParaRPr lang="fa-IR" sz="3200" dirty="0">
              <a:solidFill>
                <a:schemeClr val="accent6">
                  <a:lumMod val="50000"/>
                </a:schemeClr>
              </a:solidFill>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B3C9F370-4720-4011-B7E8-C8B125551D94}"/>
              </a:ext>
            </a:extLst>
          </p:cNvPr>
          <p:cNvSpPr txBox="1"/>
          <p:nvPr/>
        </p:nvSpPr>
        <p:spPr>
          <a:xfrm>
            <a:off x="7023572" y="1182231"/>
            <a:ext cx="4200061" cy="2246769"/>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نام </a:t>
            </a:r>
            <a:r>
              <a:rPr lang="fa-IR" sz="2800" dirty="0" err="1">
                <a:solidFill>
                  <a:schemeClr val="accent2">
                    <a:lumMod val="50000"/>
                  </a:schemeClr>
                </a:solidFill>
              </a:rPr>
              <a:t>ایرلاین</a:t>
            </a:r>
            <a:endParaRPr lang="fa-IR" sz="2800" dirty="0">
              <a:solidFill>
                <a:schemeClr val="accent2">
                  <a:lumMod val="50000"/>
                </a:schemeClr>
              </a:solidFill>
            </a:endParaRPr>
          </a:p>
          <a:p>
            <a:pPr marL="457200" indent="-457200" algn="r" rtl="1">
              <a:buFont typeface="Arial" panose="020B0604020202020204" pitchFamily="34" charset="0"/>
              <a:buChar char="•"/>
            </a:pPr>
            <a:r>
              <a:rPr lang="fa-IR" sz="2800" dirty="0">
                <a:solidFill>
                  <a:schemeClr val="accent2">
                    <a:lumMod val="50000"/>
                  </a:schemeClr>
                </a:solidFill>
              </a:rPr>
              <a:t>نام / کد هواپیماها</a:t>
            </a:r>
          </a:p>
          <a:p>
            <a:pPr marL="457200" indent="-457200" algn="r" rtl="1">
              <a:buFont typeface="Arial" panose="020B0604020202020204" pitchFamily="34" charset="0"/>
              <a:buChar char="•"/>
            </a:pPr>
            <a:r>
              <a:rPr lang="fa-IR" sz="2800" dirty="0">
                <a:solidFill>
                  <a:schemeClr val="accent2">
                    <a:lumMod val="50000"/>
                  </a:schemeClr>
                </a:solidFill>
              </a:rPr>
              <a:t>کشور سازنده هواپیما</a:t>
            </a:r>
          </a:p>
          <a:p>
            <a:pPr marL="457200" indent="-457200" algn="r" rtl="1">
              <a:buFont typeface="Arial" panose="020B0604020202020204" pitchFamily="34" charset="0"/>
              <a:buChar char="•"/>
            </a:pPr>
            <a:r>
              <a:rPr lang="fa-IR" sz="2800" dirty="0">
                <a:solidFill>
                  <a:schemeClr val="accent2">
                    <a:lumMod val="50000"/>
                  </a:schemeClr>
                </a:solidFill>
              </a:rPr>
              <a:t>کد مربوط به آن </a:t>
            </a:r>
            <a:r>
              <a:rPr lang="fa-IR" sz="2800" dirty="0" err="1">
                <a:solidFill>
                  <a:schemeClr val="accent2">
                    <a:lumMod val="50000"/>
                  </a:schemeClr>
                </a:solidFill>
              </a:rPr>
              <a:t>ایرلاین</a:t>
            </a:r>
            <a:endParaRPr lang="fa-IR" sz="2800" dirty="0">
              <a:solidFill>
                <a:schemeClr val="accent2">
                  <a:lumMod val="50000"/>
                </a:schemeClr>
              </a:solidFill>
            </a:endParaRPr>
          </a:p>
          <a:p>
            <a:endParaRPr lang="fa-IR" sz="2800" dirty="0">
              <a:solidFill>
                <a:schemeClr val="accent2">
                  <a:lumMod val="50000"/>
                </a:schemeClr>
              </a:solidFill>
            </a:endParaRPr>
          </a:p>
        </p:txBody>
      </p:sp>
      <p:sp>
        <p:nvSpPr>
          <p:cNvPr id="4" name="TextBox 3">
            <a:extLst>
              <a:ext uri="{FF2B5EF4-FFF2-40B4-BE49-F238E27FC236}">
                <a16:creationId xmlns:a16="http://schemas.microsoft.com/office/drawing/2014/main" id="{836F4E76-A3AF-42FB-8376-D213DCBDCC6E}"/>
              </a:ext>
            </a:extLst>
          </p:cNvPr>
          <p:cNvSpPr txBox="1"/>
          <p:nvPr/>
        </p:nvSpPr>
        <p:spPr>
          <a:xfrm>
            <a:off x="1998031" y="2971545"/>
            <a:ext cx="9225602" cy="1508105"/>
          </a:xfrm>
          <a:prstGeom prst="rect">
            <a:avLst/>
          </a:prstGeom>
          <a:noFill/>
        </p:spPr>
        <p:txBody>
          <a:bodyPr wrap="none" rtlCol="1">
            <a:spAutoFit/>
          </a:bodyPr>
          <a:lstStyle/>
          <a:p>
            <a:pPr marL="571500" indent="-571500" algn="r" rtl="1">
              <a:buFont typeface="Wingdings" panose="05000000000000000000" pitchFamily="2" charset="2"/>
              <a:buChar char="v"/>
            </a:pPr>
            <a:r>
              <a:rPr lang="fa-IR" sz="3200" dirty="0">
                <a:solidFill>
                  <a:schemeClr val="accent6">
                    <a:lumMod val="50000"/>
                  </a:schemeClr>
                </a:solidFill>
              </a:rPr>
              <a:t>هواپیما : </a:t>
            </a:r>
          </a:p>
          <a:p>
            <a:pPr algn="r" rtl="1"/>
            <a:r>
              <a:rPr lang="fa-IR" sz="3200" dirty="0">
                <a:solidFill>
                  <a:schemeClr val="accent6">
                    <a:lumMod val="50000"/>
                  </a:schemeClr>
                </a:solidFill>
              </a:rPr>
              <a:t> </a:t>
            </a:r>
            <a:r>
              <a:rPr lang="fa-IR" sz="2800" dirty="0">
                <a:solidFill>
                  <a:schemeClr val="accent6">
                    <a:lumMod val="50000"/>
                  </a:schemeClr>
                </a:solidFill>
              </a:rPr>
              <a:t>یک هواپیمای استاندارد دارای یک سری ویژگی ها می باشد که توصیف کننده</a:t>
            </a:r>
          </a:p>
          <a:p>
            <a:pPr algn="r" rtl="1"/>
            <a:r>
              <a:rPr lang="fa-IR" sz="2800" dirty="0">
                <a:solidFill>
                  <a:schemeClr val="accent6">
                    <a:lumMod val="50000"/>
                  </a:schemeClr>
                </a:solidFill>
              </a:rPr>
              <a:t> نوع هواپیما می باشد که به صورت زیر آمده است : </a:t>
            </a:r>
            <a:endParaRPr lang="fa-IR" sz="3200" dirty="0">
              <a:solidFill>
                <a:schemeClr val="accent6">
                  <a:lumMod val="50000"/>
                </a:schemeClr>
              </a:solidFill>
            </a:endParaRPr>
          </a:p>
        </p:txBody>
      </p:sp>
      <p:sp>
        <p:nvSpPr>
          <p:cNvPr id="5" name="TextBox 4">
            <a:extLst>
              <a:ext uri="{FF2B5EF4-FFF2-40B4-BE49-F238E27FC236}">
                <a16:creationId xmlns:a16="http://schemas.microsoft.com/office/drawing/2014/main" id="{506F7A09-B24A-4964-A3CC-2CEEB68E5437}"/>
              </a:ext>
            </a:extLst>
          </p:cNvPr>
          <p:cNvSpPr txBox="1"/>
          <p:nvPr/>
        </p:nvSpPr>
        <p:spPr>
          <a:xfrm>
            <a:off x="6610832" y="4479650"/>
            <a:ext cx="4487126" cy="2246769"/>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نام </a:t>
            </a:r>
            <a:r>
              <a:rPr lang="fa-IR" sz="2800" dirty="0" err="1">
                <a:solidFill>
                  <a:schemeClr val="accent2">
                    <a:lumMod val="50000"/>
                  </a:schemeClr>
                </a:solidFill>
              </a:rPr>
              <a:t>ایرلاین</a:t>
            </a:r>
            <a:endParaRPr lang="fa-IR" sz="2800" dirty="0">
              <a:solidFill>
                <a:schemeClr val="accent2">
                  <a:lumMod val="50000"/>
                </a:schemeClr>
              </a:solidFill>
            </a:endParaRPr>
          </a:p>
          <a:p>
            <a:pPr marL="457200" indent="-457200" algn="r" rtl="1">
              <a:buFont typeface="Arial" panose="020B0604020202020204" pitchFamily="34" charset="0"/>
              <a:buChar char="•"/>
            </a:pPr>
            <a:r>
              <a:rPr lang="fa-IR" sz="2800" dirty="0">
                <a:solidFill>
                  <a:schemeClr val="accent2">
                    <a:lumMod val="50000"/>
                  </a:schemeClr>
                </a:solidFill>
              </a:rPr>
              <a:t>کد هواپیما</a:t>
            </a:r>
          </a:p>
          <a:p>
            <a:pPr marL="457200" indent="-457200" algn="r" rtl="1">
              <a:buFont typeface="Arial" panose="020B0604020202020204" pitchFamily="34" charset="0"/>
              <a:buChar char="•"/>
            </a:pPr>
            <a:r>
              <a:rPr lang="fa-IR" sz="2800" dirty="0">
                <a:solidFill>
                  <a:schemeClr val="accent2">
                    <a:lumMod val="50000"/>
                  </a:schemeClr>
                </a:solidFill>
              </a:rPr>
              <a:t>ظرفیت هواپیما</a:t>
            </a:r>
          </a:p>
          <a:p>
            <a:pPr marL="457200" indent="-457200" algn="r" rtl="1">
              <a:buFont typeface="Arial" panose="020B0604020202020204" pitchFamily="34" charset="0"/>
              <a:buChar char="•"/>
            </a:pPr>
            <a:r>
              <a:rPr lang="fa-IR" sz="2800" dirty="0">
                <a:solidFill>
                  <a:schemeClr val="accent2">
                    <a:lumMod val="50000"/>
                  </a:schemeClr>
                </a:solidFill>
              </a:rPr>
              <a:t>ساعت رسیدن به مقصد</a:t>
            </a:r>
          </a:p>
          <a:p>
            <a:pPr marL="457200" indent="-457200" algn="r" rtl="1">
              <a:buFont typeface="Arial" panose="020B0604020202020204" pitchFamily="34" charset="0"/>
              <a:buChar char="•"/>
            </a:pPr>
            <a:r>
              <a:rPr lang="fa-IR" sz="2800" dirty="0">
                <a:solidFill>
                  <a:schemeClr val="accent2">
                    <a:lumMod val="50000"/>
                  </a:schemeClr>
                </a:solidFill>
              </a:rPr>
              <a:t>مقدار بار قابل حمل توسط هواپیما</a:t>
            </a:r>
          </a:p>
        </p:txBody>
      </p:sp>
    </p:spTree>
    <p:extLst>
      <p:ext uri="{BB962C8B-B14F-4D97-AF65-F5344CB8AC3E}">
        <p14:creationId xmlns:p14="http://schemas.microsoft.com/office/powerpoint/2010/main" val="4222021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9E974E-58E3-4151-B4FB-FFC6153778BD}"/>
              </a:ext>
            </a:extLst>
          </p:cNvPr>
          <p:cNvSpPr txBox="1"/>
          <p:nvPr/>
        </p:nvSpPr>
        <p:spPr>
          <a:xfrm>
            <a:off x="541964" y="443567"/>
            <a:ext cx="11108072" cy="3416320"/>
          </a:xfrm>
          <a:prstGeom prst="rect">
            <a:avLst/>
          </a:prstGeom>
          <a:noFill/>
        </p:spPr>
        <p:txBody>
          <a:bodyPr wrap="square" rtlCol="1">
            <a:spAutoFit/>
          </a:bodyPr>
          <a:lstStyle/>
          <a:p>
            <a:pPr marL="457200" indent="-457200" algn="r" rtl="1">
              <a:buFont typeface="Wingdings" panose="05000000000000000000" pitchFamily="2" charset="2"/>
              <a:buChar char="v"/>
            </a:pPr>
            <a:r>
              <a:rPr lang="fa-IR" sz="3200" dirty="0"/>
              <a:t>پرواز ها :</a:t>
            </a:r>
          </a:p>
          <a:p>
            <a:pPr algn="r" rtl="1"/>
            <a:endParaRPr lang="fa-IR" sz="3200" dirty="0"/>
          </a:p>
          <a:p>
            <a:pPr algn="r" rtl="1"/>
            <a:r>
              <a:rPr lang="fa-IR" sz="2800" dirty="0"/>
              <a:t>یک پرواز شامل مبدا و </a:t>
            </a:r>
            <a:r>
              <a:rPr lang="fa-IR" sz="2800" dirty="0" err="1"/>
              <a:t>مقصدی</a:t>
            </a:r>
            <a:r>
              <a:rPr lang="fa-IR" sz="2800" dirty="0"/>
              <a:t> می باشد که با توجه به در خواست مسافر ( ساعت و شهر</a:t>
            </a:r>
          </a:p>
          <a:p>
            <a:pPr algn="r" rtl="1"/>
            <a:r>
              <a:rPr lang="fa-IR" sz="2800" dirty="0"/>
              <a:t>مقصد و ...) یک بلیت را برای پرواز مورد نظر صادر میکنیم که دارای اطلاعات زیر است :</a:t>
            </a:r>
            <a:r>
              <a:rPr lang="fa-IR" sz="3200" dirty="0"/>
              <a:t>																</a:t>
            </a:r>
          </a:p>
          <a:p>
            <a:pPr algn="r" rtl="1"/>
            <a:endParaRPr lang="fa-IR" sz="3200" dirty="0"/>
          </a:p>
        </p:txBody>
      </p:sp>
      <p:sp>
        <p:nvSpPr>
          <p:cNvPr id="4" name="TextBox 3">
            <a:extLst>
              <a:ext uri="{FF2B5EF4-FFF2-40B4-BE49-F238E27FC236}">
                <a16:creationId xmlns:a16="http://schemas.microsoft.com/office/drawing/2014/main" id="{23BED01D-003D-4F31-94CA-C07ACCB4F555}"/>
              </a:ext>
            </a:extLst>
          </p:cNvPr>
          <p:cNvSpPr txBox="1"/>
          <p:nvPr/>
        </p:nvSpPr>
        <p:spPr>
          <a:xfrm>
            <a:off x="8238525" y="2580701"/>
            <a:ext cx="3411511" cy="3108543"/>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err="1">
                <a:solidFill>
                  <a:schemeClr val="accent2">
                    <a:lumMod val="50000"/>
                  </a:schemeClr>
                </a:solidFill>
              </a:rPr>
              <a:t>آیدی</a:t>
            </a:r>
            <a:r>
              <a:rPr lang="fa-IR" sz="2800" dirty="0">
                <a:solidFill>
                  <a:schemeClr val="accent2">
                    <a:lumMod val="50000"/>
                  </a:schemeClr>
                </a:solidFill>
              </a:rPr>
              <a:t> پرواز</a:t>
            </a:r>
          </a:p>
          <a:p>
            <a:pPr marL="457200" indent="-457200" algn="r" rtl="1">
              <a:buFont typeface="Arial" panose="020B0604020202020204" pitchFamily="34" charset="0"/>
              <a:buChar char="•"/>
            </a:pPr>
            <a:r>
              <a:rPr lang="fa-IR" sz="2800" dirty="0">
                <a:solidFill>
                  <a:schemeClr val="accent2">
                    <a:lumMod val="50000"/>
                  </a:schemeClr>
                </a:solidFill>
              </a:rPr>
              <a:t>شهر مبدا</a:t>
            </a:r>
          </a:p>
          <a:p>
            <a:pPr marL="457200" indent="-457200" algn="r" rtl="1">
              <a:buFont typeface="Arial" panose="020B0604020202020204" pitchFamily="34" charset="0"/>
              <a:buChar char="•"/>
            </a:pPr>
            <a:r>
              <a:rPr lang="fa-IR" sz="2800" dirty="0">
                <a:solidFill>
                  <a:schemeClr val="accent2">
                    <a:lumMod val="50000"/>
                  </a:schemeClr>
                </a:solidFill>
              </a:rPr>
              <a:t>شهر مقصد</a:t>
            </a:r>
          </a:p>
          <a:p>
            <a:pPr marL="457200" indent="-457200" algn="r" rtl="1">
              <a:buFont typeface="Arial" panose="020B0604020202020204" pitchFamily="34" charset="0"/>
              <a:buChar char="•"/>
            </a:pPr>
            <a:r>
              <a:rPr lang="fa-IR" sz="2800" dirty="0">
                <a:solidFill>
                  <a:schemeClr val="accent2">
                    <a:lumMod val="50000"/>
                  </a:schemeClr>
                </a:solidFill>
              </a:rPr>
              <a:t>ساعت پرواز</a:t>
            </a:r>
          </a:p>
          <a:p>
            <a:pPr marL="457200" indent="-457200" algn="r" rtl="1">
              <a:buFont typeface="Arial" panose="020B0604020202020204" pitchFamily="34" charset="0"/>
              <a:buChar char="•"/>
            </a:pPr>
            <a:r>
              <a:rPr lang="fa-IR" sz="2800" dirty="0">
                <a:solidFill>
                  <a:schemeClr val="accent2">
                    <a:lumMod val="50000"/>
                  </a:schemeClr>
                </a:solidFill>
              </a:rPr>
              <a:t>تاریخ پرواز</a:t>
            </a:r>
          </a:p>
          <a:p>
            <a:pPr marL="457200" indent="-457200" algn="r" rtl="1">
              <a:buFont typeface="Arial" panose="020B0604020202020204" pitchFamily="34" charset="0"/>
              <a:buChar char="•"/>
            </a:pPr>
            <a:r>
              <a:rPr lang="fa-IR" sz="2800" dirty="0">
                <a:solidFill>
                  <a:schemeClr val="accent2">
                    <a:lumMod val="50000"/>
                  </a:schemeClr>
                </a:solidFill>
              </a:rPr>
              <a:t>ظرفیت کنونی</a:t>
            </a:r>
          </a:p>
          <a:p>
            <a:pPr marL="457200" indent="-457200" algn="r" rtl="1">
              <a:buFont typeface="Arial" panose="020B0604020202020204" pitchFamily="34" charset="0"/>
              <a:buChar char="•"/>
            </a:pPr>
            <a:r>
              <a:rPr lang="fa-IR" sz="2800" dirty="0" err="1">
                <a:solidFill>
                  <a:schemeClr val="accent2">
                    <a:lumMod val="50000"/>
                  </a:schemeClr>
                </a:solidFill>
              </a:rPr>
              <a:t>ایرلاین</a:t>
            </a:r>
            <a:r>
              <a:rPr lang="fa-IR" sz="2800" dirty="0">
                <a:solidFill>
                  <a:schemeClr val="accent2">
                    <a:lumMod val="50000"/>
                  </a:schemeClr>
                </a:solidFill>
              </a:rPr>
              <a:t> مربوط به پرواز</a:t>
            </a:r>
          </a:p>
        </p:txBody>
      </p:sp>
    </p:spTree>
    <p:extLst>
      <p:ext uri="{BB962C8B-B14F-4D97-AF65-F5344CB8AC3E}">
        <p14:creationId xmlns:p14="http://schemas.microsoft.com/office/powerpoint/2010/main" val="2101890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6CBE7-D591-4628-806B-CEA95828C789}"/>
              </a:ext>
            </a:extLst>
          </p:cNvPr>
          <p:cNvSpPr txBox="1"/>
          <p:nvPr/>
        </p:nvSpPr>
        <p:spPr>
          <a:xfrm>
            <a:off x="198304" y="732732"/>
            <a:ext cx="11233518" cy="1508105"/>
          </a:xfrm>
          <a:prstGeom prst="rect">
            <a:avLst/>
          </a:prstGeom>
          <a:noFill/>
        </p:spPr>
        <p:txBody>
          <a:bodyPr wrap="square" rtlCol="1">
            <a:spAutoFit/>
          </a:bodyPr>
          <a:lstStyle/>
          <a:p>
            <a:pPr marL="457200" indent="-457200" algn="r" rtl="1">
              <a:buFont typeface="Wingdings" panose="05000000000000000000" pitchFamily="2" charset="2"/>
              <a:buChar char="v"/>
            </a:pPr>
            <a:r>
              <a:rPr lang="fa-IR" sz="3200" dirty="0"/>
              <a:t>بلیت :</a:t>
            </a:r>
          </a:p>
          <a:p>
            <a:pPr algn="r"/>
            <a:r>
              <a:rPr lang="fa-IR" sz="3200" dirty="0"/>
              <a:t>  </a:t>
            </a:r>
            <a:r>
              <a:rPr lang="fa-IR" sz="2800" dirty="0"/>
              <a:t>یک بلیت شامل ویژگی های نظیر مشخصات فردی مسافر و اطلاعات پرواز می باشد</a:t>
            </a:r>
          </a:p>
          <a:p>
            <a:pPr algn="r"/>
            <a:r>
              <a:rPr lang="fa-IR" sz="2800" dirty="0"/>
              <a:t>  که در </a:t>
            </a:r>
            <a:r>
              <a:rPr lang="fa-IR" sz="2800" dirty="0" err="1"/>
              <a:t>اتربیوت</a:t>
            </a:r>
            <a:r>
              <a:rPr lang="fa-IR" sz="2800" dirty="0"/>
              <a:t> های زیر به آن اشاره شده است :</a:t>
            </a:r>
          </a:p>
        </p:txBody>
      </p:sp>
      <p:sp>
        <p:nvSpPr>
          <p:cNvPr id="3" name="TextBox 2">
            <a:extLst>
              <a:ext uri="{FF2B5EF4-FFF2-40B4-BE49-F238E27FC236}">
                <a16:creationId xmlns:a16="http://schemas.microsoft.com/office/drawing/2014/main" id="{C6384910-5E36-483E-8CC4-08E8854A81E0}"/>
              </a:ext>
            </a:extLst>
          </p:cNvPr>
          <p:cNvSpPr txBox="1"/>
          <p:nvPr/>
        </p:nvSpPr>
        <p:spPr>
          <a:xfrm>
            <a:off x="3200271" y="2247283"/>
            <a:ext cx="8099332" cy="3970318"/>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شماره بلیت</a:t>
            </a:r>
          </a:p>
          <a:p>
            <a:pPr marL="457200" indent="-457200" algn="r" rtl="1">
              <a:buFont typeface="Arial" panose="020B0604020202020204" pitchFamily="34" charset="0"/>
              <a:buChar char="•"/>
            </a:pPr>
            <a:r>
              <a:rPr lang="fa-IR" sz="2800" dirty="0">
                <a:solidFill>
                  <a:schemeClr val="accent2">
                    <a:lumMod val="50000"/>
                  </a:schemeClr>
                </a:solidFill>
              </a:rPr>
              <a:t>شهر مبدا</a:t>
            </a:r>
          </a:p>
          <a:p>
            <a:pPr marL="457200" indent="-457200" algn="r" rtl="1">
              <a:buFont typeface="Arial" panose="020B0604020202020204" pitchFamily="34" charset="0"/>
              <a:buChar char="•"/>
            </a:pPr>
            <a:r>
              <a:rPr lang="fa-IR" sz="2800" dirty="0">
                <a:solidFill>
                  <a:schemeClr val="accent2">
                    <a:lumMod val="50000"/>
                  </a:schemeClr>
                </a:solidFill>
              </a:rPr>
              <a:t>شهر مقصد</a:t>
            </a:r>
          </a:p>
          <a:p>
            <a:pPr marL="457200" indent="-457200" algn="r" rtl="1">
              <a:buFont typeface="Arial" panose="020B0604020202020204" pitchFamily="34" charset="0"/>
              <a:buChar char="•"/>
            </a:pPr>
            <a:r>
              <a:rPr lang="fa-IR" sz="2800" dirty="0">
                <a:solidFill>
                  <a:schemeClr val="accent2">
                    <a:lumMod val="50000"/>
                  </a:schemeClr>
                </a:solidFill>
                <a:latin typeface="Calibri" panose="020F0502020204030204" pitchFamily="34" charset="0"/>
                <a:ea typeface="Calibri" panose="020F0502020204030204" pitchFamily="34" charset="0"/>
              </a:rPr>
              <a:t>قیمت بلیت</a:t>
            </a:r>
            <a:endParaRPr lang="fa-IR" sz="2800" dirty="0">
              <a:solidFill>
                <a:schemeClr val="accent2">
                  <a:lumMod val="50000"/>
                </a:schemeClr>
              </a:solidFill>
              <a:effectLst/>
              <a:latin typeface="Calibri" panose="020F0502020204030204" pitchFamily="34" charset="0"/>
              <a:ea typeface="Calibri" panose="020F0502020204030204" pitchFamily="34" charset="0"/>
            </a:endParaRPr>
          </a:p>
          <a:p>
            <a:pPr marL="457200" indent="-457200" algn="r" rtl="1">
              <a:buFont typeface="Arial" panose="020B0604020202020204" pitchFamily="34" charset="0"/>
              <a:buChar char="•"/>
            </a:pPr>
            <a:r>
              <a:rPr lang="fa-IR" sz="2800" dirty="0">
                <a:solidFill>
                  <a:schemeClr val="accent2">
                    <a:lumMod val="50000"/>
                  </a:schemeClr>
                </a:solidFill>
                <a:latin typeface="Calibri" panose="020F0502020204030204" pitchFamily="34" charset="0"/>
                <a:ea typeface="Calibri" panose="020F0502020204030204" pitchFamily="34" charset="0"/>
              </a:rPr>
              <a:t>کد ملی مسافر</a:t>
            </a:r>
          </a:p>
          <a:p>
            <a:pPr marL="457200" indent="-457200" algn="r" rtl="1">
              <a:buFont typeface="Arial" panose="020B0604020202020204" pitchFamily="34" charset="0"/>
              <a:buChar char="•"/>
            </a:pPr>
            <a:r>
              <a:rPr lang="fa-IR" sz="2800" dirty="0">
                <a:solidFill>
                  <a:schemeClr val="accent2">
                    <a:lumMod val="50000"/>
                  </a:schemeClr>
                </a:solidFill>
                <a:effectLst/>
                <a:latin typeface="Calibri" panose="020F0502020204030204" pitchFamily="34" charset="0"/>
                <a:ea typeface="Calibri" panose="020F0502020204030204" pitchFamily="34" charset="0"/>
              </a:rPr>
              <a:t>مقدار بار</a:t>
            </a:r>
            <a:r>
              <a:rPr lang="fa-IR" sz="2800" dirty="0">
                <a:solidFill>
                  <a:schemeClr val="accent2">
                    <a:lumMod val="50000"/>
                  </a:schemeClr>
                </a:solidFill>
                <a:latin typeface="Calibri" panose="020F0502020204030204" pitchFamily="34" charset="0"/>
                <a:ea typeface="Calibri" panose="020F0502020204030204" pitchFamily="34" charset="0"/>
              </a:rPr>
              <a:t> مسافر</a:t>
            </a:r>
          </a:p>
          <a:p>
            <a:pPr marL="457200" indent="-457200" algn="r" rtl="1">
              <a:buFont typeface="Arial" panose="020B0604020202020204" pitchFamily="34" charset="0"/>
              <a:buChar char="•"/>
            </a:pPr>
            <a:r>
              <a:rPr lang="fa-IR" sz="2800" dirty="0">
                <a:solidFill>
                  <a:schemeClr val="accent2">
                    <a:lumMod val="50000"/>
                  </a:schemeClr>
                </a:solidFill>
                <a:effectLst/>
                <a:latin typeface="Calibri" panose="020F0502020204030204" pitchFamily="34" charset="0"/>
                <a:ea typeface="Calibri" panose="020F0502020204030204" pitchFamily="34" charset="0"/>
              </a:rPr>
              <a:t>کد پرواز</a:t>
            </a:r>
          </a:p>
          <a:p>
            <a:pPr marL="457200" indent="-457200" algn="r" rtl="1">
              <a:buFont typeface="Arial" panose="020B0604020202020204" pitchFamily="34" charset="0"/>
              <a:buChar char="•"/>
            </a:pPr>
            <a:r>
              <a:rPr lang="fa-IR" sz="2800" dirty="0" err="1">
                <a:solidFill>
                  <a:schemeClr val="accent2">
                    <a:lumMod val="50000"/>
                  </a:schemeClr>
                </a:solidFill>
                <a:latin typeface="Calibri" panose="020F0502020204030204" pitchFamily="34" charset="0"/>
                <a:ea typeface="Calibri" panose="020F0502020204030204" pitchFamily="34" charset="0"/>
              </a:rPr>
              <a:t>آیدی</a:t>
            </a:r>
            <a:r>
              <a:rPr lang="fa-IR" sz="2800" dirty="0">
                <a:solidFill>
                  <a:schemeClr val="accent2">
                    <a:lumMod val="50000"/>
                  </a:schemeClr>
                </a:solidFill>
                <a:latin typeface="Calibri" panose="020F0502020204030204" pitchFamily="34" charset="0"/>
                <a:ea typeface="Calibri" panose="020F0502020204030204" pitchFamily="34" charset="0"/>
              </a:rPr>
              <a:t> </a:t>
            </a:r>
            <a:r>
              <a:rPr lang="fa-IR" sz="2800" dirty="0" err="1">
                <a:solidFill>
                  <a:schemeClr val="accent2">
                    <a:lumMod val="50000"/>
                  </a:schemeClr>
                </a:solidFill>
                <a:latin typeface="Calibri" panose="020F0502020204030204" pitchFamily="34" charset="0"/>
                <a:ea typeface="Calibri" panose="020F0502020204030204" pitchFamily="34" charset="0"/>
              </a:rPr>
              <a:t>گیت</a:t>
            </a:r>
            <a:endParaRPr lang="en-US" sz="2800" dirty="0">
              <a:solidFill>
                <a:schemeClr val="accent2">
                  <a:lumMod val="50000"/>
                </a:schemeClr>
              </a:solidFill>
              <a:effectLst/>
              <a:latin typeface="Calibri" panose="020F0502020204030204" pitchFamily="34" charset="0"/>
              <a:ea typeface="Calibri" panose="020F0502020204030204" pitchFamily="34" charset="0"/>
            </a:endParaRPr>
          </a:p>
          <a:p>
            <a:pPr marL="457200" indent="-457200" algn="r" rtl="1">
              <a:buFont typeface="Arial" panose="020B0604020202020204" pitchFamily="34" charset="0"/>
              <a:buChar char="•"/>
            </a:pPr>
            <a:r>
              <a:rPr lang="fa-IR" sz="2800" dirty="0">
                <a:solidFill>
                  <a:schemeClr val="accent2">
                    <a:lumMod val="50000"/>
                  </a:schemeClr>
                </a:solidFill>
                <a:latin typeface="Calibri" panose="020F0502020204030204" pitchFamily="34" charset="0"/>
                <a:ea typeface="Calibri" panose="020F0502020204030204" pitchFamily="34" charset="0"/>
              </a:rPr>
              <a:t>نوع پرواز</a:t>
            </a:r>
            <a:r>
              <a:rPr lang="en-US" sz="2800" dirty="0">
                <a:solidFill>
                  <a:schemeClr val="accent2">
                    <a:lumMod val="50000"/>
                  </a:schemeClr>
                </a:solidFill>
                <a:effectLst/>
                <a:latin typeface="Calibri" panose="020F0502020204030204" pitchFamily="34" charset="0"/>
                <a:ea typeface="Calibri" panose="020F0502020204030204" pitchFamily="34" charset="0"/>
              </a:rPr>
              <a:t>(</a:t>
            </a:r>
            <a:r>
              <a:rPr lang="en-US" sz="2800" dirty="0">
                <a:solidFill>
                  <a:schemeClr val="accent2">
                    <a:lumMod val="50000"/>
                  </a:schemeClr>
                </a:solidFill>
                <a:latin typeface="Calibri" panose="020F0502020204030204" pitchFamily="34" charset="0"/>
                <a:ea typeface="Calibri" panose="020F0502020204030204" pitchFamily="34" charset="0"/>
              </a:rPr>
              <a:t>F</a:t>
            </a:r>
            <a:r>
              <a:rPr lang="en-US" sz="2800" dirty="0">
                <a:solidFill>
                  <a:schemeClr val="accent2">
                    <a:lumMod val="50000"/>
                  </a:schemeClr>
                </a:solidFill>
                <a:effectLst/>
                <a:latin typeface="Calibri" panose="020F0502020204030204" pitchFamily="34" charset="0"/>
                <a:ea typeface="Calibri" panose="020F0502020204030204" pitchFamily="34" charset="0"/>
              </a:rPr>
              <a:t>rist class , Business class , Economy class</a:t>
            </a:r>
            <a:r>
              <a:rPr lang="en-US" sz="2800" dirty="0">
                <a:solidFill>
                  <a:schemeClr val="accent2">
                    <a:lumMod val="50000"/>
                  </a:schemeClr>
                </a:solidFill>
                <a:latin typeface="Calibri" panose="020F0502020204030204" pitchFamily="34" charset="0"/>
                <a:ea typeface="Calibri" panose="020F0502020204030204" pitchFamily="34" charset="0"/>
              </a:rPr>
              <a:t>)</a:t>
            </a:r>
            <a:endParaRPr lang="fa-IR" sz="2800" dirty="0">
              <a:solidFill>
                <a:schemeClr val="accent2">
                  <a:lumMod val="50000"/>
                </a:schemeClr>
              </a:solidFill>
            </a:endParaRPr>
          </a:p>
        </p:txBody>
      </p:sp>
      <p:sp>
        <p:nvSpPr>
          <p:cNvPr id="4" name="TextBox 3">
            <a:extLst>
              <a:ext uri="{FF2B5EF4-FFF2-40B4-BE49-F238E27FC236}">
                <a16:creationId xmlns:a16="http://schemas.microsoft.com/office/drawing/2014/main" id="{D0AF6CC7-7F56-4C41-A853-D45206CA1C07}"/>
              </a:ext>
            </a:extLst>
          </p:cNvPr>
          <p:cNvSpPr txBox="1"/>
          <p:nvPr/>
        </p:nvSpPr>
        <p:spPr>
          <a:xfrm>
            <a:off x="7218036" y="209512"/>
            <a:ext cx="4081567" cy="523220"/>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نوع پرواز( داخلی یا خارجی)</a:t>
            </a:r>
          </a:p>
        </p:txBody>
      </p:sp>
    </p:spTree>
    <p:extLst>
      <p:ext uri="{BB962C8B-B14F-4D97-AF65-F5344CB8AC3E}">
        <p14:creationId xmlns:p14="http://schemas.microsoft.com/office/powerpoint/2010/main" val="37225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35931-9D49-4AEB-81C1-F19EFD6F1E86}"/>
              </a:ext>
            </a:extLst>
          </p:cNvPr>
          <p:cNvSpPr txBox="1"/>
          <p:nvPr/>
        </p:nvSpPr>
        <p:spPr>
          <a:xfrm>
            <a:off x="528810" y="641848"/>
            <a:ext cx="10946177" cy="1077218"/>
          </a:xfrm>
          <a:prstGeom prst="rect">
            <a:avLst/>
          </a:prstGeom>
          <a:noFill/>
        </p:spPr>
        <p:txBody>
          <a:bodyPr wrap="square" rtlCol="1">
            <a:spAutoFit/>
          </a:bodyPr>
          <a:lstStyle/>
          <a:p>
            <a:pPr marL="457200" indent="-457200" algn="r" rtl="1">
              <a:buFont typeface="Wingdings" panose="05000000000000000000" pitchFamily="2" charset="2"/>
              <a:buChar char="v"/>
            </a:pPr>
            <a:r>
              <a:rPr lang="fa-IR" sz="3200" dirty="0"/>
              <a:t>شخص : </a:t>
            </a:r>
            <a:r>
              <a:rPr lang="fa-IR" sz="2800" dirty="0"/>
              <a:t>این قسمت برای آن ایجاد شده است تا از اطلاعات تکراری جلوگیری شود و برای خلبان و خدمه ها هواپیما از آن استفاده شود :</a:t>
            </a:r>
            <a:r>
              <a:rPr lang="fa-IR" sz="3200" dirty="0"/>
              <a:t> </a:t>
            </a:r>
          </a:p>
        </p:txBody>
      </p:sp>
      <p:sp>
        <p:nvSpPr>
          <p:cNvPr id="3" name="TextBox 2">
            <a:extLst>
              <a:ext uri="{FF2B5EF4-FFF2-40B4-BE49-F238E27FC236}">
                <a16:creationId xmlns:a16="http://schemas.microsoft.com/office/drawing/2014/main" id="{61C511D8-5CC5-4ACC-80E4-A4DBA9CEC7DD}"/>
              </a:ext>
            </a:extLst>
          </p:cNvPr>
          <p:cNvSpPr txBox="1"/>
          <p:nvPr/>
        </p:nvSpPr>
        <p:spPr>
          <a:xfrm>
            <a:off x="9373130" y="1874728"/>
            <a:ext cx="2101857" cy="3108543"/>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نام</a:t>
            </a:r>
          </a:p>
          <a:p>
            <a:pPr marL="457200" indent="-457200" algn="r" rtl="1">
              <a:buFont typeface="Arial" panose="020B0604020202020204" pitchFamily="34" charset="0"/>
              <a:buChar char="•"/>
            </a:pPr>
            <a:r>
              <a:rPr lang="fa-IR" sz="2800" dirty="0">
                <a:solidFill>
                  <a:schemeClr val="accent2">
                    <a:lumMod val="50000"/>
                  </a:schemeClr>
                </a:solidFill>
              </a:rPr>
              <a:t>نام خانوادگی</a:t>
            </a:r>
          </a:p>
          <a:p>
            <a:pPr marL="457200" indent="-457200" algn="r" rtl="1">
              <a:buFont typeface="Arial" panose="020B0604020202020204" pitchFamily="34" charset="0"/>
              <a:buChar char="•"/>
            </a:pPr>
            <a:r>
              <a:rPr lang="fa-IR" sz="2800" dirty="0">
                <a:solidFill>
                  <a:schemeClr val="accent2">
                    <a:lumMod val="50000"/>
                  </a:schemeClr>
                </a:solidFill>
              </a:rPr>
              <a:t>کد ملی</a:t>
            </a:r>
          </a:p>
          <a:p>
            <a:pPr marL="457200" indent="-457200" algn="r" rtl="1">
              <a:buFont typeface="Arial" panose="020B0604020202020204" pitchFamily="34" charset="0"/>
              <a:buChar char="•"/>
            </a:pPr>
            <a:r>
              <a:rPr lang="fa-IR" sz="2800" dirty="0">
                <a:solidFill>
                  <a:schemeClr val="accent2">
                    <a:lumMod val="50000"/>
                  </a:schemeClr>
                </a:solidFill>
              </a:rPr>
              <a:t>تاریخ تولد</a:t>
            </a:r>
          </a:p>
          <a:p>
            <a:pPr marL="457200" indent="-457200" algn="r" rtl="1">
              <a:buFont typeface="Arial" panose="020B0604020202020204" pitchFamily="34" charset="0"/>
              <a:buChar char="•"/>
            </a:pPr>
            <a:r>
              <a:rPr lang="fa-IR" sz="2800" dirty="0">
                <a:solidFill>
                  <a:schemeClr val="accent2">
                    <a:lumMod val="50000"/>
                  </a:schemeClr>
                </a:solidFill>
              </a:rPr>
              <a:t>جنسیت</a:t>
            </a:r>
          </a:p>
          <a:p>
            <a:pPr marL="457200" indent="-457200" algn="r" rtl="1">
              <a:buFont typeface="Arial" panose="020B0604020202020204" pitchFamily="34" charset="0"/>
              <a:buChar char="•"/>
            </a:pPr>
            <a:r>
              <a:rPr lang="fa-IR" sz="2800" dirty="0">
                <a:solidFill>
                  <a:schemeClr val="accent2">
                    <a:lumMod val="50000"/>
                  </a:schemeClr>
                </a:solidFill>
              </a:rPr>
              <a:t>تلفن همراه</a:t>
            </a:r>
          </a:p>
          <a:p>
            <a:pPr marL="457200" indent="-457200" algn="r" rtl="1">
              <a:buFont typeface="Arial" panose="020B0604020202020204" pitchFamily="34" charset="0"/>
              <a:buChar char="•"/>
            </a:pPr>
            <a:r>
              <a:rPr lang="fa-IR" sz="2800" dirty="0">
                <a:solidFill>
                  <a:schemeClr val="accent2">
                    <a:lumMod val="50000"/>
                  </a:schemeClr>
                </a:solidFill>
              </a:rPr>
              <a:t>ایمیل</a:t>
            </a:r>
          </a:p>
        </p:txBody>
      </p:sp>
    </p:spTree>
    <p:extLst>
      <p:ext uri="{BB962C8B-B14F-4D97-AF65-F5344CB8AC3E}">
        <p14:creationId xmlns:p14="http://schemas.microsoft.com/office/powerpoint/2010/main" val="941424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0FD6CA-F08A-409A-AFFA-7B1E879EA4BE}"/>
              </a:ext>
            </a:extLst>
          </p:cNvPr>
          <p:cNvSpPr txBox="1"/>
          <p:nvPr/>
        </p:nvSpPr>
        <p:spPr>
          <a:xfrm>
            <a:off x="506776" y="594911"/>
            <a:ext cx="10811846" cy="2369880"/>
          </a:xfrm>
          <a:prstGeom prst="rect">
            <a:avLst/>
          </a:prstGeom>
          <a:noFill/>
        </p:spPr>
        <p:txBody>
          <a:bodyPr wrap="square" rtlCol="1">
            <a:spAutoFit/>
          </a:bodyPr>
          <a:lstStyle/>
          <a:p>
            <a:pPr marL="457200" indent="-457200" algn="r" rtl="1">
              <a:buFont typeface="Wingdings" panose="05000000000000000000" pitchFamily="2" charset="2"/>
              <a:buChar char="v"/>
            </a:pPr>
            <a:r>
              <a:rPr lang="fa-IR" sz="3200" dirty="0"/>
              <a:t>مسافر:</a:t>
            </a:r>
          </a:p>
          <a:p>
            <a:pPr algn="r" rtl="1"/>
            <a:r>
              <a:rPr lang="fa-IR" sz="2800" dirty="0"/>
              <a:t>مسافر های هواپیما میتوانند دارای یک سری ویژگی های خاص باشند مانند مثلا فردی نقصی</a:t>
            </a:r>
          </a:p>
          <a:p>
            <a:pPr algn="r" rtl="1"/>
            <a:r>
              <a:rPr lang="fa-IR" sz="2800" dirty="0"/>
              <a:t>عضو داشته باشد یا .... که یک سری از ویژگی ها و اطلاعات های مربوط به یک مسافر آورده شده است :</a:t>
            </a:r>
          </a:p>
          <a:p>
            <a:pPr marL="457200" indent="-457200" algn="r" rtl="1">
              <a:buFont typeface="Wingdings" panose="05000000000000000000" pitchFamily="2" charset="2"/>
              <a:buChar char="v"/>
            </a:pPr>
            <a:endParaRPr lang="fa-IR" sz="3200" dirty="0"/>
          </a:p>
        </p:txBody>
      </p:sp>
      <p:sp>
        <p:nvSpPr>
          <p:cNvPr id="5" name="TextBox 4">
            <a:extLst>
              <a:ext uri="{FF2B5EF4-FFF2-40B4-BE49-F238E27FC236}">
                <a16:creationId xmlns:a16="http://schemas.microsoft.com/office/drawing/2014/main" id="{B67D8548-AE60-460F-AF96-622D921F36BA}"/>
              </a:ext>
            </a:extLst>
          </p:cNvPr>
          <p:cNvSpPr txBox="1"/>
          <p:nvPr/>
        </p:nvSpPr>
        <p:spPr>
          <a:xfrm>
            <a:off x="-105870" y="2302525"/>
            <a:ext cx="11424492" cy="3539430"/>
          </a:xfrm>
          <a:prstGeom prst="rect">
            <a:avLst/>
          </a:prstGeom>
          <a:noFill/>
        </p:spPr>
        <p:txBody>
          <a:bodyPr wrap="square" rtlCol="1">
            <a:spAutoFit/>
          </a:bodyPr>
          <a:lstStyle/>
          <a:p>
            <a:pPr algn="r" rtl="1"/>
            <a:endParaRPr lang="fa-IR" sz="2800" dirty="0">
              <a:solidFill>
                <a:schemeClr val="accent2">
                  <a:lumMod val="50000"/>
                </a:schemeClr>
              </a:solidFill>
            </a:endParaRPr>
          </a:p>
          <a:p>
            <a:pPr marL="457200" indent="-457200" algn="r" rtl="1">
              <a:buFont typeface="Arial" panose="020B0604020202020204" pitchFamily="34" charset="0"/>
              <a:buChar char="•"/>
            </a:pPr>
            <a:r>
              <a:rPr lang="fa-IR" sz="2800" dirty="0">
                <a:solidFill>
                  <a:schemeClr val="accent2">
                    <a:lumMod val="50000"/>
                  </a:schemeClr>
                </a:solidFill>
              </a:rPr>
              <a:t>سن قانونی : این قسمت یک </a:t>
            </a:r>
            <a:r>
              <a:rPr lang="fa-IR" sz="2800" dirty="0" err="1">
                <a:solidFill>
                  <a:schemeClr val="accent2">
                    <a:lumMod val="50000"/>
                  </a:schemeClr>
                </a:solidFill>
              </a:rPr>
              <a:t>بولین</a:t>
            </a:r>
            <a:r>
              <a:rPr lang="fa-IR" sz="2800" dirty="0">
                <a:solidFill>
                  <a:schemeClr val="accent2">
                    <a:lumMod val="50000"/>
                  </a:schemeClr>
                </a:solidFill>
              </a:rPr>
              <a:t> می باشد که تعیین میکند آیا مسافر 18 سال را دارد یا </a:t>
            </a:r>
          </a:p>
          <a:p>
            <a:pPr algn="r" rtl="1"/>
            <a:r>
              <a:rPr lang="fa-IR" sz="2800" dirty="0">
                <a:solidFill>
                  <a:schemeClr val="accent2">
                    <a:lumMod val="50000"/>
                  </a:schemeClr>
                </a:solidFill>
              </a:rPr>
              <a:t> اینکه هنوز دارای سن قانونی نیست که در صورت 18 ساله بودن یا بزرگ تر </a:t>
            </a:r>
            <a:r>
              <a:rPr lang="en-US" sz="2800" dirty="0">
                <a:solidFill>
                  <a:schemeClr val="accent2">
                    <a:lumMod val="50000"/>
                  </a:schemeClr>
                </a:solidFill>
              </a:rPr>
              <a:t>True</a:t>
            </a:r>
            <a:r>
              <a:rPr lang="fa-IR" sz="2800" dirty="0">
                <a:solidFill>
                  <a:schemeClr val="accent2">
                    <a:lumMod val="50000"/>
                  </a:schemeClr>
                </a:solidFill>
              </a:rPr>
              <a:t> می باشد</a:t>
            </a:r>
          </a:p>
          <a:p>
            <a:pPr algn="r" rtl="1"/>
            <a:r>
              <a:rPr lang="fa-IR" sz="2800" dirty="0">
                <a:solidFill>
                  <a:schemeClr val="accent2">
                    <a:lumMod val="50000"/>
                  </a:schemeClr>
                </a:solidFill>
              </a:rPr>
              <a:t>و در غیر این صورت </a:t>
            </a:r>
            <a:r>
              <a:rPr lang="en-US" sz="2800" dirty="0">
                <a:solidFill>
                  <a:schemeClr val="accent2">
                    <a:lumMod val="50000"/>
                  </a:schemeClr>
                </a:solidFill>
              </a:rPr>
              <a:t>False</a:t>
            </a:r>
            <a:r>
              <a:rPr lang="fa-IR" sz="2800" dirty="0">
                <a:solidFill>
                  <a:schemeClr val="accent2">
                    <a:lumMod val="50000"/>
                  </a:schemeClr>
                </a:solidFill>
              </a:rPr>
              <a:t> می شود.</a:t>
            </a:r>
          </a:p>
          <a:p>
            <a:pPr marL="457200" indent="-457200" algn="r" rtl="1">
              <a:buFont typeface="Arial" panose="020B0604020202020204" pitchFamily="34" charset="0"/>
              <a:buChar char="•"/>
            </a:pPr>
            <a:r>
              <a:rPr lang="fa-IR" sz="2800" dirty="0">
                <a:solidFill>
                  <a:schemeClr val="accent2">
                    <a:lumMod val="50000"/>
                  </a:schemeClr>
                </a:solidFill>
              </a:rPr>
              <a:t>شغل</a:t>
            </a:r>
          </a:p>
          <a:p>
            <a:pPr marL="457200" indent="-457200" algn="r" rtl="1">
              <a:buFont typeface="Arial" panose="020B0604020202020204" pitchFamily="34" charset="0"/>
              <a:buChar char="•"/>
            </a:pPr>
            <a:r>
              <a:rPr lang="fa-IR" sz="2800" dirty="0">
                <a:solidFill>
                  <a:schemeClr val="accent2">
                    <a:lumMod val="50000"/>
                  </a:schemeClr>
                </a:solidFill>
              </a:rPr>
              <a:t>وضعیت جسمانی : این قسمت نیز یک </a:t>
            </a:r>
            <a:r>
              <a:rPr lang="fa-IR" sz="2800" dirty="0" err="1">
                <a:solidFill>
                  <a:schemeClr val="accent2">
                    <a:lumMod val="50000"/>
                  </a:schemeClr>
                </a:solidFill>
              </a:rPr>
              <a:t>بولین</a:t>
            </a:r>
            <a:r>
              <a:rPr lang="fa-IR" sz="2800" dirty="0">
                <a:solidFill>
                  <a:schemeClr val="accent2">
                    <a:lumMod val="50000"/>
                  </a:schemeClr>
                </a:solidFill>
              </a:rPr>
              <a:t> می باشد که در صورت داشتن مشکل جسمانی</a:t>
            </a:r>
          </a:p>
          <a:p>
            <a:pPr algn="r" rtl="1"/>
            <a:r>
              <a:rPr lang="fa-IR" sz="2800" dirty="0">
                <a:solidFill>
                  <a:schemeClr val="accent2">
                    <a:lumMod val="50000"/>
                  </a:schemeClr>
                </a:solidFill>
              </a:rPr>
              <a:t>     به ما </a:t>
            </a:r>
            <a:r>
              <a:rPr lang="en-US" sz="2800" dirty="0">
                <a:solidFill>
                  <a:schemeClr val="accent2">
                    <a:lumMod val="50000"/>
                  </a:schemeClr>
                </a:solidFill>
              </a:rPr>
              <a:t>True</a:t>
            </a:r>
            <a:r>
              <a:rPr lang="fa-IR" sz="2800" dirty="0">
                <a:solidFill>
                  <a:schemeClr val="accent2">
                    <a:lumMod val="50000"/>
                  </a:schemeClr>
                </a:solidFill>
              </a:rPr>
              <a:t> می دهد و در صورت سالم بودن </a:t>
            </a:r>
            <a:r>
              <a:rPr lang="en-US" sz="2800" dirty="0">
                <a:solidFill>
                  <a:schemeClr val="accent2">
                    <a:lumMod val="50000"/>
                  </a:schemeClr>
                </a:solidFill>
              </a:rPr>
              <a:t>False </a:t>
            </a:r>
            <a:r>
              <a:rPr lang="fa-IR" sz="2800" dirty="0">
                <a:solidFill>
                  <a:schemeClr val="accent2">
                    <a:lumMod val="50000"/>
                  </a:schemeClr>
                </a:solidFill>
              </a:rPr>
              <a:t> را بر میگرداند.</a:t>
            </a:r>
          </a:p>
          <a:p>
            <a:endParaRPr lang="fa-IR" sz="2800" dirty="0"/>
          </a:p>
        </p:txBody>
      </p:sp>
    </p:spTree>
    <p:extLst>
      <p:ext uri="{BB962C8B-B14F-4D97-AF65-F5344CB8AC3E}">
        <p14:creationId xmlns:p14="http://schemas.microsoft.com/office/powerpoint/2010/main" val="4151151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4814DD-5A0C-4851-AD0F-A1B2C106E3DC}"/>
              </a:ext>
            </a:extLst>
          </p:cNvPr>
          <p:cNvSpPr txBox="1"/>
          <p:nvPr/>
        </p:nvSpPr>
        <p:spPr>
          <a:xfrm>
            <a:off x="110170" y="428625"/>
            <a:ext cx="11270382" cy="1015663"/>
          </a:xfrm>
          <a:prstGeom prst="rect">
            <a:avLst/>
          </a:prstGeom>
          <a:noFill/>
        </p:spPr>
        <p:txBody>
          <a:bodyPr wrap="square" rtlCol="1">
            <a:spAutoFit/>
          </a:bodyPr>
          <a:lstStyle/>
          <a:p>
            <a:pPr marL="457200" indent="-457200" algn="r" rtl="1">
              <a:buFont typeface="Wingdings" panose="05000000000000000000" pitchFamily="2" charset="2"/>
              <a:buChar char="v"/>
            </a:pPr>
            <a:r>
              <a:rPr lang="fa-IR" sz="3200" dirty="0"/>
              <a:t>سرویس هواپیماهای </a:t>
            </a:r>
            <a:r>
              <a:rPr lang="fa-IR" sz="3200" dirty="0" err="1"/>
              <a:t>ایرلاین</a:t>
            </a:r>
            <a:r>
              <a:rPr lang="fa-IR" sz="3200" dirty="0"/>
              <a:t> :</a:t>
            </a:r>
            <a:r>
              <a:rPr lang="fa-IR" sz="2800" dirty="0"/>
              <a:t> در این بخش یک سری اطلاعات در مورد هواپیمای شرکت های مختلف بررسی می شود که </a:t>
            </a:r>
            <a:r>
              <a:rPr lang="fa-IR" sz="2800" dirty="0" err="1"/>
              <a:t>نظیرموارد</a:t>
            </a:r>
            <a:r>
              <a:rPr lang="fa-IR" sz="2800" dirty="0"/>
              <a:t> زیر است :</a:t>
            </a:r>
            <a:endParaRPr lang="fa-IR" sz="3200" dirty="0"/>
          </a:p>
        </p:txBody>
      </p:sp>
      <p:sp>
        <p:nvSpPr>
          <p:cNvPr id="3" name="TextBox 2">
            <a:extLst>
              <a:ext uri="{FF2B5EF4-FFF2-40B4-BE49-F238E27FC236}">
                <a16:creationId xmlns:a16="http://schemas.microsoft.com/office/drawing/2014/main" id="{C0C5F41E-2BA5-416F-A51A-F30EBFBE34FF}"/>
              </a:ext>
            </a:extLst>
          </p:cNvPr>
          <p:cNvSpPr txBox="1"/>
          <p:nvPr/>
        </p:nvSpPr>
        <p:spPr>
          <a:xfrm>
            <a:off x="8094946" y="1533297"/>
            <a:ext cx="3220753" cy="1815882"/>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نام هواپیما</a:t>
            </a:r>
          </a:p>
          <a:p>
            <a:pPr marL="457200" indent="-457200" algn="r" rtl="1">
              <a:buFont typeface="Arial" panose="020B0604020202020204" pitchFamily="34" charset="0"/>
              <a:buChar char="•"/>
            </a:pPr>
            <a:r>
              <a:rPr lang="fa-IR" sz="2800" dirty="0">
                <a:solidFill>
                  <a:schemeClr val="accent2">
                    <a:lumMod val="50000"/>
                  </a:schemeClr>
                </a:solidFill>
              </a:rPr>
              <a:t>تاریخ سرویس هواپیما</a:t>
            </a:r>
          </a:p>
          <a:p>
            <a:pPr marL="457200" indent="-457200" algn="r" rtl="1">
              <a:buFont typeface="Arial" panose="020B0604020202020204" pitchFamily="34" charset="0"/>
              <a:buChar char="•"/>
            </a:pPr>
            <a:r>
              <a:rPr lang="fa-IR" sz="2800" dirty="0">
                <a:solidFill>
                  <a:schemeClr val="accent2">
                    <a:lumMod val="50000"/>
                  </a:schemeClr>
                </a:solidFill>
              </a:rPr>
              <a:t>تاریخ تعمیرات هواپیما</a:t>
            </a:r>
          </a:p>
          <a:p>
            <a:pPr marL="457200" indent="-457200" algn="r" rtl="1">
              <a:buFont typeface="Arial" panose="020B0604020202020204" pitchFamily="34" charset="0"/>
              <a:buChar char="•"/>
            </a:pPr>
            <a:r>
              <a:rPr lang="fa-IR" sz="2800" dirty="0" err="1">
                <a:solidFill>
                  <a:schemeClr val="accent2">
                    <a:lumMod val="50000"/>
                  </a:schemeClr>
                </a:solidFill>
              </a:rPr>
              <a:t>آیدی</a:t>
            </a:r>
            <a:r>
              <a:rPr lang="fa-IR" sz="2800" dirty="0">
                <a:solidFill>
                  <a:schemeClr val="accent2">
                    <a:lumMod val="50000"/>
                  </a:schemeClr>
                </a:solidFill>
              </a:rPr>
              <a:t> شخص تعمیرکار</a:t>
            </a:r>
          </a:p>
        </p:txBody>
      </p:sp>
      <p:sp>
        <p:nvSpPr>
          <p:cNvPr id="4" name="TextBox 3">
            <a:extLst>
              <a:ext uri="{FF2B5EF4-FFF2-40B4-BE49-F238E27FC236}">
                <a16:creationId xmlns:a16="http://schemas.microsoft.com/office/drawing/2014/main" id="{10B0B346-F828-4456-8DD3-E9E29BCB502C}"/>
              </a:ext>
            </a:extLst>
          </p:cNvPr>
          <p:cNvSpPr txBox="1"/>
          <p:nvPr/>
        </p:nvSpPr>
        <p:spPr>
          <a:xfrm>
            <a:off x="187288" y="3457069"/>
            <a:ext cx="11270382" cy="1015663"/>
          </a:xfrm>
          <a:prstGeom prst="rect">
            <a:avLst/>
          </a:prstGeom>
          <a:noFill/>
        </p:spPr>
        <p:txBody>
          <a:bodyPr wrap="square" rtlCol="1">
            <a:spAutoFit/>
          </a:bodyPr>
          <a:lstStyle/>
          <a:p>
            <a:pPr marL="457200" indent="-457200" algn="r" rtl="1">
              <a:buFont typeface="Wingdings" panose="05000000000000000000" pitchFamily="2" charset="2"/>
              <a:buChar char="v"/>
            </a:pPr>
            <a:r>
              <a:rPr lang="fa-IR" sz="3200" dirty="0"/>
              <a:t>خدمه پرواز : </a:t>
            </a:r>
            <a:r>
              <a:rPr lang="fa-IR" sz="2800" dirty="0"/>
              <a:t>در این قسمت به اطلاعات </a:t>
            </a:r>
            <a:r>
              <a:rPr lang="fa-IR" sz="2800" dirty="0" err="1"/>
              <a:t>مهمانداران</a:t>
            </a:r>
            <a:r>
              <a:rPr lang="fa-IR" sz="2800" dirty="0"/>
              <a:t> یا خلبان ها میپردازیم که دارای یک سری مشخصات هستند که در زیر آورده شده است :</a:t>
            </a:r>
            <a:endParaRPr lang="fa-IR" sz="3200" dirty="0"/>
          </a:p>
        </p:txBody>
      </p:sp>
      <p:sp>
        <p:nvSpPr>
          <p:cNvPr id="5" name="TextBox 4">
            <a:extLst>
              <a:ext uri="{FF2B5EF4-FFF2-40B4-BE49-F238E27FC236}">
                <a16:creationId xmlns:a16="http://schemas.microsoft.com/office/drawing/2014/main" id="{8F3C3570-BA03-438D-B9FA-8185E6EA1750}"/>
              </a:ext>
            </a:extLst>
          </p:cNvPr>
          <p:cNvSpPr txBox="1"/>
          <p:nvPr/>
        </p:nvSpPr>
        <p:spPr>
          <a:xfrm>
            <a:off x="6096001" y="4580622"/>
            <a:ext cx="5219698" cy="2246769"/>
          </a:xfrm>
          <a:prstGeom prst="rect">
            <a:avLst/>
          </a:prstGeom>
          <a:noFill/>
        </p:spPr>
        <p:txBody>
          <a:bodyPr wrap="none" rtlCol="1">
            <a:spAutoFit/>
          </a:bodyPr>
          <a:lstStyle/>
          <a:p>
            <a:pPr marL="457200" indent="-457200" algn="r" rtl="1">
              <a:buFont typeface="Arial" panose="020B0604020202020204" pitchFamily="34" charset="0"/>
              <a:buChar char="•"/>
            </a:pPr>
            <a:r>
              <a:rPr lang="fa-IR" sz="2800" dirty="0">
                <a:solidFill>
                  <a:schemeClr val="accent2">
                    <a:lumMod val="50000"/>
                  </a:schemeClr>
                </a:solidFill>
              </a:rPr>
              <a:t>تحصیلات خدمه ها</a:t>
            </a:r>
          </a:p>
          <a:p>
            <a:pPr marL="457200" indent="-457200" algn="r" rtl="1">
              <a:buFont typeface="Arial" panose="020B0604020202020204" pitchFamily="34" charset="0"/>
              <a:buChar char="•"/>
            </a:pPr>
            <a:r>
              <a:rPr lang="fa-IR" sz="2800" dirty="0">
                <a:solidFill>
                  <a:schemeClr val="accent2">
                    <a:lumMod val="50000"/>
                  </a:schemeClr>
                </a:solidFill>
              </a:rPr>
              <a:t>کشوری که در آن تحصیل کردند</a:t>
            </a:r>
          </a:p>
          <a:p>
            <a:pPr marL="457200" indent="-457200" algn="r" rtl="1">
              <a:buFont typeface="Arial" panose="020B0604020202020204" pitchFamily="34" charset="0"/>
              <a:buChar char="•"/>
            </a:pPr>
            <a:r>
              <a:rPr lang="fa-IR" sz="2800" dirty="0">
                <a:solidFill>
                  <a:schemeClr val="accent2">
                    <a:lumMod val="50000"/>
                  </a:schemeClr>
                </a:solidFill>
              </a:rPr>
              <a:t>تعداد پرواز های انجام شده در طی روز</a:t>
            </a:r>
          </a:p>
          <a:p>
            <a:pPr marL="457200" indent="-457200" algn="r" rtl="1">
              <a:buFont typeface="Arial" panose="020B0604020202020204" pitchFamily="34" charset="0"/>
              <a:buChar char="•"/>
            </a:pPr>
            <a:r>
              <a:rPr lang="fa-IR" sz="2800" dirty="0">
                <a:solidFill>
                  <a:schemeClr val="accent2">
                    <a:lumMod val="50000"/>
                  </a:schemeClr>
                </a:solidFill>
              </a:rPr>
              <a:t>نقش ( خلبان یا مهماندار)</a:t>
            </a:r>
          </a:p>
          <a:p>
            <a:pPr marL="457200" indent="-457200" algn="r" rtl="1">
              <a:buFont typeface="Arial" panose="020B0604020202020204" pitchFamily="34" charset="0"/>
              <a:buChar char="•"/>
            </a:pPr>
            <a:r>
              <a:rPr lang="fa-IR" sz="2800" dirty="0">
                <a:solidFill>
                  <a:schemeClr val="accent2">
                    <a:lumMod val="50000"/>
                  </a:schemeClr>
                </a:solidFill>
              </a:rPr>
              <a:t>اطلاعات شخصی ( شخص)</a:t>
            </a:r>
          </a:p>
        </p:txBody>
      </p:sp>
    </p:spTree>
    <p:extLst>
      <p:ext uri="{BB962C8B-B14F-4D97-AF65-F5344CB8AC3E}">
        <p14:creationId xmlns:p14="http://schemas.microsoft.com/office/powerpoint/2010/main" val="3610726578"/>
      </p:ext>
    </p:extLst>
  </p:cSld>
  <p:clrMapOvr>
    <a:masterClrMapping/>
  </p:clrMapOvr>
</p:sld>
</file>

<file path=ppt/theme/theme1.xml><?xml version="1.0" encoding="utf-8"?>
<a:theme xmlns:a="http://schemas.openxmlformats.org/drawingml/2006/main" name="Cover and End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2768</TotalTime>
  <Words>1176</Words>
  <Application>Microsoft Office PowerPoint</Application>
  <PresentationFormat>Widescreen</PresentationFormat>
  <Paragraphs>117</Paragraphs>
  <Slides>12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pooria rahimi</cp:lastModifiedBy>
  <cp:revision>112</cp:revision>
  <dcterms:created xsi:type="dcterms:W3CDTF">2020-01-20T05:08:25Z</dcterms:created>
  <dcterms:modified xsi:type="dcterms:W3CDTF">2022-02-25T21:53:25Z</dcterms:modified>
</cp:coreProperties>
</file>