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07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07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07 ژوئن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07 ژوئن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07 ژوئن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07 ژوئن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07 ژوئن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07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یازدهم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6423-57B6-69BE-B657-25ED9F25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2" y="258792"/>
            <a:ext cx="11115296" cy="6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CF780-F314-995B-231A-030F2F10042E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67E93-10D5-03C5-68A8-52BBC470A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0" y="345056"/>
            <a:ext cx="10812839" cy="61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4EEF0-1B9C-F524-3B95-12E353738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9" y="310551"/>
            <a:ext cx="10933821" cy="62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5A27C-C7F1-E730-BE01-F7756D65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7" y="347593"/>
            <a:ext cx="10803946" cy="61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86EA2-4161-978E-D5CB-1DB58EC46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0" y="284671"/>
            <a:ext cx="11024559" cy="62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BEF85-F69A-C021-68E7-1FDB76BC9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8" y="276045"/>
            <a:ext cx="11054804" cy="63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6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01DD2-A544-8DC2-8731-31573004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3" y="295454"/>
            <a:ext cx="10986753" cy="6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E3C22-CF7C-0388-2F15-DEC9F0FB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5" y="269575"/>
            <a:ext cx="11077489" cy="63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CF07-2695-1B4D-A4FC-1774C6D8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9" y="250166"/>
            <a:ext cx="11145542" cy="63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12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4833</TotalTime>
  <Words>37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134</cp:revision>
  <dcterms:created xsi:type="dcterms:W3CDTF">2022-04-29T18:58:28Z</dcterms:created>
  <dcterms:modified xsi:type="dcterms:W3CDTF">2023-06-07T20:05:58Z</dcterms:modified>
</cp:coreProperties>
</file>