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0" r:id="rId1"/>
  </p:sldMasterIdLst>
  <p:notesMasterIdLst>
    <p:notesMasterId r:id="rId7"/>
  </p:notesMasterIdLst>
  <p:sldIdLst>
    <p:sldId id="256" r:id="rId2"/>
    <p:sldId id="257" r:id="rId3"/>
    <p:sldId id="266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26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089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26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02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26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92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26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52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26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3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26 ژوئن 23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3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26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26 ژوئن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5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26 ژوئن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4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26 ژوئن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3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DDB4B3-6C2A-4A36-A2B2-F2518B21D564}" type="datetime8">
              <a:rPr lang="fa-IR" smtClean="0"/>
              <a:t>26 ژوئن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7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26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18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امتیازی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CF780-F314-995B-231A-030F2F10042E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FCFS)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18637-F9E0-4426-31C4-2BE797EAC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776287"/>
            <a:ext cx="99631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SJF)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BF278-3D87-7CB0-B21D-D2D58CBB4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776287"/>
            <a:ext cx="99631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CF51B-10D6-4B0F-9806-C8412AFAD164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50284-9B68-3313-C12F-5F539F87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776287"/>
            <a:ext cx="99631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C27B14-D1A5-E2A6-DF81-29EB12A0FAE8}"/>
              </a:ext>
            </a:extLst>
          </p:cNvPr>
          <p:cNvSpPr txBox="1"/>
          <p:nvPr/>
        </p:nvSpPr>
        <p:spPr>
          <a:xfrm>
            <a:off x="0" y="503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78328-0137-7ED7-19AE-FD8EE9E03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07" y="0"/>
            <a:ext cx="7979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86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4836</TotalTime>
  <Words>26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136</cp:revision>
  <dcterms:created xsi:type="dcterms:W3CDTF">2022-04-29T18:58:28Z</dcterms:created>
  <dcterms:modified xsi:type="dcterms:W3CDTF">2023-06-26T20:21:16Z</dcterms:modified>
</cp:coreProperties>
</file>