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7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9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5F07C-8155-4B18-A5C8-AB180664A190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8E77D-03F8-4F4C-B6B9-980602C0C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4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1A809-3CC9-4B46-8DA1-79596BF45270}" type="datetime8">
              <a:rPr lang="fa-IR" smtClean="0"/>
              <a:t>26 فوريه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1386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B6E3-5139-4CDE-BF78-C308BE764609}" type="datetime8">
              <a:rPr lang="fa-IR" smtClean="0"/>
              <a:t>26 فوريه 23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360254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B6E3-5139-4CDE-BF78-C308BE764609}" type="datetime8">
              <a:rPr lang="fa-IR" smtClean="0"/>
              <a:t>26 فوريه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4982061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B6E3-5139-4CDE-BF78-C308BE764609}" type="datetime8">
              <a:rPr lang="fa-IR" smtClean="0"/>
              <a:t>26 فوريه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687072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B6E3-5139-4CDE-BF78-C308BE764609}" type="datetime8">
              <a:rPr lang="fa-IR" smtClean="0"/>
              <a:t>26 فوريه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554583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B6E3-5139-4CDE-BF78-C308BE764609}" type="datetime8">
              <a:rPr lang="fa-IR" smtClean="0"/>
              <a:t>26 فوريه 23</a:t>
            </a:fld>
            <a:endParaRPr lang="fa-I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836420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B6E3-5139-4CDE-BF78-C308BE764609}" type="datetime8">
              <a:rPr lang="fa-IR" smtClean="0"/>
              <a:t>26 فوريه 23</a:t>
            </a:fld>
            <a:endParaRPr lang="fa-I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545615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813A3-DFD0-4A5E-8B7C-50494A802407}" type="datetime8">
              <a:rPr lang="fa-IR" smtClean="0"/>
              <a:t>26 فوريه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64529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87AA-8FD5-4C53-91B8-CC3E741753A2}" type="datetime8">
              <a:rPr lang="fa-IR" smtClean="0"/>
              <a:t>26 فوريه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042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2D87-E7B6-44FD-A00D-B72D561E5029}" type="datetime8">
              <a:rPr lang="fa-IR" smtClean="0"/>
              <a:t>26 فوريه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6283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FC3F-2491-46CB-97C4-B67F2B6DE06C}" type="datetime8">
              <a:rPr lang="fa-IR" smtClean="0"/>
              <a:t>26 فوريه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8467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AA5-56D8-4491-8A4A-1E54FE3E3FD4}" type="datetime8">
              <a:rPr lang="fa-IR" smtClean="0"/>
              <a:t>26 فوريه 23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2284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275E-052D-4199-AB88-ABABA755BA81}" type="datetime8">
              <a:rPr lang="fa-IR" smtClean="0"/>
              <a:t>26 فوريه 23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890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2DA6-B4E3-41C2-A971-37AE1D6E1AC1}" type="datetime8">
              <a:rPr lang="fa-IR" smtClean="0"/>
              <a:t>26 فوريه 23</a:t>
            </a:fld>
            <a:endParaRPr lang="fa-I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7360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10F-D8F1-470B-815F-CE4E2752E144}" type="datetime8">
              <a:rPr lang="fa-IR" smtClean="0"/>
              <a:t>26 فوريه 23</a:t>
            </a:fld>
            <a:endParaRPr lang="fa-I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1280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518F-A9A2-4F98-9E1F-2BAB0F3CFCF7}" type="datetime8">
              <a:rPr lang="fa-IR" smtClean="0"/>
              <a:t>26 فوريه 23</a:t>
            </a:fld>
            <a:endParaRPr lang="fa-I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9535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B4B3-6C2A-4A36-A2B2-F2518B21D564}" type="datetime8">
              <a:rPr lang="fa-IR" smtClean="0"/>
              <a:t>26 فوريه 23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8747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138B6E3-5139-4CDE-BF78-C308BE764609}" type="datetime8">
              <a:rPr lang="fa-IR" smtClean="0"/>
              <a:t>26 فوريه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2042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71" r:id="rId1"/>
    <p:sldLayoutId id="2147484872" r:id="rId2"/>
    <p:sldLayoutId id="2147484873" r:id="rId3"/>
    <p:sldLayoutId id="2147484874" r:id="rId4"/>
    <p:sldLayoutId id="2147484875" r:id="rId5"/>
    <p:sldLayoutId id="2147484876" r:id="rId6"/>
    <p:sldLayoutId id="2147484877" r:id="rId7"/>
    <p:sldLayoutId id="2147484878" r:id="rId8"/>
    <p:sldLayoutId id="2147484879" r:id="rId9"/>
    <p:sldLayoutId id="2147484880" r:id="rId10"/>
    <p:sldLayoutId id="2147484881" r:id="rId11"/>
    <p:sldLayoutId id="2147484882" r:id="rId12"/>
    <p:sldLayoutId id="2147484883" r:id="rId13"/>
    <p:sldLayoutId id="2147484884" r:id="rId14"/>
    <p:sldLayoutId id="2147484885" r:id="rId15"/>
    <p:sldLayoutId id="2147484886" r:id="rId16"/>
    <p:sldLayoutId id="214748488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دانشگاه علم و صنعت ایران - ویکی‌پدیا، دانشنامهٔ آزاد">
            <a:extLst>
              <a:ext uri="{FF2B5EF4-FFF2-40B4-BE49-F238E27FC236}">
                <a16:creationId xmlns:a16="http://schemas.microsoft.com/office/drawing/2014/main" id="{677898C7-C105-4CD1-951D-A3AC18282BA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39690" y="371036"/>
            <a:ext cx="1912620" cy="2124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ACF93A-5AAB-4665-8A79-CE20FA4C65D9}"/>
              </a:ext>
            </a:extLst>
          </p:cNvPr>
          <p:cNvSpPr txBox="1"/>
          <p:nvPr/>
        </p:nvSpPr>
        <p:spPr>
          <a:xfrm>
            <a:off x="3164958" y="2859005"/>
            <a:ext cx="6096000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a-IR" sz="2500" dirty="0">
                <a:cs typeface="B Nazanin" panose="00000400000000000000" pitchFamily="2" charset="-78"/>
              </a:rPr>
              <a:t>دانشکده مهندسی کامپیوتر</a:t>
            </a:r>
          </a:p>
          <a:p>
            <a:pPr algn="ctr"/>
            <a:endParaRPr lang="en-US" sz="2500" dirty="0">
              <a:cs typeface="B Nazanin" panose="00000400000000000000" pitchFamily="2" charset="-78"/>
            </a:endParaRPr>
          </a:p>
          <a:p>
            <a:pPr algn="ctr"/>
            <a:r>
              <a:rPr lang="fa-IR" sz="2500" dirty="0">
                <a:cs typeface="B Nazanin" panose="00000400000000000000" pitchFamily="2" charset="-78"/>
              </a:rPr>
              <a:t>آزمایشگاه سیستم عامل</a:t>
            </a:r>
          </a:p>
          <a:p>
            <a:pPr algn="ctr" rtl="1"/>
            <a:endParaRPr lang="fa-IR" sz="2500" dirty="0">
              <a:cs typeface="B Nazanin" panose="00000400000000000000" pitchFamily="2" charset="-78"/>
            </a:endParaRPr>
          </a:p>
          <a:p>
            <a:pPr algn="ctr" rtl="1"/>
            <a:r>
              <a:rPr lang="fa-IR" sz="2500" dirty="0">
                <a:cs typeface="B Nazanin" panose="00000400000000000000" pitchFamily="2" charset="-78"/>
              </a:rPr>
              <a:t>تمرین جلسه دوم</a:t>
            </a:r>
            <a:endParaRPr lang="en-US" sz="2500" dirty="0">
              <a:cs typeface="B Nazanin" panose="00000400000000000000" pitchFamily="2" charset="-78"/>
            </a:endParaRPr>
          </a:p>
          <a:p>
            <a:pPr algn="ctr" rtl="1"/>
            <a:endParaRPr lang="fa-IR" sz="2500" dirty="0">
              <a:cs typeface="B Nazanin" panose="00000400000000000000" pitchFamily="2" charset="-78"/>
            </a:endParaRPr>
          </a:p>
          <a:p>
            <a:pPr algn="ctr"/>
            <a:r>
              <a:rPr lang="fa-IR" sz="2500" dirty="0">
                <a:cs typeface="B Nazanin" panose="00000400000000000000" pitchFamily="2" charset="-78"/>
              </a:rPr>
              <a:t> استاد : دکتر شیخی</a:t>
            </a:r>
          </a:p>
          <a:p>
            <a:pPr algn="ctr"/>
            <a:endParaRPr lang="fa-IR" sz="2500" dirty="0">
              <a:cs typeface="B Nazanin" panose="00000400000000000000" pitchFamily="2" charset="-78"/>
            </a:endParaRPr>
          </a:p>
          <a:p>
            <a:pPr algn="ctr"/>
            <a:r>
              <a:rPr lang="fa-IR" sz="2500" dirty="0" err="1">
                <a:cs typeface="B Nazanin" panose="00000400000000000000" pitchFamily="2" charset="-78"/>
              </a:rPr>
              <a:t>پوریا</a:t>
            </a:r>
            <a:r>
              <a:rPr lang="fa-IR" sz="2500" dirty="0">
                <a:cs typeface="B Nazanin" panose="00000400000000000000" pitchFamily="2" charset="-78"/>
              </a:rPr>
              <a:t> رحیمی (99521289)</a:t>
            </a:r>
          </a:p>
          <a:p>
            <a:pPr algn="ctr"/>
            <a:endParaRPr lang="fa-IR" sz="2500" dirty="0">
              <a:cs typeface="B Nazanin" panose="00000400000000000000" pitchFamily="2" charset="-78"/>
            </a:endParaRPr>
          </a:p>
          <a:p>
            <a:pPr algn="ctr"/>
            <a:endParaRPr lang="en-US" sz="25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0515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2941EE7-7006-C4AA-5F74-357938C473FB}"/>
              </a:ext>
            </a:extLst>
          </p:cNvPr>
          <p:cNvSpPr txBox="1"/>
          <p:nvPr/>
        </p:nvSpPr>
        <p:spPr>
          <a:xfrm>
            <a:off x="0" y="138491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1 - یک دایرکتوری و چند فایل نمونه داخل </a:t>
            </a:r>
            <a:r>
              <a:rPr lang="fa-IR" dirty="0" err="1"/>
              <a:t>میزکاری</a:t>
            </a:r>
            <a:r>
              <a:rPr lang="fa-IR" dirty="0"/>
              <a:t> (</a:t>
            </a:r>
            <a:r>
              <a:rPr lang="en-US" dirty="0"/>
              <a:t>Desktop</a:t>
            </a:r>
            <a:r>
              <a:rPr lang="fa-IR" dirty="0"/>
              <a:t>)</a:t>
            </a:r>
            <a:r>
              <a:rPr lang="en-US" dirty="0"/>
              <a:t> </a:t>
            </a:r>
            <a:r>
              <a:rPr lang="fa-IR" dirty="0"/>
              <a:t> خود بسازید و دسترسی نوشتن و جستجو کردن را از سایر افراد بگیرید.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6EA46A-14C2-324A-619E-F1B5B945C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1781175"/>
            <a:ext cx="74866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51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86636C-5147-5B56-996F-35ACB5D75426}"/>
              </a:ext>
            </a:extLst>
          </p:cNvPr>
          <p:cNvSpPr txBox="1"/>
          <p:nvPr/>
        </p:nvSpPr>
        <p:spPr>
          <a:xfrm>
            <a:off x="0" y="138491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2 - گروه </a:t>
            </a:r>
            <a:r>
              <a:rPr lang="fa-IR" dirty="0" err="1"/>
              <a:t>هایی</a:t>
            </a:r>
            <a:r>
              <a:rPr lang="fa-IR" dirty="0"/>
              <a:t> که شما در آن عضو هستید ، را لیست کنید ، سپس مالکیت دایرکتوری قبلی را به یکی دیگر از گروه های خود بدهید.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BDA3DB-EE27-5CC7-DB44-A2C1FF21D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1781175"/>
            <a:ext cx="74866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5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D9C133-AECF-6362-7404-6685593CE605}"/>
              </a:ext>
            </a:extLst>
          </p:cNvPr>
          <p:cNvSpPr txBox="1"/>
          <p:nvPr/>
        </p:nvSpPr>
        <p:spPr>
          <a:xfrm>
            <a:off x="0" y="140267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3 - یک فایل ایجاد کنید و زمان </a:t>
            </a:r>
            <a:r>
              <a:rPr lang="en-US" dirty="0"/>
              <a:t>Access time</a:t>
            </a:r>
            <a:r>
              <a:rPr lang="fa-IR" dirty="0"/>
              <a:t> آن را به ساعت دیروز 7 صبح تغییر دهید ( در قالب یک دستور باید نوشته شود ) ، سپس زمان تغییر یافته را نشان دهد.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5D8F2A-2952-2BC4-4B55-123624A03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1725837"/>
            <a:ext cx="74866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246143-7C7B-11C6-E694-B64EE9336484}"/>
              </a:ext>
            </a:extLst>
          </p:cNvPr>
          <p:cNvSpPr txBox="1"/>
          <p:nvPr/>
        </p:nvSpPr>
        <p:spPr>
          <a:xfrm>
            <a:off x="0" y="124287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4 - درون کل دایرکتوری های موجود ، فایل های خالی را پیدا کرده و پاک کنید. ( این کار باید در یک خط دستور انجام شود.)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97E561-CCA2-716C-B5CF-47D2A8F2F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1612206"/>
            <a:ext cx="74866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58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ED8095-6988-7379-C8C7-A7A1A799485F}"/>
              </a:ext>
            </a:extLst>
          </p:cNvPr>
          <p:cNvSpPr txBox="1"/>
          <p:nvPr/>
        </p:nvSpPr>
        <p:spPr>
          <a:xfrm>
            <a:off x="0" y="1287263"/>
            <a:ext cx="12192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5 - دستور </a:t>
            </a:r>
            <a:r>
              <a:rPr lang="en-US" dirty="0" err="1"/>
              <a:t>chmod</a:t>
            </a:r>
            <a:r>
              <a:rPr lang="en-US" dirty="0"/>
              <a:t> 4664 file.txt</a:t>
            </a:r>
            <a:r>
              <a:rPr lang="fa-IR" dirty="0"/>
              <a:t> چه کاری را انجام می دهد؟</a:t>
            </a:r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r>
              <a:rPr lang="fa-IR" sz="2000" dirty="0"/>
              <a:t>در کل زمانی که ما دستور </a:t>
            </a:r>
            <a:r>
              <a:rPr lang="en-US" sz="2000" dirty="0" err="1"/>
              <a:t>chmod</a:t>
            </a:r>
            <a:r>
              <a:rPr lang="fa-IR" sz="2000" dirty="0"/>
              <a:t> را اجرا می کنیم و </a:t>
            </a:r>
            <a:r>
              <a:rPr lang="fa-IR" sz="2000" dirty="0" err="1"/>
              <a:t>آرگومان</a:t>
            </a:r>
            <a:r>
              <a:rPr lang="fa-IR" sz="2000" dirty="0"/>
              <a:t> های این دستور </a:t>
            </a:r>
            <a:r>
              <a:rPr lang="en-US" sz="2000" dirty="0"/>
              <a:t>4</a:t>
            </a:r>
            <a:r>
              <a:rPr lang="fa-IR" sz="2000" dirty="0"/>
              <a:t> رقمی باشد می توان این نتیجه را گرفت که اولین </a:t>
            </a:r>
            <a:r>
              <a:rPr lang="fa-IR" sz="2000" dirty="0" err="1"/>
              <a:t>آرگومان</a:t>
            </a:r>
            <a:r>
              <a:rPr lang="fa-IR" sz="2000" dirty="0"/>
              <a:t> مربوط به </a:t>
            </a:r>
            <a:r>
              <a:rPr lang="en-US" sz="2000" dirty="0"/>
              <a:t>Special Attribute</a:t>
            </a:r>
            <a:r>
              <a:rPr lang="fa-IR" sz="2000" dirty="0"/>
              <a:t> می باشد و در کل به ترتیب برابر با </a:t>
            </a:r>
            <a:r>
              <a:rPr lang="en-US" sz="2000" dirty="0" err="1"/>
              <a:t>setuid</a:t>
            </a:r>
            <a:r>
              <a:rPr lang="en-US" sz="2000" dirty="0"/>
              <a:t> , </a:t>
            </a:r>
            <a:r>
              <a:rPr lang="en-US" sz="2000" dirty="0" err="1"/>
              <a:t>setgid</a:t>
            </a:r>
            <a:r>
              <a:rPr lang="en-US" sz="2000" dirty="0"/>
              <a:t> , </a:t>
            </a:r>
            <a:r>
              <a:rPr lang="en-US" sz="2000" dirty="0" err="1"/>
              <a:t>stickey</a:t>
            </a:r>
            <a:r>
              <a:rPr lang="en-US" sz="2000" dirty="0"/>
              <a:t> flags</a:t>
            </a:r>
            <a:r>
              <a:rPr lang="fa-IR" sz="2000" dirty="0"/>
              <a:t> می باشد.</a:t>
            </a:r>
          </a:p>
          <a:p>
            <a:pPr algn="r" rtl="1"/>
            <a:r>
              <a:rPr lang="fa-IR" sz="2000" dirty="0"/>
              <a:t>در این دستور برای </a:t>
            </a:r>
            <a:r>
              <a:rPr lang="en-US" sz="2000" dirty="0"/>
              <a:t>Special Attribute</a:t>
            </a:r>
            <a:r>
              <a:rPr lang="fa-IR" sz="2000" dirty="0"/>
              <a:t> مقدار 4 برای ما </a:t>
            </a:r>
            <a:r>
              <a:rPr lang="en-US" sz="2000" dirty="0"/>
              <a:t>assign</a:t>
            </a:r>
            <a:r>
              <a:rPr lang="fa-IR" sz="2000" dirty="0"/>
              <a:t> شده است</a:t>
            </a:r>
            <a:r>
              <a:rPr lang="en-US" sz="2000" dirty="0"/>
              <a:t> </a:t>
            </a:r>
            <a:r>
              <a:rPr lang="fa-IR" sz="2000" dirty="0"/>
              <a:t>که به این معنی می باشد که </a:t>
            </a:r>
            <a:r>
              <a:rPr lang="en-US" sz="2000" dirty="0" err="1"/>
              <a:t>setuid</a:t>
            </a:r>
            <a:r>
              <a:rPr lang="fa-IR" sz="2000" dirty="0"/>
              <a:t> مقدار 1 را دارد و بقیه مقدار 0 را دارند.</a:t>
            </a:r>
          </a:p>
          <a:p>
            <a:pPr algn="r" rtl="1"/>
            <a:r>
              <a:rPr lang="fa-IR" sz="2000" dirty="0"/>
              <a:t>سه عدد دیگر به ترتیب برای </a:t>
            </a:r>
            <a:r>
              <a:rPr lang="en-US" sz="2000" dirty="0"/>
              <a:t>user , group , other</a:t>
            </a:r>
            <a:r>
              <a:rPr lang="fa-IR" sz="2000" dirty="0"/>
              <a:t> می باشد که برای </a:t>
            </a:r>
            <a:r>
              <a:rPr lang="en-US" sz="2000" dirty="0"/>
              <a:t>user , group</a:t>
            </a:r>
            <a:r>
              <a:rPr lang="fa-IR" sz="2000" dirty="0"/>
              <a:t> مقدار 6 را </a:t>
            </a:r>
            <a:r>
              <a:rPr lang="en-US" sz="2000" dirty="0"/>
              <a:t>assign</a:t>
            </a:r>
            <a:r>
              <a:rPr lang="fa-IR" sz="2000" dirty="0"/>
              <a:t> کرده است ، بنابراین به این معنی می باشد که یعنی دسترسی خواندن و نوشتن را دارد و دسترسی </a:t>
            </a:r>
            <a:r>
              <a:rPr lang="en-US" sz="2000" dirty="0"/>
              <a:t>execute</a:t>
            </a:r>
            <a:r>
              <a:rPr lang="fa-IR" sz="2000" dirty="0"/>
              <a:t> را ندارد و برای </a:t>
            </a:r>
            <a:r>
              <a:rPr lang="en-US" sz="2000" dirty="0"/>
              <a:t>others</a:t>
            </a:r>
            <a:r>
              <a:rPr lang="fa-IR" sz="2000" dirty="0"/>
              <a:t> فقط دسترسی </a:t>
            </a:r>
            <a:r>
              <a:rPr lang="en-US" sz="2000" dirty="0"/>
              <a:t>Read</a:t>
            </a:r>
            <a:r>
              <a:rPr lang="fa-IR" sz="2000" dirty="0"/>
              <a:t> را دارد، و باعث می شود که این دسترسی ها و در واقع تغییرات دسترسی ها برای فایل </a:t>
            </a:r>
            <a:r>
              <a:rPr lang="en-US" sz="2000" dirty="0"/>
              <a:t>file.txt</a:t>
            </a:r>
            <a:r>
              <a:rPr lang="fa-IR" sz="2000" dirty="0"/>
              <a:t> اعمال شود.</a:t>
            </a:r>
          </a:p>
          <a:p>
            <a:pPr algn="r" rtl="1"/>
            <a:r>
              <a:rPr lang="fa-IR" sz="2000" dirty="0"/>
              <a:t>در واقع این دستور باعث می شود که </a:t>
            </a:r>
            <a:r>
              <a:rPr lang="en-US" sz="2000" dirty="0"/>
              <a:t>permission</a:t>
            </a:r>
            <a:r>
              <a:rPr lang="fa-IR" sz="2000" dirty="0"/>
              <a:t> های فایل </a:t>
            </a:r>
            <a:r>
              <a:rPr lang="en-US" sz="2000" dirty="0"/>
              <a:t>file.txt</a:t>
            </a:r>
            <a:r>
              <a:rPr lang="fa-IR" sz="2000" dirty="0"/>
              <a:t> عوض شود یعنی با این دستور می توان باعث شد که دستور های </a:t>
            </a:r>
            <a:r>
              <a:rPr lang="en-US" sz="2000" dirty="0"/>
              <a:t>r , </a:t>
            </a:r>
            <a:r>
              <a:rPr lang="en-US" sz="2000" dirty="0" err="1"/>
              <a:t>rw</a:t>
            </a:r>
            <a:r>
              <a:rPr lang="en-US" sz="2000" dirty="0"/>
              <a:t> , …</a:t>
            </a:r>
            <a:r>
              <a:rPr lang="fa-IR" sz="2000" dirty="0"/>
              <a:t> عوض شود و دسترسی های جدیدی ایجاد شود.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0444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4765</TotalTime>
  <Words>354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pooria rahimi</dc:creator>
  <cp:lastModifiedBy>pooria rahimi</cp:lastModifiedBy>
  <cp:revision>109</cp:revision>
  <dcterms:created xsi:type="dcterms:W3CDTF">2022-04-29T18:58:28Z</dcterms:created>
  <dcterms:modified xsi:type="dcterms:W3CDTF">2023-02-26T19:13:03Z</dcterms:modified>
</cp:coreProperties>
</file>