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38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03 مارس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36025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98206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8707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54583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03 مارس 23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836420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03 مارس 23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4561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64529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42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6283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46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03 مارس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2284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75E-052D-4199-AB88-ABABA755BA81}" type="datetime8">
              <a:rPr lang="fa-IR" smtClean="0"/>
              <a:t>03 مارس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9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736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28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53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B4B3-6C2A-4A36-A2B2-F2518B21D564}" type="datetime8">
              <a:rPr lang="fa-IR" smtClean="0"/>
              <a:t>03 مارس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874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03 مارس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0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71" r:id="rId1"/>
    <p:sldLayoutId id="2147484872" r:id="rId2"/>
    <p:sldLayoutId id="2147484873" r:id="rId3"/>
    <p:sldLayoutId id="2147484874" r:id="rId4"/>
    <p:sldLayoutId id="2147484875" r:id="rId5"/>
    <p:sldLayoutId id="2147484876" r:id="rId6"/>
    <p:sldLayoutId id="2147484877" r:id="rId7"/>
    <p:sldLayoutId id="2147484878" r:id="rId8"/>
    <p:sldLayoutId id="2147484879" r:id="rId9"/>
    <p:sldLayoutId id="2147484880" r:id="rId10"/>
    <p:sldLayoutId id="2147484881" r:id="rId11"/>
    <p:sldLayoutId id="2147484882" r:id="rId12"/>
    <p:sldLayoutId id="2147484883" r:id="rId13"/>
    <p:sldLayoutId id="2147484884" r:id="rId14"/>
    <p:sldLayoutId id="2147484885" r:id="rId15"/>
    <p:sldLayoutId id="2147484886" r:id="rId16"/>
    <p:sldLayoutId id="2147484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جلسه سوم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7CAAD-10D8-3672-3BAA-98E3A1619780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2E3F1-47E6-DD7D-71EB-DA0573C3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29"/>
            <a:ext cx="12192000" cy="53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D854B-26DB-D544-0087-1BEECB843C49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766B0-FFD6-8198-F0F6-742240101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1" y="346229"/>
            <a:ext cx="11212497" cy="63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96F60-617D-1F52-BCEE-A54DBE232F4F}"/>
              </a:ext>
            </a:extLst>
          </p:cNvPr>
          <p:cNvSpPr txBox="1"/>
          <p:nvPr/>
        </p:nvSpPr>
        <p:spPr>
          <a:xfrm>
            <a:off x="0" y="887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EB13A-3DD5-7512-573E-EDF284175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8" y="378210"/>
            <a:ext cx="11657983" cy="64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4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3D22D7-8AA8-847F-3002-D6F4DB4788FA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E96F1-AA2D-A8A7-8907-92700A46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" y="274653"/>
            <a:ext cx="12047244" cy="63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6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5DAB6-836D-C820-A502-F33BD99873F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Q5 )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CE2B3-E829-F6F0-7C1A-ACD200C72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398"/>
            <a:ext cx="12192000" cy="159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84A75-F116-8BF8-1F8F-949C9C47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47" y="3045020"/>
            <a:ext cx="1183291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4777</TotalTime>
  <Words>29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112</cp:revision>
  <dcterms:created xsi:type="dcterms:W3CDTF">2022-04-29T18:58:28Z</dcterms:created>
  <dcterms:modified xsi:type="dcterms:W3CDTF">2023-03-03T19:03:46Z</dcterms:modified>
</cp:coreProperties>
</file>