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7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5F07C-8155-4B18-A5C8-AB180664A19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8E77D-03F8-4F4C-B6B9-980602C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809-3CC9-4B46-8DA1-79596BF45270}" type="datetime8">
              <a:rPr lang="fa-IR" smtClean="0"/>
              <a:t>11 آوريل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1386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11 آوريل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36025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11 آوريل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498206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11 آوريل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8707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11 آوريل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554583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11 آوريل 23</a:t>
            </a:fld>
            <a:endParaRPr lang="fa-I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836420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11 آوريل 23</a:t>
            </a:fld>
            <a:endParaRPr lang="fa-I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54561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13A3-DFD0-4A5E-8B7C-50494A802407}" type="datetime8">
              <a:rPr lang="fa-IR" smtClean="0"/>
              <a:t>11 آوريل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64529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87AA-8FD5-4C53-91B8-CC3E741753A2}" type="datetime8">
              <a:rPr lang="fa-IR" smtClean="0"/>
              <a:t>11 آوريل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042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2D87-E7B6-44FD-A00D-B72D561E5029}" type="datetime8">
              <a:rPr lang="fa-IR" smtClean="0"/>
              <a:t>11 آوريل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6283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FC3F-2491-46CB-97C4-B67F2B6DE06C}" type="datetime8">
              <a:rPr lang="fa-IR" smtClean="0"/>
              <a:t>11 آوريل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8467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AA5-56D8-4491-8A4A-1E54FE3E3FD4}" type="datetime8">
              <a:rPr lang="fa-IR" smtClean="0"/>
              <a:t>11 آوريل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2284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75E-052D-4199-AB88-ABABA755BA81}" type="datetime8">
              <a:rPr lang="fa-IR" smtClean="0"/>
              <a:t>11 آوريل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90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A6-B4E3-41C2-A971-37AE1D6E1AC1}" type="datetime8">
              <a:rPr lang="fa-IR" smtClean="0"/>
              <a:t>11 آوريل 23</a:t>
            </a:fld>
            <a:endParaRPr lang="fa-I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736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10F-D8F1-470B-815F-CE4E2752E144}" type="datetime8">
              <a:rPr lang="fa-IR" smtClean="0"/>
              <a:t>11 آوريل 23</a:t>
            </a:fld>
            <a:endParaRPr lang="fa-I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1280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518F-A9A2-4F98-9E1F-2BAB0F3CFCF7}" type="datetime8">
              <a:rPr lang="fa-IR" smtClean="0"/>
              <a:t>11 آوريل 23</a:t>
            </a:fld>
            <a:endParaRPr lang="fa-I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535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B4B3-6C2A-4A36-A2B2-F2518B21D564}" type="datetime8">
              <a:rPr lang="fa-IR" smtClean="0"/>
              <a:t>11 آوريل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874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38B6E3-5139-4CDE-BF78-C308BE764609}" type="datetime8">
              <a:rPr lang="fa-IR" smtClean="0"/>
              <a:t>11 آوريل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20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71" r:id="rId1"/>
    <p:sldLayoutId id="2147484872" r:id="rId2"/>
    <p:sldLayoutId id="2147484873" r:id="rId3"/>
    <p:sldLayoutId id="2147484874" r:id="rId4"/>
    <p:sldLayoutId id="2147484875" r:id="rId5"/>
    <p:sldLayoutId id="2147484876" r:id="rId6"/>
    <p:sldLayoutId id="2147484877" r:id="rId7"/>
    <p:sldLayoutId id="2147484878" r:id="rId8"/>
    <p:sldLayoutId id="2147484879" r:id="rId9"/>
    <p:sldLayoutId id="2147484880" r:id="rId10"/>
    <p:sldLayoutId id="2147484881" r:id="rId11"/>
    <p:sldLayoutId id="2147484882" r:id="rId12"/>
    <p:sldLayoutId id="2147484883" r:id="rId13"/>
    <p:sldLayoutId id="2147484884" r:id="rId14"/>
    <p:sldLayoutId id="2147484885" r:id="rId15"/>
    <p:sldLayoutId id="2147484886" r:id="rId16"/>
    <p:sldLayoutId id="21474848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دانشگاه علم و صنعت ایران - ویکی‌پدیا، دانشنامهٔ آزاد">
            <a:extLst>
              <a:ext uri="{FF2B5EF4-FFF2-40B4-BE49-F238E27FC236}">
                <a16:creationId xmlns:a16="http://schemas.microsoft.com/office/drawing/2014/main" id="{677898C7-C105-4CD1-951D-A3AC18282B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9690" y="371036"/>
            <a:ext cx="1912620" cy="212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CF93A-5AAB-4665-8A79-CE20FA4C65D9}"/>
              </a:ext>
            </a:extLst>
          </p:cNvPr>
          <p:cNvSpPr txBox="1"/>
          <p:nvPr/>
        </p:nvSpPr>
        <p:spPr>
          <a:xfrm>
            <a:off x="3164958" y="2859005"/>
            <a:ext cx="60960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2500" dirty="0">
                <a:cs typeface="B Nazanin" panose="00000400000000000000" pitchFamily="2" charset="-78"/>
              </a:rPr>
              <a:t>دانشکده مهندسی کامپیوتر</a:t>
            </a: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آزمایشگاه سیستم عامل</a:t>
            </a: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 rtl="1"/>
            <a:r>
              <a:rPr lang="fa-IR" sz="2500" dirty="0">
                <a:cs typeface="B Nazanin" panose="00000400000000000000" pitchFamily="2" charset="-78"/>
              </a:rPr>
              <a:t>تمرین جلسه چهارم</a:t>
            </a:r>
            <a:endParaRPr lang="en-US" sz="2500" dirty="0">
              <a:cs typeface="B Nazanin" panose="00000400000000000000" pitchFamily="2" charset="-78"/>
            </a:endParaRP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 استاد : دکتر شیخی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 err="1">
                <a:cs typeface="B Nazanin" panose="00000400000000000000" pitchFamily="2" charset="-78"/>
              </a:rPr>
              <a:t>پوریا</a:t>
            </a:r>
            <a:r>
              <a:rPr lang="fa-IR" sz="2500" dirty="0">
                <a:cs typeface="B Nazanin" panose="00000400000000000000" pitchFamily="2" charset="-78"/>
              </a:rPr>
              <a:t> رحیمی (99521289)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515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7CAAD-10D8-3672-3BAA-98E3A1619780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3A2D8-7187-316E-2041-9760E3BBD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344458"/>
            <a:ext cx="99631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1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D854B-26DB-D544-0087-1BEECB843C49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Q2 )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BB233-E86F-2A03-B2C7-8C8C68142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9" y="1786675"/>
            <a:ext cx="11446421" cy="466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1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696F60-617D-1F52-BCEE-A54DBE232F4F}"/>
              </a:ext>
            </a:extLst>
          </p:cNvPr>
          <p:cNvSpPr txBox="1"/>
          <p:nvPr/>
        </p:nvSpPr>
        <p:spPr>
          <a:xfrm>
            <a:off x="0" y="887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Q3 )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CDB92-B6A0-1B7A-476D-BB21CD58B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5" y="1857696"/>
            <a:ext cx="11054529" cy="450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4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3D22D7-8AA8-847F-3002-D6F4DB4788FA}"/>
              </a:ext>
            </a:extLst>
          </p:cNvPr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867E4-AEC9-09C7-C6B9-A5841191F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87" y="1653510"/>
            <a:ext cx="11598825" cy="472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6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F5DAB6-836D-C820-A502-F33BD99873F8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Q5 )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F7B25-D426-280A-51D9-DB6D43E71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1" y="1795553"/>
            <a:ext cx="11443317" cy="466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21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4780</TotalTime>
  <Words>29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pooria rahimi</dc:creator>
  <cp:lastModifiedBy>pooria rahimi</cp:lastModifiedBy>
  <cp:revision>115</cp:revision>
  <dcterms:created xsi:type="dcterms:W3CDTF">2022-04-29T18:58:28Z</dcterms:created>
  <dcterms:modified xsi:type="dcterms:W3CDTF">2023-04-11T09:12:40Z</dcterms:modified>
</cp:coreProperties>
</file>