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138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36025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98206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870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554583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836420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456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6452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42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6283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46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284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275E-052D-4199-AB88-ABABA755BA81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9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736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280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535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4B3-6C2A-4A36-A2B2-F2518B21D564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74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20 آوريل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0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81" r:id="rId11"/>
    <p:sldLayoutId id="2147484882" r:id="rId12"/>
    <p:sldLayoutId id="2147484883" r:id="rId13"/>
    <p:sldLayoutId id="2147484884" r:id="rId14"/>
    <p:sldLayoutId id="2147484885" r:id="rId15"/>
    <p:sldLayoutId id="2147484886" r:id="rId16"/>
    <p:sldLayoutId id="214748488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تمرین جلسه پنجم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7CAAD-10D8-3672-3BAA-98E3A1619780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46EE2-1661-5958-2945-11EA29D5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0" y="0"/>
            <a:ext cx="8619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EACF37-7A87-D305-35A7-016790183F99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B967F-B061-05DA-F8B3-DC7A6943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439583"/>
            <a:ext cx="939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D854B-26DB-D544-0087-1BEECB843C49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6CA92-6E3F-629E-C840-E47A4EA9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359196"/>
            <a:ext cx="9391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96F60-617D-1F52-BCEE-A54DBE232F4F}"/>
              </a:ext>
            </a:extLst>
          </p:cNvPr>
          <p:cNvSpPr txBox="1"/>
          <p:nvPr/>
        </p:nvSpPr>
        <p:spPr>
          <a:xfrm>
            <a:off x="0" y="88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C1784-9557-B225-CA1C-5F5C7033E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107830"/>
            <a:ext cx="9391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9A788-3485-CAD1-60FA-1A9127D4925D}"/>
              </a:ext>
            </a:extLst>
          </p:cNvPr>
          <p:cNvSpPr txBox="1"/>
          <p:nvPr/>
        </p:nvSpPr>
        <p:spPr>
          <a:xfrm>
            <a:off x="0" y="887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52B2C-8298-903D-A7AD-72707308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538" y="711170"/>
            <a:ext cx="8728924" cy="543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2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4783</TotalTime>
  <Words>29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117</cp:revision>
  <dcterms:created xsi:type="dcterms:W3CDTF">2022-04-29T18:58:28Z</dcterms:created>
  <dcterms:modified xsi:type="dcterms:W3CDTF">2023-04-19T21:00:21Z</dcterms:modified>
</cp:coreProperties>
</file>