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60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5F07C-8155-4B18-A5C8-AB180664A19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8E77D-03F8-4F4C-B6B9-980602C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809-3CC9-4B46-8DA1-79596BF45270}" type="datetime8">
              <a:rPr lang="fa-IR" smtClean="0"/>
              <a:t>23 مه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089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13A3-DFD0-4A5E-8B7C-50494A802407}" type="datetime8">
              <a:rPr lang="fa-IR" smtClean="0"/>
              <a:t>23 مه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2027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87AA-8FD5-4C53-91B8-CC3E741753A2}" type="datetime8">
              <a:rPr lang="fa-IR" smtClean="0"/>
              <a:t>23 مه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7922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2D87-E7B6-44FD-A00D-B72D561E5029}" type="datetime8">
              <a:rPr lang="fa-IR" smtClean="0"/>
              <a:t>23 مه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525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FC3F-2491-46CB-97C4-B67F2B6DE06C}" type="datetime8">
              <a:rPr lang="fa-IR" smtClean="0"/>
              <a:t>23 مه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434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AA5-56D8-4491-8A4A-1E54FE3E3FD4}" type="datetime8">
              <a:rPr lang="fa-IR" smtClean="0"/>
              <a:t>23 مه 23</a:t>
            </a:fld>
            <a:endParaRPr lang="fa-I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031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23 مه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72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A6-B4E3-41C2-A971-37AE1D6E1AC1}" type="datetime8">
              <a:rPr lang="fa-IR" smtClean="0"/>
              <a:t>23 مه 23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152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10F-D8F1-470B-815F-CE4E2752E144}" type="datetime8">
              <a:rPr lang="fa-IR" smtClean="0"/>
              <a:t>23 مه 23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4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518F-A9A2-4F98-9E1F-2BAB0F3CFCF7}" type="datetime8">
              <a:rPr lang="fa-IR" smtClean="0"/>
              <a:t>23 مه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6318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CDDB4B3-6C2A-4A36-A2B2-F2518B21D564}" type="datetime8">
              <a:rPr lang="fa-IR" smtClean="0"/>
              <a:t>23 مه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0712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38B6E3-5139-4CDE-BF78-C308BE764609}" type="datetime8">
              <a:rPr lang="fa-IR" smtClean="0"/>
              <a:t>23 مه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9180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1" r:id="rId1"/>
    <p:sldLayoutId id="2147484962" r:id="rId2"/>
    <p:sldLayoutId id="2147484963" r:id="rId3"/>
    <p:sldLayoutId id="2147484964" r:id="rId4"/>
    <p:sldLayoutId id="2147484965" r:id="rId5"/>
    <p:sldLayoutId id="2147484966" r:id="rId6"/>
    <p:sldLayoutId id="2147484967" r:id="rId7"/>
    <p:sldLayoutId id="2147484968" r:id="rId8"/>
    <p:sldLayoutId id="2147484969" r:id="rId9"/>
    <p:sldLayoutId id="2147484970" r:id="rId10"/>
    <p:sldLayoutId id="21474849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دانشگاه علم و صنعت ایران - ویکی‌پدیا، دانشنامهٔ آزاد">
            <a:extLst>
              <a:ext uri="{FF2B5EF4-FFF2-40B4-BE49-F238E27FC236}">
                <a16:creationId xmlns:a16="http://schemas.microsoft.com/office/drawing/2014/main" id="{677898C7-C105-4CD1-951D-A3AC18282B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9690" y="371036"/>
            <a:ext cx="1912620" cy="212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CF93A-5AAB-4665-8A79-CE20FA4C65D9}"/>
              </a:ext>
            </a:extLst>
          </p:cNvPr>
          <p:cNvSpPr txBox="1"/>
          <p:nvPr/>
        </p:nvSpPr>
        <p:spPr>
          <a:xfrm>
            <a:off x="3164958" y="2859005"/>
            <a:ext cx="60960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2500" dirty="0">
                <a:cs typeface="B Nazanin" panose="00000400000000000000" pitchFamily="2" charset="-78"/>
              </a:rPr>
              <a:t>دانشکده مهندسی کامپیوتر</a:t>
            </a: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آزمایشگاه سیستم عامل</a:t>
            </a: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 rtl="1"/>
            <a:r>
              <a:rPr lang="fa-IR" sz="2500" dirty="0">
                <a:cs typeface="B Nazanin" panose="00000400000000000000" pitchFamily="2" charset="-78"/>
              </a:rPr>
              <a:t>تمرین جلسه نهم</a:t>
            </a:r>
            <a:endParaRPr lang="en-US" sz="2500" dirty="0">
              <a:cs typeface="B Nazanin" panose="00000400000000000000" pitchFamily="2" charset="-78"/>
            </a:endParaRP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 استاد : دکتر شیخی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 err="1">
                <a:cs typeface="B Nazanin" panose="00000400000000000000" pitchFamily="2" charset="-78"/>
              </a:rPr>
              <a:t>پوریا</a:t>
            </a:r>
            <a:r>
              <a:rPr lang="fa-IR" sz="2500" dirty="0">
                <a:cs typeface="B Nazanin" panose="00000400000000000000" pitchFamily="2" charset="-78"/>
              </a:rPr>
              <a:t> رحیمی (99521289)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515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CF780-F314-995B-231A-030F2F10042E}"/>
              </a:ext>
            </a:extLst>
          </p:cNvPr>
          <p:cNvSpPr txBox="1"/>
          <p:nvPr/>
        </p:nvSpPr>
        <p:spPr>
          <a:xfrm>
            <a:off x="0" y="6711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CF69E-40F4-B2CA-0966-3759059DD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23850"/>
            <a:ext cx="112014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5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92F22-1840-E5D4-FAAD-C10161F1DB0C}"/>
              </a:ext>
            </a:extLst>
          </p:cNvPr>
          <p:cNvSpPr txBox="1"/>
          <p:nvPr/>
        </p:nvSpPr>
        <p:spPr>
          <a:xfrm>
            <a:off x="0" y="6711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5953F-AB7E-0584-AD0C-F112B86CA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1738312"/>
            <a:ext cx="74485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1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F40937-3A84-51B5-FD22-1FFAA019BB86}"/>
              </a:ext>
            </a:extLst>
          </p:cNvPr>
          <p:cNvSpPr txBox="1"/>
          <p:nvPr/>
        </p:nvSpPr>
        <p:spPr>
          <a:xfrm>
            <a:off x="0" y="6711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DCBCA-9A74-5ED6-802C-D9B37B1AA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23850"/>
            <a:ext cx="112014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3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3E4DF-89D1-449B-DD99-54AE8E51DD07}"/>
              </a:ext>
            </a:extLst>
          </p:cNvPr>
          <p:cNvSpPr txBox="1"/>
          <p:nvPr/>
        </p:nvSpPr>
        <p:spPr>
          <a:xfrm>
            <a:off x="0" y="6711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B2FD5-CC89-D636-64A7-0FD9F4458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23850"/>
            <a:ext cx="112014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284D1-6780-7960-9369-4887DCB180D5}"/>
              </a:ext>
            </a:extLst>
          </p:cNvPr>
          <p:cNvSpPr txBox="1"/>
          <p:nvPr/>
        </p:nvSpPr>
        <p:spPr>
          <a:xfrm>
            <a:off x="0" y="6711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Q3)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507E2-E3A6-2AFE-9484-25E9A2BDE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73" y="595771"/>
            <a:ext cx="10779853" cy="566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5112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4817</TotalTime>
  <Words>29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pooria rahimi</dc:creator>
  <cp:lastModifiedBy>pooria rahimi</cp:lastModifiedBy>
  <cp:revision>127</cp:revision>
  <dcterms:created xsi:type="dcterms:W3CDTF">2022-04-29T18:58:28Z</dcterms:created>
  <dcterms:modified xsi:type="dcterms:W3CDTF">2023-05-23T18:58:33Z</dcterms:modified>
</cp:coreProperties>
</file>