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saveSubsetFonts="1">
  <p:sldMasterIdLst>
    <p:sldMasterId id="2147483648" r:id="rId1"/>
  </p:sldMasterIdLst>
  <p:notesMasterIdLst>
    <p:notesMasterId r:id="rId2"/>
  </p:notesMasterIdLst>
  <p:sldIdLst>
    <p:sldId id="256" r:id="rId3"/>
  </p:sldIdLst>
  <p:sldSz type="screen4x3" cy="6858000" cx="9144000"/>
  <p:notesSz cx="6858000" cy="9144000"/>
  <p:defaultTextStyle>
    <a:defPPr>
      <a:defRPr lang="zh-CN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1446" y="108"/>
      </p:cViewPr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tableStyles" Target="tableStyles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2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43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44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45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4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1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algn="ctr" indent="0" marL="0">
              <a:buNone/>
              <a:defRPr sz="2400"/>
            </a:lvl1pPr>
            <a:lvl2pPr algn="ctr" indent="0" marL="457200">
              <a:buNone/>
              <a:defRPr sz="2000"/>
            </a:lvl2pPr>
            <a:lvl3pPr algn="ctr" indent="0" marL="914400">
              <a:buNone/>
              <a:defRPr sz="1800"/>
            </a:lvl3pPr>
            <a:lvl4pPr algn="ctr" indent="0" marL="1371600">
              <a:buNone/>
              <a:defRPr sz="1600"/>
            </a:lvl4pPr>
            <a:lvl5pPr algn="ctr" indent="0" marL="1828800">
              <a:buNone/>
              <a:defRPr sz="1600"/>
            </a:lvl5pPr>
            <a:lvl6pPr algn="ctr" indent="0" marL="2286000">
              <a:buNone/>
              <a:defRPr sz="1600"/>
            </a:lvl6pPr>
            <a:lvl7pPr algn="ctr" indent="0" marL="2743200">
              <a:buNone/>
              <a:defRPr sz="1600"/>
            </a:lvl7pPr>
            <a:lvl8pPr algn="ctr" indent="0" marL="3200400">
              <a:buNone/>
              <a:defRPr sz="1600"/>
            </a:lvl8pPr>
            <a:lvl9pPr algn="ctr" indent="0" marL="3657600">
              <a:buNone/>
              <a:defRPr sz="1600"/>
            </a:lvl9pPr>
          </a:lstStyle>
          <a:p>
            <a:r>
              <a:rPr altLang="zh-CN" lang="en-US" smtClean="0"/>
              <a:t>Click to edit Master subtitle style</a:t>
            </a:r>
            <a:endParaRPr dirty="0"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9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1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1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9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0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4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indent="0" marL="0">
              <a:buNone/>
              <a:defRPr sz="2400">
                <a:solidFill>
                  <a:schemeClr val="tx1"/>
                </a:solidFill>
              </a:defRPr>
            </a:lvl1pPr>
            <a:lvl2pPr indent="0" marL="45720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1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1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19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0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2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2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4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25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6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7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28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29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0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1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1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89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90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591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3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36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637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3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39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40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603" name="Picture Placeholder 2"/>
          <p:cNvSpPr>
            <a:spLocks noChangeAspect="1"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r>
              <a:rPr altLang="zh-CN" lang="en-US" smtClean="0"/>
              <a:t>Click icon to add picture</a:t>
            </a:r>
            <a:endParaRPr dirty="0" lang="en-US"/>
          </a:p>
        </p:txBody>
      </p:sp>
      <p:sp>
        <p:nvSpPr>
          <p:cNvPr id="104860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indent="0" marL="0">
              <a:buNone/>
              <a:defRPr sz="1600"/>
            </a:lvl1pPr>
            <a:lvl2pPr indent="0" marL="457200">
              <a:buNone/>
              <a:defRPr sz="1400"/>
            </a:lvl2pPr>
            <a:lvl3pPr indent="0" marL="914400">
              <a:buNone/>
              <a:defRPr sz="1200"/>
            </a:lvl3pPr>
            <a:lvl4pPr indent="0" marL="1371600">
              <a:buNone/>
              <a:defRPr sz="1000"/>
            </a:lvl4pPr>
            <a:lvl5pPr indent="0" marL="1828800">
              <a:buNone/>
              <a:defRPr sz="1000"/>
            </a:lvl5pPr>
            <a:lvl6pPr indent="0" marL="2286000">
              <a:buNone/>
              <a:defRPr sz="1000"/>
            </a:lvl6pPr>
            <a:lvl7pPr indent="0" marL="2743200">
              <a:buNone/>
              <a:defRPr sz="1000"/>
            </a:lvl7pPr>
            <a:lvl8pPr indent="0" marL="3200400">
              <a:buNone/>
              <a:defRPr sz="1000"/>
            </a:lvl8pPr>
            <a:lvl9pPr indent="0" marL="3657600">
              <a:buNone/>
              <a:defRPr sz="1000"/>
            </a:lvl9pPr>
          </a:lstStyle>
          <a:p>
            <a:pPr lvl="0"/>
            <a:r>
              <a:rPr altLang="zh-CN" lang="en-US" smtClean="0"/>
              <a:t>Click to edit Master text styles</a:t>
            </a:r>
          </a:p>
        </p:txBody>
      </p:sp>
      <p:sp>
        <p:nvSpPr>
          <p:cNvPr id="104860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60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60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altLang="zh-CN" lang="en-US" smtClean="0"/>
              <a:t>Click to edit Master title style</a:t>
            </a:r>
            <a:endParaRPr dirty="0"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altLang="zh-CN" lang="en-US" smtClean="0"/>
              <a:t>Click to edit Master text styles</a:t>
            </a:r>
          </a:p>
          <a:p>
            <a:pPr lvl="1"/>
            <a:r>
              <a:rPr altLang="zh-CN" lang="en-US" smtClean="0"/>
              <a:t>Second level</a:t>
            </a:r>
          </a:p>
          <a:p>
            <a:pPr lvl="2"/>
            <a:r>
              <a:rPr altLang="zh-CN" lang="en-US" smtClean="0"/>
              <a:t>Third level</a:t>
            </a:r>
          </a:p>
          <a:p>
            <a:pPr lvl="3"/>
            <a:r>
              <a:rPr altLang="zh-CN" lang="en-US" smtClean="0"/>
              <a:t>Fourth level</a:t>
            </a:r>
          </a:p>
          <a:p>
            <a:pPr lvl="4"/>
            <a:r>
              <a:rPr altLang="zh-CN" lang="en-US" smtClean="0"/>
              <a:t>Fifth level</a:t>
            </a:r>
            <a:endParaRPr dirty="0"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BC1078-46ED-40F9-8930-935BAD7C2B02}" type="datetimeFigureOut">
              <a:rPr altLang="en-US" lang="zh-CN" smtClean="0"/>
              <a:t>2015/5/12</a:t>
            </a:fld>
            <a:endParaRPr altLang="en-US" lang="zh-CN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altLang="en-US" lang="zh-CN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B52ADC-5BFA-4FBD-BEE2-16096B7F4166}" type="slidenum">
              <a:rPr altLang="en-US" lang="zh-CN" smtClean="0"/>
              <a:t>‹#›</a:t>
            </a:fld>
            <a:endParaRPr altLang="en-US" lang="zh-C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"/>
          <p:cNvPicPr>
            <a:picLocks/>
          </p:cNvPicPr>
          <p:nvPr/>
        </p:nvPicPr>
        <p:blipFill>
          <a:blip xmlns:r="http://schemas.openxmlformats.org/officeDocument/2006/relationships" r:embed="rId1"/>
          <a:stretch>
            <a:fillRect/>
          </a:stretch>
        </p:blipFill>
        <p:spPr>
          <a:xfrm rot="0">
            <a:off x="3065382" y="0"/>
            <a:ext cx="3013236" cy="6858000"/>
          </a:xfrm>
          <a:prstGeom prst="rect"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WPS Office</Application>
  <ScaleCrop>0</ScaleCrop>
  <LinksUpToDate>0</LinksUpToDate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24116PCC1I</dc:creator>
  <dcterms:created xsi:type="dcterms:W3CDTF">2015-05-11T22:30:45Z</dcterms:created>
  <dcterms:modified xsi:type="dcterms:W3CDTF">2025-09-22T12:04:20Z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857325196e3545e59d0396d99d336f2a</vt:lpwstr>
  </property>
</Properties>
</file>