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57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8" r:id="rId14"/>
    <p:sldId id="269" r:id="rId15"/>
    <p:sldId id="267" r:id="rId16"/>
    <p:sldId id="27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0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64" autoAdjust="0"/>
    <p:restoredTop sz="94660"/>
  </p:normalViewPr>
  <p:slideViewPr>
    <p:cSldViewPr snapToGrid="0">
      <p:cViewPr>
        <p:scale>
          <a:sx n="129" d="100"/>
          <a:sy n="129" d="100"/>
        </p:scale>
        <p:origin x="-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EB351-669B-0245-BE8C-3A2D61887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E0FF20-2D01-D89A-ADFE-19324EE25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2A265-A419-2A16-C887-E0EF4373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0B4A4-3F6B-7A82-0EE3-2705E429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09EB0F-29E6-C75E-508E-6D1BF28A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08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CF29D-BA4D-B1B3-2B31-07CAC1FF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2F96A5-799D-3150-DE56-6C7223A91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C5DD7-5412-2F10-13A4-AB75C33A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08BBD-1A09-F25E-C8CC-66FE7A3C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731EC-3A88-400F-1D08-5E101DDC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8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EE203C-E50A-68B0-AA66-DE16EC1E5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C52C0C-04D4-85FC-3E54-A05CC5DAA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7942E-BE7D-7955-2DA3-8DD84511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BC7A0C-70FE-44E2-7411-A50DEE26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2CA98-73E9-A0B0-9325-10021552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21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5C102-0F7E-0403-FA1A-4B2247A3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69FCC-3170-001F-DA50-A0E03A215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A8FDE-3EB8-1F54-E1BF-BB340950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3D936-B364-FB49-C528-7B4C19CA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19147-9522-D8BD-597B-2384F3FA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43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DB798-EDBD-3E0D-AAF8-68A36C36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808B41-B53F-2C58-4CF4-240BA793B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701164-B1ED-5CC7-8E89-373BD6CF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F0B898-ABC5-ECCF-8E05-CB3793CC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9A30F-DDE9-74B4-5A53-027B5A8A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44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24285-615F-00BB-2983-E6A49265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3AADC-F5CD-611D-7CB4-0F955A8FB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05CB3F-A75D-859B-A988-7D463D4B8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4842F1-DC8E-ADE5-DE06-1A0BF60D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1F99C6-253F-8F18-3F23-611A058A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B829E4-DBEE-0F4E-233F-D65403F8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5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76C8A-066A-9868-BFCD-C49C3478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83FE4F-70A7-31FE-CAE8-D7B9EB4E3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2FBBA0-FF8B-8F79-9F4E-DB13EA258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8EEFA2-8120-303C-C5BB-84B11D5CA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245D2B-7B21-DDA9-036E-A1BBE794D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33FBAA-38D6-1F02-9992-70043E74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D7AC7F-B9FD-7922-C8C3-F7B78356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3F33DA-308D-B567-E86A-8F24427A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7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8F7C-1F9A-49C4-B25A-D41C3935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17B1EC-5927-75A0-A5AC-7C0A75B7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A5A56C-C66B-AF04-7F3F-F57471C5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43D499-23B1-8F59-C594-3D04A5D2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9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3B2D44-5880-492D-7A08-D5D7B9C2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DEAA1C-BA66-F748-21ED-AC77B822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3D1DB3-26EB-F81D-EF83-15BE4F11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61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9AD75-748C-2065-3C09-578D8DAE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90413B-52A1-149A-EB70-65BE2CE0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18E8BE-9627-97A8-24C0-91513B7B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E15D6B-FC7E-09B5-8548-D0BD9865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A1020D-CDA2-CC78-F536-2DE2AC1D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237B34-2F1B-C5F4-5BD4-BDBEFCC6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56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BB161-E6EB-30C0-6266-00FAEB29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6DEF12-651B-46D1-C069-62E8ED360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9EF602-7502-4D91-5BAB-836ED9E30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3CF0CD-D84C-82DF-A070-D486BA44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AABC43-7FE3-1C7E-3998-755A7C5A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769EDB-CE06-5EA6-CEE5-E46706D4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01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2BD693-CE6E-82A6-B2F8-4D97050E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EFB862-0BE9-A195-CB54-F6A0E3B6D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08CAC-C541-4DCB-0DE0-D44062CB9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314F-03A4-4434-A0B9-8964C5B793BC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14706-CC52-0DE4-3FBC-1180EF947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EA23CF-BD73-9082-5121-586068330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63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81B762C-66EA-A745-8F36-927DFA55D396}"/>
              </a:ext>
            </a:extLst>
          </p:cNvPr>
          <p:cNvSpPr/>
          <p:nvPr/>
        </p:nvSpPr>
        <p:spPr>
          <a:xfrm>
            <a:off x="1324330" y="1641224"/>
            <a:ext cx="1492470" cy="134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84BA94-4A93-DB46-9A25-7BC46CDC9C7F}"/>
              </a:ext>
            </a:extLst>
          </p:cNvPr>
          <p:cNvSpPr/>
          <p:nvPr/>
        </p:nvSpPr>
        <p:spPr>
          <a:xfrm>
            <a:off x="1562172" y="2060434"/>
            <a:ext cx="988115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B8DC26-C322-6146-A53B-6201489207AD}"/>
              </a:ext>
            </a:extLst>
          </p:cNvPr>
          <p:cNvSpPr/>
          <p:nvPr/>
        </p:nvSpPr>
        <p:spPr>
          <a:xfrm>
            <a:off x="1562171" y="2475592"/>
            <a:ext cx="988115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9F7087-9431-194F-BA19-EBA9DD4ACF95}"/>
              </a:ext>
            </a:extLst>
          </p:cNvPr>
          <p:cNvSpPr/>
          <p:nvPr/>
        </p:nvSpPr>
        <p:spPr>
          <a:xfrm>
            <a:off x="3445440" y="1198158"/>
            <a:ext cx="5832742" cy="4996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773055-8912-FF42-88F6-0BE23BF302C5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一、数据库进程架构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236384-15D3-0849-9C35-AEE92E362420}"/>
              </a:ext>
            </a:extLst>
          </p:cNvPr>
          <p:cNvSpPr/>
          <p:nvPr/>
        </p:nvSpPr>
        <p:spPr>
          <a:xfrm>
            <a:off x="3647897" y="2479664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Postmaster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A56B0B2-96B2-154B-9B17-B9B12459233A}"/>
              </a:ext>
            </a:extLst>
          </p:cNvPr>
          <p:cNvSpPr/>
          <p:nvPr/>
        </p:nvSpPr>
        <p:spPr>
          <a:xfrm>
            <a:off x="4940044" y="2479664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18B68AE-FBE2-614D-B428-4382852A2E5F}"/>
              </a:ext>
            </a:extLst>
          </p:cNvPr>
          <p:cNvSpPr/>
          <p:nvPr/>
        </p:nvSpPr>
        <p:spPr>
          <a:xfrm>
            <a:off x="5038290" y="2539232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7D7121-1084-F244-9C45-DA9ABA855E1E}"/>
              </a:ext>
            </a:extLst>
          </p:cNvPr>
          <p:cNvSpPr/>
          <p:nvPr/>
        </p:nvSpPr>
        <p:spPr>
          <a:xfrm>
            <a:off x="5206353" y="2606388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1D78E5D-A8FF-F249-A0D9-5A124EC78DFA}"/>
              </a:ext>
            </a:extLst>
          </p:cNvPr>
          <p:cNvSpPr/>
          <p:nvPr/>
        </p:nvSpPr>
        <p:spPr>
          <a:xfrm>
            <a:off x="6549856" y="1371345"/>
            <a:ext cx="988115" cy="13021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ShareBuffer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4870517-98D4-6740-BBA6-8C4373189C8F}"/>
              </a:ext>
            </a:extLst>
          </p:cNvPr>
          <p:cNvSpPr/>
          <p:nvPr/>
        </p:nvSpPr>
        <p:spPr>
          <a:xfrm>
            <a:off x="7891683" y="2560783"/>
            <a:ext cx="1108160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checkpointer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E2B97BC-EA9C-DE4C-BFF3-F703CAC4D1D0}"/>
              </a:ext>
            </a:extLst>
          </p:cNvPr>
          <p:cNvSpPr/>
          <p:nvPr/>
        </p:nvSpPr>
        <p:spPr>
          <a:xfrm>
            <a:off x="4958558" y="4335535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autovacuum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2D5BA5D-99FC-4942-B442-CE1F04F56DE3}"/>
              </a:ext>
            </a:extLst>
          </p:cNvPr>
          <p:cNvSpPr/>
          <p:nvPr/>
        </p:nvSpPr>
        <p:spPr>
          <a:xfrm>
            <a:off x="4958558" y="474040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archiver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8F85D1E-6BA4-024C-B691-0D2F52F3A4AC}"/>
              </a:ext>
            </a:extLst>
          </p:cNvPr>
          <p:cNvSpPr/>
          <p:nvPr/>
        </p:nvSpPr>
        <p:spPr>
          <a:xfrm>
            <a:off x="6549856" y="2873848"/>
            <a:ext cx="988115" cy="10665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WalBuffer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ABFAA18-AFDE-BD4C-99C0-13F25AC4A6B0}"/>
              </a:ext>
            </a:extLst>
          </p:cNvPr>
          <p:cNvSpPr/>
          <p:nvPr/>
        </p:nvSpPr>
        <p:spPr>
          <a:xfrm>
            <a:off x="7868658" y="3278469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wal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0D0C27A-BBCE-3D49-BA88-A5CC7475E62C}"/>
              </a:ext>
            </a:extLst>
          </p:cNvPr>
          <p:cNvSpPr/>
          <p:nvPr/>
        </p:nvSpPr>
        <p:spPr>
          <a:xfrm>
            <a:off x="4958558" y="577970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log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collector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275474D-1CB6-6649-996D-7EA7DB62EC60}"/>
              </a:ext>
            </a:extLst>
          </p:cNvPr>
          <p:cNvSpPr/>
          <p:nvPr/>
        </p:nvSpPr>
        <p:spPr>
          <a:xfrm>
            <a:off x="4958558" y="536387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stat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collector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5DCF113-DF64-1E4E-B7B8-F2C9F8C90305}"/>
              </a:ext>
            </a:extLst>
          </p:cNvPr>
          <p:cNvSpPr/>
          <p:nvPr/>
        </p:nvSpPr>
        <p:spPr>
          <a:xfrm>
            <a:off x="7880516" y="2099075"/>
            <a:ext cx="1108160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bg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5C15E20-8131-374E-B9BA-5AB21227E820}"/>
              </a:ext>
            </a:extLst>
          </p:cNvPr>
          <p:cNvSpPr/>
          <p:nvPr/>
        </p:nvSpPr>
        <p:spPr>
          <a:xfrm>
            <a:off x="9720862" y="1193685"/>
            <a:ext cx="1728181" cy="4996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文件系统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0C9D054-95CC-5944-A990-492628D7AFD6}"/>
              </a:ext>
            </a:extLst>
          </p:cNvPr>
          <p:cNvSpPr/>
          <p:nvPr/>
        </p:nvSpPr>
        <p:spPr>
          <a:xfrm>
            <a:off x="10009099" y="2297309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表文件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99E2948-6D4C-9849-AAEB-673AB725BCE5}"/>
              </a:ext>
            </a:extLst>
          </p:cNvPr>
          <p:cNvSpPr/>
          <p:nvPr/>
        </p:nvSpPr>
        <p:spPr>
          <a:xfrm>
            <a:off x="10023542" y="2730116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索引文件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ACF3FC1-FCA5-184F-9B67-614ADBC96F41}"/>
              </a:ext>
            </a:extLst>
          </p:cNvPr>
          <p:cNvSpPr/>
          <p:nvPr/>
        </p:nvSpPr>
        <p:spPr>
          <a:xfrm>
            <a:off x="10009099" y="3439843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redo</a:t>
            </a:r>
            <a:r>
              <a:rPr lang="zh-CN" altLang="en-US" sz="1200" dirty="0">
                <a:solidFill>
                  <a:schemeClr val="tx1"/>
                </a:solidFill>
              </a:rPr>
              <a:t>日志文件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331C035-7AED-C44A-9016-BA17FF038169}"/>
              </a:ext>
            </a:extLst>
          </p:cNvPr>
          <p:cNvSpPr/>
          <p:nvPr/>
        </p:nvSpPr>
        <p:spPr>
          <a:xfrm>
            <a:off x="10009099" y="3907330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事务日志文件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F5D914B-51C7-084C-B863-24A12A7083B8}"/>
              </a:ext>
            </a:extLst>
          </p:cNvPr>
          <p:cNvSpPr/>
          <p:nvPr/>
        </p:nvSpPr>
        <p:spPr>
          <a:xfrm>
            <a:off x="10009099" y="4622321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VM</a:t>
            </a:r>
            <a:r>
              <a:rPr lang="zh-CN" altLang="en-US" sz="1200" dirty="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8CB7A24-0397-1945-BCA3-5C2380FE19FE}"/>
              </a:ext>
            </a:extLst>
          </p:cNvPr>
          <p:cNvSpPr/>
          <p:nvPr/>
        </p:nvSpPr>
        <p:spPr>
          <a:xfrm>
            <a:off x="10009099" y="5049898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FSM</a:t>
            </a:r>
            <a:r>
              <a:rPr lang="zh-CN" altLang="en-US" sz="1200" dirty="0">
                <a:solidFill>
                  <a:schemeClr val="tx1"/>
                </a:solidFill>
              </a:rPr>
              <a:t>文件文件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FDABCB8-725F-BD48-98E2-F7B91061E9BE}"/>
              </a:ext>
            </a:extLst>
          </p:cNvPr>
          <p:cNvSpPr/>
          <p:nvPr/>
        </p:nvSpPr>
        <p:spPr>
          <a:xfrm>
            <a:off x="10023542" y="1681113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系统表文件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931B2B4-5398-594E-991A-51B58C82114A}"/>
              </a:ext>
            </a:extLst>
          </p:cNvPr>
          <p:cNvSpPr/>
          <p:nvPr/>
        </p:nvSpPr>
        <p:spPr>
          <a:xfrm>
            <a:off x="10025624" y="5651494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日志文件</a:t>
            </a: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850504DC-CED8-BA49-95A3-39C5C4A8167C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550286" y="2602316"/>
            <a:ext cx="1097611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12885C78-1D52-8741-8EFB-3E56AE53683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636013" y="2602316"/>
            <a:ext cx="304031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D3A4815D-8C9D-D64A-BA69-DC6CD5D4B851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6194468" y="2022442"/>
            <a:ext cx="355388" cy="710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>
            <a:extLst>
              <a:ext uri="{FF2B5EF4-FFF2-40B4-BE49-F238E27FC236}">
                <a16:creationId xmlns:a16="http://schemas.microsoft.com/office/drawing/2014/main" id="{8B365D81-04CF-4A46-9187-1B6BDCB2769B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6194468" y="2733112"/>
            <a:ext cx="355388" cy="673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>
            <a:extLst>
              <a:ext uri="{FF2B5EF4-FFF2-40B4-BE49-F238E27FC236}">
                <a16:creationId xmlns:a16="http://schemas.microsoft.com/office/drawing/2014/main" id="{06533536-3040-DB48-A260-8980DE043FCB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7537971" y="2022442"/>
            <a:ext cx="353712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8A90D36F-4CF8-FE4A-88FF-F17569108E50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7537971" y="2022442"/>
            <a:ext cx="342545" cy="2048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9B24657D-55FB-7945-85D0-056F5BC9903A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7537971" y="3406681"/>
            <a:ext cx="330687" cy="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CCBDC395-6444-1440-9316-14799913556F}"/>
              </a:ext>
            </a:extLst>
          </p:cNvPr>
          <p:cNvCxnSpPr>
            <a:cxnSpLocks/>
          </p:cNvCxnSpPr>
          <p:nvPr/>
        </p:nvCxnSpPr>
        <p:spPr>
          <a:xfrm flipH="1">
            <a:off x="7586524" y="1637812"/>
            <a:ext cx="2134338" cy="2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A848D742-B0F8-E748-88F1-B22913C66CFA}"/>
              </a:ext>
            </a:extLst>
          </p:cNvPr>
          <p:cNvCxnSpPr>
            <a:stCxn id="23" idx="3"/>
          </p:cNvCxnSpPr>
          <p:nvPr/>
        </p:nvCxnSpPr>
        <p:spPr>
          <a:xfrm flipV="1">
            <a:off x="6175851" y="4463746"/>
            <a:ext cx="353957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9345EDF4-45B5-334F-A0DC-1567B1E144F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6175851" y="4865652"/>
            <a:ext cx="3538529" cy="29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467D2A2C-DB6F-5546-B3AA-B9C0BA3A92D5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8988676" y="2227286"/>
            <a:ext cx="7321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F23EF7CF-9215-EF4A-87D0-589A97FB6F3F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8999843" y="2688550"/>
            <a:ext cx="721019" cy="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5BF00A7D-4990-874E-BAD9-8A1AAB9C6AAB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9085951" y="3406681"/>
            <a:ext cx="634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A115254F-7A23-B54D-9119-FC89B302909F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175851" y="5907917"/>
            <a:ext cx="35385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856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C5D1B25-A453-2001-7FF7-3F1E312658AA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5 </a:t>
            </a:r>
            <a:r>
              <a:rPr lang="zh-CN" altLang="en-US" dirty="0">
                <a:solidFill>
                  <a:srgbClr val="C00000"/>
                </a:solidFill>
              </a:rPr>
              <a:t>透明加密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65282D1-7772-7181-5E4D-B70FC9956D3B}"/>
              </a:ext>
            </a:extLst>
          </p:cNvPr>
          <p:cNvSpPr/>
          <p:nvPr/>
        </p:nvSpPr>
        <p:spPr>
          <a:xfrm>
            <a:off x="6807477" y="2305050"/>
            <a:ext cx="2032553" cy="2019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779AB29-B324-2F0F-B723-E8BE7BA77131}"/>
              </a:ext>
            </a:extLst>
          </p:cNvPr>
          <p:cNvSpPr/>
          <p:nvPr/>
        </p:nvSpPr>
        <p:spPr>
          <a:xfrm>
            <a:off x="732969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A58210-7237-EC24-3E09-07644195284E}"/>
              </a:ext>
            </a:extLst>
          </p:cNvPr>
          <p:cNvSpPr/>
          <p:nvPr/>
        </p:nvSpPr>
        <p:spPr>
          <a:xfrm>
            <a:off x="7329696" y="267969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1FB3238-6447-B194-FDDA-8773907A152F}"/>
              </a:ext>
            </a:extLst>
          </p:cNvPr>
          <p:cNvSpPr/>
          <p:nvPr/>
        </p:nvSpPr>
        <p:spPr>
          <a:xfrm>
            <a:off x="7329694" y="327052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D56D94D-6A69-CDDF-0E56-8D1E2B4F4EC3}"/>
              </a:ext>
            </a:extLst>
          </p:cNvPr>
          <p:cNvSpPr/>
          <p:nvPr/>
        </p:nvSpPr>
        <p:spPr>
          <a:xfrm>
            <a:off x="7329696" y="46364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8326EB1-6DF8-A79D-1F15-58B5E91C5DF5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7823752" y="1981141"/>
            <a:ext cx="2" cy="69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329D6B2-CE59-7A1C-C625-FA59DB4B71C6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7823752" y="2933146"/>
            <a:ext cx="2" cy="33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059C09D-5C06-4ADD-814A-B5EF5DB99890}"/>
              </a:ext>
            </a:extLst>
          </p:cNvPr>
          <p:cNvCxnSpPr>
            <a:cxnSpLocks/>
            <a:stCxn id="45" idx="2"/>
            <a:endCxn id="39" idx="0"/>
          </p:cNvCxnSpPr>
          <p:nvPr/>
        </p:nvCxnSpPr>
        <p:spPr>
          <a:xfrm>
            <a:off x="7823752" y="4077255"/>
            <a:ext cx="2" cy="55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A603FAD8-E9AD-0733-8F0C-F152DEB1F4FC}"/>
              </a:ext>
            </a:extLst>
          </p:cNvPr>
          <p:cNvSpPr/>
          <p:nvPr/>
        </p:nvSpPr>
        <p:spPr>
          <a:xfrm>
            <a:off x="7329694" y="3823807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056EBA0-0B1E-BE9D-B6EF-D2C12CBEDD53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>
            <a:off x="7823752" y="3523974"/>
            <a:ext cx="0" cy="29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F39E6A5E-E8BF-D077-943F-8420DD754AEE}"/>
              </a:ext>
            </a:extLst>
          </p:cNvPr>
          <p:cNvSpPr/>
          <p:nvPr/>
        </p:nvSpPr>
        <p:spPr>
          <a:xfrm>
            <a:off x="915214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攻击者</a:t>
            </a:r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DE44F6FF-C00F-B1F5-433B-7EF5BCDFF86A}"/>
              </a:ext>
            </a:extLst>
          </p:cNvPr>
          <p:cNvCxnSpPr>
            <a:cxnSpLocks/>
            <a:stCxn id="58" idx="2"/>
            <a:endCxn id="39" idx="3"/>
          </p:cNvCxnSpPr>
          <p:nvPr/>
        </p:nvCxnSpPr>
        <p:spPr>
          <a:xfrm rot="5400000">
            <a:off x="7590992" y="2707961"/>
            <a:ext cx="2782030" cy="1328391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161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9D12718-047A-038A-A75C-F6CA7444BEBC}"/>
              </a:ext>
            </a:extLst>
          </p:cNvPr>
          <p:cNvSpPr/>
          <p:nvPr/>
        </p:nvSpPr>
        <p:spPr>
          <a:xfrm>
            <a:off x="4122491" y="1266052"/>
            <a:ext cx="2845735" cy="260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TEXT) .. ENCRYPT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A61D16-F93E-2312-6479-5C7C98377903}"/>
              </a:ext>
            </a:extLst>
          </p:cNvPr>
          <p:cNvSpPr/>
          <p:nvPr/>
        </p:nvSpPr>
        <p:spPr>
          <a:xfrm>
            <a:off x="3629056" y="82132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0D1557-6B5D-4627-D0E3-86B1537630C1}"/>
              </a:ext>
            </a:extLst>
          </p:cNvPr>
          <p:cNvSpPr/>
          <p:nvPr/>
        </p:nvSpPr>
        <p:spPr>
          <a:xfrm>
            <a:off x="6693841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8CE672-AD97-C1DA-FC90-098F75FA9F48}"/>
              </a:ext>
            </a:extLst>
          </p:cNvPr>
          <p:cNvSpPr/>
          <p:nvPr/>
        </p:nvSpPr>
        <p:spPr>
          <a:xfrm>
            <a:off x="9806370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A9D4F03-9091-F43C-1FEF-61386F7C0D76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>
            <a:off x="4056439" y="1074771"/>
            <a:ext cx="0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CC8E48-E3E1-C063-0E34-F2398A2A044B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7187899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23D0663-2195-916D-8DDD-AFFA9E2C4F79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10300428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2D139E3D-941A-94B6-8028-BF96AFE528D8}"/>
              </a:ext>
            </a:extLst>
          </p:cNvPr>
          <p:cNvSpPr/>
          <p:nvPr/>
        </p:nvSpPr>
        <p:spPr>
          <a:xfrm>
            <a:off x="4117158" y="1750922"/>
            <a:ext cx="3131458" cy="293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(‘data1’),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(‘data2’)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2CF1BBE-E94C-C8EA-A84D-596C91051591}"/>
              </a:ext>
            </a:extLst>
          </p:cNvPr>
          <p:cNvCxnSpPr>
            <a:cxnSpLocks/>
          </p:cNvCxnSpPr>
          <p:nvPr/>
        </p:nvCxnSpPr>
        <p:spPr>
          <a:xfrm>
            <a:off x="4056438" y="1600021"/>
            <a:ext cx="3131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41B65FE-D056-1F7B-9ADF-A3702F76A808}"/>
              </a:ext>
            </a:extLst>
          </p:cNvPr>
          <p:cNvSpPr/>
          <p:nvPr/>
        </p:nvSpPr>
        <p:spPr>
          <a:xfrm>
            <a:off x="3629056" y="5948187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536338-33BE-8236-A0F1-75D6B4CD464D}"/>
              </a:ext>
            </a:extLst>
          </p:cNvPr>
          <p:cNvSpPr/>
          <p:nvPr/>
        </p:nvSpPr>
        <p:spPr>
          <a:xfrm>
            <a:off x="6700735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8B64BB4-EFBA-1EE6-CE9C-1BD8E4859AE0}"/>
              </a:ext>
            </a:extLst>
          </p:cNvPr>
          <p:cNvSpPr/>
          <p:nvPr/>
        </p:nvSpPr>
        <p:spPr>
          <a:xfrm>
            <a:off x="9813264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616B420-640B-DF88-5ED9-F78A1F627CF5}"/>
              </a:ext>
            </a:extLst>
          </p:cNvPr>
          <p:cNvCxnSpPr>
            <a:cxnSpLocks/>
          </p:cNvCxnSpPr>
          <p:nvPr/>
        </p:nvCxnSpPr>
        <p:spPr>
          <a:xfrm>
            <a:off x="4056439" y="2128002"/>
            <a:ext cx="3131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EF5B593-3C69-B374-2BD1-9350D29FDB22}"/>
              </a:ext>
            </a:extLst>
          </p:cNvPr>
          <p:cNvCxnSpPr>
            <a:cxnSpLocks/>
          </p:cNvCxnSpPr>
          <p:nvPr/>
        </p:nvCxnSpPr>
        <p:spPr>
          <a:xfrm>
            <a:off x="7187898" y="2850774"/>
            <a:ext cx="1588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34C6056-FCE9-B258-29E2-9533863A3745}"/>
              </a:ext>
            </a:extLst>
          </p:cNvPr>
          <p:cNvCxnSpPr>
            <a:cxnSpLocks/>
          </p:cNvCxnSpPr>
          <p:nvPr/>
        </p:nvCxnSpPr>
        <p:spPr>
          <a:xfrm>
            <a:off x="4044715" y="3549385"/>
            <a:ext cx="3111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E635AA7-4F77-868A-E6E4-899272F7D9E0}"/>
              </a:ext>
            </a:extLst>
          </p:cNvPr>
          <p:cNvCxnSpPr>
            <a:cxnSpLocks/>
          </p:cNvCxnSpPr>
          <p:nvPr/>
        </p:nvCxnSpPr>
        <p:spPr>
          <a:xfrm flipH="1">
            <a:off x="8775938" y="3837180"/>
            <a:ext cx="152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3BBB8CA-6727-C435-8A5C-BF0AC1666B9F}"/>
              </a:ext>
            </a:extLst>
          </p:cNvPr>
          <p:cNvCxnSpPr>
            <a:cxnSpLocks/>
          </p:cNvCxnSpPr>
          <p:nvPr/>
        </p:nvCxnSpPr>
        <p:spPr>
          <a:xfrm flipH="1">
            <a:off x="4060174" y="5565445"/>
            <a:ext cx="3143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A587DDDB-4657-6B69-2B30-2FC2987C0DCB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5 </a:t>
            </a:r>
            <a:r>
              <a:rPr lang="zh-CN" altLang="en-US" dirty="0">
                <a:solidFill>
                  <a:srgbClr val="C00000"/>
                </a:solidFill>
              </a:rPr>
              <a:t>透明加密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A97B5D3-21EB-5CC8-B920-660BFE8E35B4}"/>
              </a:ext>
            </a:extLst>
          </p:cNvPr>
          <p:cNvSpPr/>
          <p:nvPr/>
        </p:nvSpPr>
        <p:spPr>
          <a:xfrm>
            <a:off x="8281881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8E2311A-176F-8CF8-0425-19D633F32CA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8775939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7EF4402E-CA21-2B3D-AC2D-C75D99EFEACD}"/>
              </a:ext>
            </a:extLst>
          </p:cNvPr>
          <p:cNvSpPr/>
          <p:nvPr/>
        </p:nvSpPr>
        <p:spPr>
          <a:xfrm>
            <a:off x="8288775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4A3B541-12C0-5DCF-2C02-F4DAF6B908CB}"/>
              </a:ext>
            </a:extLst>
          </p:cNvPr>
          <p:cNvCxnSpPr>
            <a:cxnSpLocks/>
          </p:cNvCxnSpPr>
          <p:nvPr/>
        </p:nvCxnSpPr>
        <p:spPr>
          <a:xfrm>
            <a:off x="8867022" y="2928498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D8CA005-00E3-A533-4236-BB861F556F22}"/>
              </a:ext>
            </a:extLst>
          </p:cNvPr>
          <p:cNvCxnSpPr>
            <a:cxnSpLocks/>
          </p:cNvCxnSpPr>
          <p:nvPr/>
        </p:nvCxnSpPr>
        <p:spPr>
          <a:xfrm>
            <a:off x="8867022" y="4025646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28">
            <a:extLst>
              <a:ext uri="{FF2B5EF4-FFF2-40B4-BE49-F238E27FC236}">
                <a16:creationId xmlns:a16="http://schemas.microsoft.com/office/drawing/2014/main" id="{610F40FD-BCF5-4248-4FE6-CF3146772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631472"/>
              </p:ext>
            </p:extLst>
          </p:nvPr>
        </p:nvGraphicFramePr>
        <p:xfrm>
          <a:off x="7258344" y="2333016"/>
          <a:ext cx="118861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07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94307">
                  <a:extLst>
                    <a:ext uri="{9D8B030D-6E8A-4147-A177-3AD203B41FA5}">
                      <a16:colId xmlns:a16="http://schemas.microsoft.com/office/drawing/2014/main" val="25305589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data2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4C239D15-0318-084E-B24B-3C85A1867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462005"/>
              </p:ext>
            </p:extLst>
          </p:nvPr>
        </p:nvGraphicFramePr>
        <p:xfrm>
          <a:off x="10391509" y="3037956"/>
          <a:ext cx="1290638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638">
                  <a:extLst>
                    <a:ext uri="{9D8B030D-6E8A-4147-A177-3AD203B41FA5}">
                      <a16:colId xmlns:a16="http://schemas.microsoft.com/office/drawing/2014/main" val="2179639717"/>
                    </a:ext>
                  </a:extLst>
                </a:gridCol>
              </a:tblGrid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651644"/>
                  </a:ext>
                </a:extLst>
              </a:tr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enc[data1 data2]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996542"/>
                  </a:ext>
                </a:extLst>
              </a:tr>
            </a:tbl>
          </a:graphicData>
        </a:graphic>
      </p:graphicFrame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8104092-BFDA-F4D3-9942-BA62C905E598}"/>
              </a:ext>
            </a:extLst>
          </p:cNvPr>
          <p:cNvCxnSpPr>
            <a:cxnSpLocks/>
          </p:cNvCxnSpPr>
          <p:nvPr/>
        </p:nvCxnSpPr>
        <p:spPr>
          <a:xfrm>
            <a:off x="8775938" y="3265112"/>
            <a:ext cx="152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16ADDDC-0F72-B00F-6547-57B5F7AEF02D}"/>
              </a:ext>
            </a:extLst>
          </p:cNvPr>
          <p:cNvCxnSpPr>
            <a:cxnSpLocks/>
          </p:cNvCxnSpPr>
          <p:nvPr/>
        </p:nvCxnSpPr>
        <p:spPr>
          <a:xfrm flipH="1">
            <a:off x="7219261" y="4779960"/>
            <a:ext cx="1556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6C13953-C40C-8171-ABD8-177612E925BC}"/>
              </a:ext>
            </a:extLst>
          </p:cNvPr>
          <p:cNvCxnSpPr>
            <a:cxnSpLocks/>
          </p:cNvCxnSpPr>
          <p:nvPr/>
        </p:nvCxnSpPr>
        <p:spPr>
          <a:xfrm>
            <a:off x="7285301" y="4989494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278A8F49-5E9A-CFF8-F097-8AA58A13A498}"/>
              </a:ext>
            </a:extLst>
          </p:cNvPr>
          <p:cNvSpPr/>
          <p:nvPr/>
        </p:nvSpPr>
        <p:spPr>
          <a:xfrm>
            <a:off x="4124278" y="3181889"/>
            <a:ext cx="1456649" cy="293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 * FROM 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02C5FE7-CC53-BB3D-640E-19E845500AC3}"/>
              </a:ext>
            </a:extLst>
          </p:cNvPr>
          <p:cNvSpPr/>
          <p:nvPr/>
        </p:nvSpPr>
        <p:spPr>
          <a:xfrm>
            <a:off x="8951210" y="2903419"/>
            <a:ext cx="9881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加密数据页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70E6230-E868-7380-C4B5-128331E35BA0}"/>
              </a:ext>
            </a:extLst>
          </p:cNvPr>
          <p:cNvSpPr/>
          <p:nvPr/>
        </p:nvSpPr>
        <p:spPr>
          <a:xfrm>
            <a:off x="8881808" y="3987820"/>
            <a:ext cx="9881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解密数据页</a:t>
            </a:r>
          </a:p>
        </p:txBody>
      </p:sp>
      <p:graphicFrame>
        <p:nvGraphicFramePr>
          <p:cNvPr id="61" name="表格 28">
            <a:extLst>
              <a:ext uri="{FF2B5EF4-FFF2-40B4-BE49-F238E27FC236}">
                <a16:creationId xmlns:a16="http://schemas.microsoft.com/office/drawing/2014/main" id="{8B668C43-0275-76EF-93B3-FFFB4F87C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104126"/>
              </p:ext>
            </p:extLst>
          </p:nvPr>
        </p:nvGraphicFramePr>
        <p:xfrm>
          <a:off x="7511681" y="4298940"/>
          <a:ext cx="118861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07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94307">
                  <a:extLst>
                    <a:ext uri="{9D8B030D-6E8A-4147-A177-3AD203B41FA5}">
                      <a16:colId xmlns:a16="http://schemas.microsoft.com/office/drawing/2014/main" val="25305589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data2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A21296CD-4BEB-6812-375B-A19FBEED3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471812"/>
              </p:ext>
            </p:extLst>
          </p:nvPr>
        </p:nvGraphicFramePr>
        <p:xfrm>
          <a:off x="10391509" y="3702140"/>
          <a:ext cx="1290638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638">
                  <a:extLst>
                    <a:ext uri="{9D8B030D-6E8A-4147-A177-3AD203B41FA5}">
                      <a16:colId xmlns:a16="http://schemas.microsoft.com/office/drawing/2014/main" val="2179639717"/>
                    </a:ext>
                  </a:extLst>
                </a:gridCol>
              </a:tblGrid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651644"/>
                  </a:ext>
                </a:extLst>
              </a:tr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enc[data1 data2]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996542"/>
                  </a:ext>
                </a:extLst>
              </a:tr>
            </a:tbl>
          </a:graphicData>
        </a:graphic>
      </p:graphicFrame>
      <p:sp>
        <p:nvSpPr>
          <p:cNvPr id="69" name="矩形 68">
            <a:extLst>
              <a:ext uri="{FF2B5EF4-FFF2-40B4-BE49-F238E27FC236}">
                <a16:creationId xmlns:a16="http://schemas.microsoft.com/office/drawing/2014/main" id="{34B86FFA-CF4B-8338-08DA-10C7659028C0}"/>
              </a:ext>
            </a:extLst>
          </p:cNvPr>
          <p:cNvSpPr/>
          <p:nvPr/>
        </p:nvSpPr>
        <p:spPr>
          <a:xfrm>
            <a:off x="7287590" y="4933782"/>
            <a:ext cx="1159367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执行其他计算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40A6F19-9AAE-1D0F-F0D7-3E6B27F0E352}"/>
              </a:ext>
            </a:extLst>
          </p:cNvPr>
          <p:cNvSpPr/>
          <p:nvPr/>
        </p:nvSpPr>
        <p:spPr>
          <a:xfrm>
            <a:off x="5343036" y="5269519"/>
            <a:ext cx="184486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返回结果 </a:t>
            </a:r>
            <a:r>
              <a:rPr lang="en-US" altLang="zh-CN" sz="1200" dirty="0">
                <a:solidFill>
                  <a:schemeClr val="tx1"/>
                </a:solidFill>
              </a:rPr>
              <a:t>{‘data1’, ‘data2’}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805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75E9F7-D76E-0B3B-6B39-EE1C3160A56F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6 </a:t>
            </a:r>
            <a:r>
              <a:rPr lang="zh-CN" altLang="en-US" dirty="0">
                <a:solidFill>
                  <a:srgbClr val="C00000"/>
                </a:solidFill>
              </a:rPr>
              <a:t>身份认证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225B839-294D-E272-87FB-3312F47C51FB}"/>
              </a:ext>
            </a:extLst>
          </p:cNvPr>
          <p:cNvSpPr/>
          <p:nvPr/>
        </p:nvSpPr>
        <p:spPr>
          <a:xfrm>
            <a:off x="3010701" y="1890092"/>
            <a:ext cx="3194297" cy="277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USER user1 PASSWORD ‘pass@123’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7C52A6-6B6A-BB80-4EEF-6FE0EEEA3989}"/>
              </a:ext>
            </a:extLst>
          </p:cNvPr>
          <p:cNvSpPr/>
          <p:nvPr/>
        </p:nvSpPr>
        <p:spPr>
          <a:xfrm>
            <a:off x="2397768" y="76322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A0E477-8E72-B98C-EFF6-4AE712A5A7DE}"/>
              </a:ext>
            </a:extLst>
          </p:cNvPr>
          <p:cNvSpPr/>
          <p:nvPr/>
        </p:nvSpPr>
        <p:spPr>
          <a:xfrm>
            <a:off x="6244842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8ED85D-22E0-7C9E-84ED-14BFF635506D}"/>
              </a:ext>
            </a:extLst>
          </p:cNvPr>
          <p:cNvSpPr/>
          <p:nvPr/>
        </p:nvSpPr>
        <p:spPr>
          <a:xfrm>
            <a:off x="9522924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745CB5B-00B9-D91C-CA44-B266FA017193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2891825" y="1016673"/>
            <a:ext cx="1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36A0252-D4A2-C2C9-82EE-AA6AF50089CD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6738900" y="1012625"/>
            <a:ext cx="6894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A2EB0C7-A135-E155-92B7-6631E3371D15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10016982" y="1012625"/>
            <a:ext cx="6894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982E11E-8484-5684-31B1-3D6753450D1F}"/>
              </a:ext>
            </a:extLst>
          </p:cNvPr>
          <p:cNvSpPr/>
          <p:nvPr/>
        </p:nvSpPr>
        <p:spPr>
          <a:xfrm>
            <a:off x="4279700" y="3768224"/>
            <a:ext cx="2010998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connect(user1, pass@123)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5DBAE85-1846-81FA-312F-58B54EB9087C}"/>
              </a:ext>
            </a:extLst>
          </p:cNvPr>
          <p:cNvCxnSpPr>
            <a:cxnSpLocks/>
          </p:cNvCxnSpPr>
          <p:nvPr/>
        </p:nvCxnSpPr>
        <p:spPr>
          <a:xfrm>
            <a:off x="2897782" y="2215965"/>
            <a:ext cx="3847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467D43C-607C-D962-0431-34CBAB6B3790}"/>
              </a:ext>
            </a:extLst>
          </p:cNvPr>
          <p:cNvSpPr/>
          <p:nvPr/>
        </p:nvSpPr>
        <p:spPr>
          <a:xfrm>
            <a:off x="2397768" y="6331470"/>
            <a:ext cx="98811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6F5762E-FB41-BB0C-AF10-89F71703F479}"/>
              </a:ext>
            </a:extLst>
          </p:cNvPr>
          <p:cNvSpPr/>
          <p:nvPr/>
        </p:nvSpPr>
        <p:spPr>
          <a:xfrm>
            <a:off x="6251736" y="632742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692447B-A3DF-A641-9B0E-029356BE9871}"/>
              </a:ext>
            </a:extLst>
          </p:cNvPr>
          <p:cNvSpPr/>
          <p:nvPr/>
        </p:nvSpPr>
        <p:spPr>
          <a:xfrm>
            <a:off x="9529818" y="632742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CD18C1D-1C12-EFE0-48E0-3BA653F1FF16}"/>
              </a:ext>
            </a:extLst>
          </p:cNvPr>
          <p:cNvCxnSpPr>
            <a:cxnSpLocks/>
          </p:cNvCxnSpPr>
          <p:nvPr/>
        </p:nvCxnSpPr>
        <p:spPr>
          <a:xfrm>
            <a:off x="6730955" y="2519095"/>
            <a:ext cx="3271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BECC4871-D1A7-E269-A469-52F7A994DA8A}"/>
              </a:ext>
            </a:extLst>
          </p:cNvPr>
          <p:cNvSpPr/>
          <p:nvPr/>
        </p:nvSpPr>
        <p:spPr>
          <a:xfrm>
            <a:off x="6742730" y="2215275"/>
            <a:ext cx="3158995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使用哈希算法，计算密码哈希，存至系统表</a:t>
            </a:r>
          </a:p>
        </p:txBody>
      </p:sp>
      <p:graphicFrame>
        <p:nvGraphicFramePr>
          <p:cNvPr id="32" name="表格 28">
            <a:extLst>
              <a:ext uri="{FF2B5EF4-FFF2-40B4-BE49-F238E27FC236}">
                <a16:creationId xmlns:a16="http://schemas.microsoft.com/office/drawing/2014/main" id="{339AF570-0BD2-9FC0-FBDA-16B9EA2A7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676551"/>
              </p:ext>
            </p:extLst>
          </p:nvPr>
        </p:nvGraphicFramePr>
        <p:xfrm>
          <a:off x="10130404" y="2349196"/>
          <a:ext cx="176895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8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29177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user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password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user1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hash[pass@123]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33" name="表格 28">
            <a:extLst>
              <a:ext uri="{FF2B5EF4-FFF2-40B4-BE49-F238E27FC236}">
                <a16:creationId xmlns:a16="http://schemas.microsoft.com/office/drawing/2014/main" id="{31480667-32BF-01FB-CC23-864C84CD2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965616"/>
              </p:ext>
            </p:extLst>
          </p:nvPr>
        </p:nvGraphicFramePr>
        <p:xfrm>
          <a:off x="10130404" y="3135596"/>
          <a:ext cx="142922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22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认证配置文件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[IP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段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]  [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哈希算法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id="{675D8198-DE51-56FF-79BF-15A40D857D5D}"/>
              </a:ext>
            </a:extLst>
          </p:cNvPr>
          <p:cNvSpPr/>
          <p:nvPr/>
        </p:nvSpPr>
        <p:spPr>
          <a:xfrm>
            <a:off x="3694254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普通用户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C8029CF-9B63-6EE6-2CD5-C369913ADFC1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flipH="1">
            <a:off x="4188311" y="1012625"/>
            <a:ext cx="1" cy="5306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B95B749B-25DB-A31A-B091-969997F0A64E}"/>
              </a:ext>
            </a:extLst>
          </p:cNvPr>
          <p:cNvSpPr/>
          <p:nvPr/>
        </p:nvSpPr>
        <p:spPr>
          <a:xfrm>
            <a:off x="3694254" y="6318908"/>
            <a:ext cx="988114" cy="2604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普通用户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B4942D7-ECF7-49E3-E4C8-CB7B2B53D398}"/>
              </a:ext>
            </a:extLst>
          </p:cNvPr>
          <p:cNvCxnSpPr>
            <a:cxnSpLocks/>
          </p:cNvCxnSpPr>
          <p:nvPr/>
        </p:nvCxnSpPr>
        <p:spPr>
          <a:xfrm>
            <a:off x="4194268" y="4127466"/>
            <a:ext cx="2567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646F194-1E4D-1119-9578-6C28292958A9}"/>
              </a:ext>
            </a:extLst>
          </p:cNvPr>
          <p:cNvCxnSpPr>
            <a:cxnSpLocks/>
          </p:cNvCxnSpPr>
          <p:nvPr/>
        </p:nvCxnSpPr>
        <p:spPr>
          <a:xfrm>
            <a:off x="2897782" y="3273393"/>
            <a:ext cx="3866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6D4738AD-E1C6-2799-37A8-B1651EDFF380}"/>
              </a:ext>
            </a:extLst>
          </p:cNvPr>
          <p:cNvSpPr/>
          <p:nvPr/>
        </p:nvSpPr>
        <p:spPr>
          <a:xfrm>
            <a:off x="2922772" y="2972257"/>
            <a:ext cx="369039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配置身份认证策略 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r>
              <a:rPr lang="zh-CN" altLang="en-US" sz="1200" dirty="0">
                <a:solidFill>
                  <a:schemeClr val="tx1"/>
                </a:solidFill>
              </a:rPr>
              <a:t>，重启数据库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0210D9C-AE36-EFEF-F50A-DD5696186D77}"/>
              </a:ext>
            </a:extLst>
          </p:cNvPr>
          <p:cNvCxnSpPr>
            <a:cxnSpLocks/>
          </p:cNvCxnSpPr>
          <p:nvPr/>
        </p:nvCxnSpPr>
        <p:spPr>
          <a:xfrm flipH="1">
            <a:off x="6764325" y="3656313"/>
            <a:ext cx="3265507" cy="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C0E6CCAC-21EE-9635-14CA-B96A1C2F4416}"/>
              </a:ext>
            </a:extLst>
          </p:cNvPr>
          <p:cNvSpPr/>
          <p:nvPr/>
        </p:nvSpPr>
        <p:spPr>
          <a:xfrm>
            <a:off x="7361888" y="3344603"/>
            <a:ext cx="268696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加载身份认证策略 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456F184-BAF4-E90C-23FE-9E084E2B109A}"/>
              </a:ext>
            </a:extLst>
          </p:cNvPr>
          <p:cNvCxnSpPr>
            <a:cxnSpLocks/>
          </p:cNvCxnSpPr>
          <p:nvPr/>
        </p:nvCxnSpPr>
        <p:spPr>
          <a:xfrm flipH="1">
            <a:off x="4194268" y="4597844"/>
            <a:ext cx="2557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3C249B73-A182-D5C6-3948-1B93B39A32BA}"/>
              </a:ext>
            </a:extLst>
          </p:cNvPr>
          <p:cNvSpPr/>
          <p:nvPr/>
        </p:nvSpPr>
        <p:spPr>
          <a:xfrm>
            <a:off x="6928466" y="4194626"/>
            <a:ext cx="2525056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根据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r>
              <a:rPr lang="zh-CN" altLang="en-US" sz="1200" dirty="0">
                <a:solidFill>
                  <a:schemeClr val="tx1"/>
                </a:solidFill>
              </a:rPr>
              <a:t>，选择密码的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6966F66-7009-EF19-8E80-A1F095ADB2CB}"/>
              </a:ext>
            </a:extLst>
          </p:cNvPr>
          <p:cNvSpPr/>
          <p:nvPr/>
        </p:nvSpPr>
        <p:spPr>
          <a:xfrm>
            <a:off x="4129528" y="4689744"/>
            <a:ext cx="268696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根据哈希算法，计算</a:t>
            </a:r>
            <a:r>
              <a:rPr lang="en-US" altLang="zh-CN" sz="1200" dirty="0">
                <a:solidFill>
                  <a:schemeClr val="tx1"/>
                </a:solidFill>
              </a:rPr>
              <a:t>hash[pass@123]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2CC86B1-0E78-A1E9-D22B-099C56AC4643}"/>
              </a:ext>
            </a:extLst>
          </p:cNvPr>
          <p:cNvCxnSpPr>
            <a:cxnSpLocks/>
          </p:cNvCxnSpPr>
          <p:nvPr/>
        </p:nvCxnSpPr>
        <p:spPr>
          <a:xfrm flipH="1">
            <a:off x="6751750" y="5411510"/>
            <a:ext cx="3250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C954E832-0CC9-4473-552B-C879C20F671C}"/>
              </a:ext>
            </a:extLst>
          </p:cNvPr>
          <p:cNvSpPr/>
          <p:nvPr/>
        </p:nvSpPr>
        <p:spPr>
          <a:xfrm>
            <a:off x="6719528" y="5039560"/>
            <a:ext cx="3649206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从系统表读取</a:t>
            </a:r>
            <a:r>
              <a:rPr lang="en-US" altLang="zh-CN" sz="1200" dirty="0">
                <a:solidFill>
                  <a:schemeClr val="tx1"/>
                </a:solidFill>
              </a:rPr>
              <a:t>user1</a:t>
            </a:r>
            <a:r>
              <a:rPr lang="zh-CN" altLang="en-US" sz="1200" dirty="0">
                <a:solidFill>
                  <a:schemeClr val="tx1"/>
                </a:solidFill>
              </a:rPr>
              <a:t>的密码哈希 </a:t>
            </a:r>
            <a:r>
              <a:rPr lang="en-US" altLang="zh-CN" sz="1200" dirty="0">
                <a:solidFill>
                  <a:schemeClr val="tx1"/>
                </a:solidFill>
              </a:rPr>
              <a:t>hash[pass@123]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B114FB4-60B3-89A0-2253-E684802ABECF}"/>
              </a:ext>
            </a:extLst>
          </p:cNvPr>
          <p:cNvCxnSpPr>
            <a:cxnSpLocks/>
          </p:cNvCxnSpPr>
          <p:nvPr/>
        </p:nvCxnSpPr>
        <p:spPr>
          <a:xfrm>
            <a:off x="6903950" y="5574556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700162D3-B648-6A65-D8AA-CED5CD24747A}"/>
              </a:ext>
            </a:extLst>
          </p:cNvPr>
          <p:cNvSpPr/>
          <p:nvPr/>
        </p:nvSpPr>
        <p:spPr>
          <a:xfrm>
            <a:off x="6924594" y="5524051"/>
            <a:ext cx="1923162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判断密码的哈希是否相等</a:t>
            </a:r>
          </a:p>
        </p:txBody>
      </p:sp>
      <p:graphicFrame>
        <p:nvGraphicFramePr>
          <p:cNvPr id="69" name="表格 28">
            <a:extLst>
              <a:ext uri="{FF2B5EF4-FFF2-40B4-BE49-F238E27FC236}">
                <a16:creationId xmlns:a16="http://schemas.microsoft.com/office/drawing/2014/main" id="{784ECB54-35D4-C382-8446-B64D59A8A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124170"/>
              </p:ext>
            </p:extLst>
          </p:nvPr>
        </p:nvGraphicFramePr>
        <p:xfrm>
          <a:off x="10151047" y="5352788"/>
          <a:ext cx="176895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8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29177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user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password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user1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hash[gauss@123]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2DE9A04-99B0-FCAE-581A-22DAC1EB9390}"/>
              </a:ext>
            </a:extLst>
          </p:cNvPr>
          <p:cNvCxnSpPr>
            <a:cxnSpLocks/>
          </p:cNvCxnSpPr>
          <p:nvPr/>
        </p:nvCxnSpPr>
        <p:spPr>
          <a:xfrm flipH="1">
            <a:off x="4194268" y="6092231"/>
            <a:ext cx="2557481" cy="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D479BCFE-B3FE-060C-6C50-B1202995F573}"/>
              </a:ext>
            </a:extLst>
          </p:cNvPr>
          <p:cNvSpPr/>
          <p:nvPr/>
        </p:nvSpPr>
        <p:spPr>
          <a:xfrm>
            <a:off x="5169534" y="5780264"/>
            <a:ext cx="1613202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身份认证成功或失败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C24A92E-5E2A-D352-3D7D-9945E58A1F27}"/>
              </a:ext>
            </a:extLst>
          </p:cNvPr>
          <p:cNvSpPr/>
          <p:nvPr/>
        </p:nvSpPr>
        <p:spPr>
          <a:xfrm>
            <a:off x="10048848" y="2059451"/>
            <a:ext cx="754750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系统表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7D7C0F8-7CBC-0C13-E3B2-52D6892EBA9D}"/>
              </a:ext>
            </a:extLst>
          </p:cNvPr>
          <p:cNvSpPr/>
          <p:nvPr/>
        </p:nvSpPr>
        <p:spPr>
          <a:xfrm>
            <a:off x="10046292" y="5056185"/>
            <a:ext cx="754750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系统表</a:t>
            </a:r>
          </a:p>
        </p:txBody>
      </p:sp>
      <p:cxnSp>
        <p:nvCxnSpPr>
          <p:cNvPr id="45" name="直接箭头连接符 10">
            <a:extLst>
              <a:ext uri="{FF2B5EF4-FFF2-40B4-BE49-F238E27FC236}">
                <a16:creationId xmlns:a16="http://schemas.microsoft.com/office/drawing/2014/main" id="{C697C570-E0CF-FF42-AD15-FE9D9E76758D}"/>
              </a:ext>
            </a:extLst>
          </p:cNvPr>
          <p:cNvCxnSpPr>
            <a:cxnSpLocks/>
          </p:cNvCxnSpPr>
          <p:nvPr/>
        </p:nvCxnSpPr>
        <p:spPr>
          <a:xfrm>
            <a:off x="2897782" y="1469561"/>
            <a:ext cx="3853968" cy="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42272F0C-0022-3F4C-8644-3F2D16C2C40E}"/>
              </a:ext>
            </a:extLst>
          </p:cNvPr>
          <p:cNvSpPr/>
          <p:nvPr/>
        </p:nvSpPr>
        <p:spPr>
          <a:xfrm>
            <a:off x="2879991" y="1178505"/>
            <a:ext cx="2338479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配置存储密码时使用的哈希算法</a:t>
            </a:r>
          </a:p>
        </p:txBody>
      </p:sp>
      <p:cxnSp>
        <p:nvCxnSpPr>
          <p:cNvPr id="50" name="直接箭头连接符 58">
            <a:extLst>
              <a:ext uri="{FF2B5EF4-FFF2-40B4-BE49-F238E27FC236}">
                <a16:creationId xmlns:a16="http://schemas.microsoft.com/office/drawing/2014/main" id="{9DCD6120-D1DB-9E46-8322-FB2ED77394C0}"/>
              </a:ext>
            </a:extLst>
          </p:cNvPr>
          <p:cNvCxnSpPr>
            <a:cxnSpLocks/>
          </p:cNvCxnSpPr>
          <p:nvPr/>
        </p:nvCxnSpPr>
        <p:spPr>
          <a:xfrm flipH="1">
            <a:off x="6764325" y="1786571"/>
            <a:ext cx="3258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448A230B-9387-DA49-8D97-9927765534E1}"/>
              </a:ext>
            </a:extLst>
          </p:cNvPr>
          <p:cNvSpPr/>
          <p:nvPr/>
        </p:nvSpPr>
        <p:spPr>
          <a:xfrm>
            <a:off x="8549133" y="1511957"/>
            <a:ext cx="1819601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加载密码存储算法</a:t>
            </a:r>
          </a:p>
        </p:txBody>
      </p:sp>
      <p:cxnSp>
        <p:nvCxnSpPr>
          <p:cNvPr id="53" name="直接箭头连接符 47">
            <a:extLst>
              <a:ext uri="{FF2B5EF4-FFF2-40B4-BE49-F238E27FC236}">
                <a16:creationId xmlns:a16="http://schemas.microsoft.com/office/drawing/2014/main" id="{E69503EB-20E3-284C-B97E-1414D5019876}"/>
              </a:ext>
            </a:extLst>
          </p:cNvPr>
          <p:cNvCxnSpPr>
            <a:cxnSpLocks/>
          </p:cNvCxnSpPr>
          <p:nvPr/>
        </p:nvCxnSpPr>
        <p:spPr>
          <a:xfrm>
            <a:off x="6764325" y="3267436"/>
            <a:ext cx="3237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10">
            <a:extLst>
              <a:ext uri="{FF2B5EF4-FFF2-40B4-BE49-F238E27FC236}">
                <a16:creationId xmlns:a16="http://schemas.microsoft.com/office/drawing/2014/main" id="{6740B69E-5261-AA45-996F-67FEEDF5F835}"/>
              </a:ext>
            </a:extLst>
          </p:cNvPr>
          <p:cNvCxnSpPr>
            <a:cxnSpLocks/>
          </p:cNvCxnSpPr>
          <p:nvPr/>
        </p:nvCxnSpPr>
        <p:spPr>
          <a:xfrm>
            <a:off x="6751749" y="1469561"/>
            <a:ext cx="3271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28">
            <a:extLst>
              <a:ext uri="{FF2B5EF4-FFF2-40B4-BE49-F238E27FC236}">
                <a16:creationId xmlns:a16="http://schemas.microsoft.com/office/drawing/2014/main" id="{D9559904-64CB-E24E-B014-82620DB34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837933"/>
              </p:ext>
            </p:extLst>
          </p:nvPr>
        </p:nvGraphicFramePr>
        <p:xfrm>
          <a:off x="10151047" y="1353010"/>
          <a:ext cx="183217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2174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数据库配置文件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pass_encryption=sha236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cxnSp>
        <p:nvCxnSpPr>
          <p:cNvPr id="62" name="直接箭头连接符 58">
            <a:extLst>
              <a:ext uri="{FF2B5EF4-FFF2-40B4-BE49-F238E27FC236}">
                <a16:creationId xmlns:a16="http://schemas.microsoft.com/office/drawing/2014/main" id="{E1933897-9696-CD43-904E-C43C6349109E}"/>
              </a:ext>
            </a:extLst>
          </p:cNvPr>
          <p:cNvCxnSpPr>
            <a:cxnSpLocks/>
          </p:cNvCxnSpPr>
          <p:nvPr/>
        </p:nvCxnSpPr>
        <p:spPr>
          <a:xfrm>
            <a:off x="6889985" y="423657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7EC35B66-ED26-FE45-A045-246A56C5E1CD}"/>
              </a:ext>
            </a:extLst>
          </p:cNvPr>
          <p:cNvSpPr/>
          <p:nvPr/>
        </p:nvSpPr>
        <p:spPr>
          <a:xfrm>
            <a:off x="5051546" y="4299598"/>
            <a:ext cx="1732899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发送密码的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42">
            <a:extLst>
              <a:ext uri="{FF2B5EF4-FFF2-40B4-BE49-F238E27FC236}">
                <a16:creationId xmlns:a16="http://schemas.microsoft.com/office/drawing/2014/main" id="{777B1F90-F67A-CD41-BF34-84DBFC585431}"/>
              </a:ext>
            </a:extLst>
          </p:cNvPr>
          <p:cNvCxnSpPr>
            <a:cxnSpLocks/>
          </p:cNvCxnSpPr>
          <p:nvPr/>
        </p:nvCxnSpPr>
        <p:spPr>
          <a:xfrm>
            <a:off x="4194268" y="4995749"/>
            <a:ext cx="2567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737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7 </a:t>
            </a:r>
            <a:r>
              <a:rPr lang="zh-CN" altLang="en-US" dirty="0">
                <a:solidFill>
                  <a:srgbClr val="C00000"/>
                </a:solidFill>
              </a:rPr>
              <a:t>访问控制</a:t>
            </a:r>
          </a:p>
        </p:txBody>
      </p:sp>
    </p:spTree>
    <p:extLst>
      <p:ext uri="{BB962C8B-B14F-4D97-AF65-F5344CB8AC3E}">
        <p14:creationId xmlns:p14="http://schemas.microsoft.com/office/powerpoint/2010/main" val="2539150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8 </a:t>
            </a:r>
            <a:r>
              <a:rPr lang="zh-CN" altLang="en-US" dirty="0">
                <a:solidFill>
                  <a:srgbClr val="C00000"/>
                </a:solidFill>
              </a:rPr>
              <a:t>安全审计</a:t>
            </a:r>
          </a:p>
        </p:txBody>
      </p:sp>
    </p:spTree>
    <p:extLst>
      <p:ext uri="{BB962C8B-B14F-4D97-AF65-F5344CB8AC3E}">
        <p14:creationId xmlns:p14="http://schemas.microsoft.com/office/powerpoint/2010/main" val="866346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9 </a:t>
            </a:r>
            <a:r>
              <a:rPr lang="zh-CN" altLang="en-US" dirty="0">
                <a:solidFill>
                  <a:srgbClr val="C00000"/>
                </a:solidFill>
              </a:rPr>
              <a:t>数据防篡改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034BB4-7976-1D4D-A18D-23912CEC9003}"/>
              </a:ext>
            </a:extLst>
          </p:cNvPr>
          <p:cNvSpPr/>
          <p:nvPr/>
        </p:nvSpPr>
        <p:spPr>
          <a:xfrm>
            <a:off x="1557477" y="1200580"/>
            <a:ext cx="2344894" cy="277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TABLE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(c1,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INT,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c2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TEXT);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BA1F06-CA73-6644-87E3-70F9026EC27F}"/>
              </a:ext>
            </a:extLst>
          </p:cNvPr>
          <p:cNvSpPr/>
          <p:nvPr/>
        </p:nvSpPr>
        <p:spPr>
          <a:xfrm>
            <a:off x="974863" y="6804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8EBEBD-D2EF-A345-93D8-2492F27D469D}"/>
              </a:ext>
            </a:extLst>
          </p:cNvPr>
          <p:cNvSpPr/>
          <p:nvPr/>
        </p:nvSpPr>
        <p:spPr>
          <a:xfrm>
            <a:off x="3550730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06333F-C698-7C41-88D1-BDDE8A98E3F9}"/>
              </a:ext>
            </a:extLst>
          </p:cNvPr>
          <p:cNvSpPr/>
          <p:nvPr/>
        </p:nvSpPr>
        <p:spPr>
          <a:xfrm>
            <a:off x="7361555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BFAFDE-FA00-DF45-A25A-EB2D2AC523C8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1468921" y="933871"/>
            <a:ext cx="40707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F8D099D-5D44-A24B-9A2B-EB50A137755A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4044788" y="864356"/>
            <a:ext cx="47602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E4341AF-670B-294A-88ED-9F984A21F998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7855613" y="864356"/>
            <a:ext cx="47602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338D2E6-DEA8-8645-85A6-72B7139050C8}"/>
              </a:ext>
            </a:extLst>
          </p:cNvPr>
          <p:cNvSpPr/>
          <p:nvPr/>
        </p:nvSpPr>
        <p:spPr>
          <a:xfrm>
            <a:off x="1557539" y="3274882"/>
            <a:ext cx="1986296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UPDATE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SET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(c2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'bb')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A869816-ADE4-B641-B3AB-6354B00008E0}"/>
              </a:ext>
            </a:extLst>
          </p:cNvPr>
          <p:cNvCxnSpPr>
            <a:cxnSpLocks/>
          </p:cNvCxnSpPr>
          <p:nvPr/>
        </p:nvCxnSpPr>
        <p:spPr>
          <a:xfrm flipV="1">
            <a:off x="1468920" y="1556508"/>
            <a:ext cx="2575866" cy="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04E7018-85F7-4548-9808-535135FFA9FB}"/>
              </a:ext>
            </a:extLst>
          </p:cNvPr>
          <p:cNvSpPr/>
          <p:nvPr/>
        </p:nvSpPr>
        <p:spPr>
          <a:xfrm>
            <a:off x="1015571" y="6428515"/>
            <a:ext cx="98811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BCD67D-E7E6-4346-B78C-D819657DCCF7}"/>
              </a:ext>
            </a:extLst>
          </p:cNvPr>
          <p:cNvSpPr/>
          <p:nvPr/>
        </p:nvSpPr>
        <p:spPr>
          <a:xfrm>
            <a:off x="3598332" y="635900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14C82D4-3552-9B40-99B0-393C147CFD87}"/>
              </a:ext>
            </a:extLst>
          </p:cNvPr>
          <p:cNvSpPr/>
          <p:nvPr/>
        </p:nvSpPr>
        <p:spPr>
          <a:xfrm>
            <a:off x="7409157" y="635900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15" name="直接箭头连接符 16">
            <a:extLst>
              <a:ext uri="{FF2B5EF4-FFF2-40B4-BE49-F238E27FC236}">
                <a16:creationId xmlns:a16="http://schemas.microsoft.com/office/drawing/2014/main" id="{D8D9BD17-D87C-8847-94F1-9A97A6E57B96}"/>
              </a:ext>
            </a:extLst>
          </p:cNvPr>
          <p:cNvCxnSpPr>
            <a:cxnSpLocks/>
          </p:cNvCxnSpPr>
          <p:nvPr/>
        </p:nvCxnSpPr>
        <p:spPr>
          <a:xfrm flipV="1">
            <a:off x="4044786" y="1848744"/>
            <a:ext cx="3773095" cy="2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1B29210-DC81-6949-8B9A-EE2FE85DB76A}"/>
              </a:ext>
            </a:extLst>
          </p:cNvPr>
          <p:cNvSpPr/>
          <p:nvPr/>
        </p:nvSpPr>
        <p:spPr>
          <a:xfrm>
            <a:off x="4034213" y="1588062"/>
            <a:ext cx="2486244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自动新增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列，自动创建历史表</a:t>
            </a:r>
          </a:p>
        </p:txBody>
      </p:sp>
      <p:graphicFrame>
        <p:nvGraphicFramePr>
          <p:cNvPr id="17" name="表格 28">
            <a:extLst>
              <a:ext uri="{FF2B5EF4-FFF2-40B4-BE49-F238E27FC236}">
                <a16:creationId xmlns:a16="http://schemas.microsoft.com/office/drawing/2014/main" id="{2C953E7F-736E-2F45-B9AF-7E419DF7F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04800"/>
              </p:ext>
            </p:extLst>
          </p:nvPr>
        </p:nvGraphicFramePr>
        <p:xfrm>
          <a:off x="7984772" y="1551251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17193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729303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cxnSp>
        <p:nvCxnSpPr>
          <p:cNvPr id="22" name="直接箭头连接符 42">
            <a:extLst>
              <a:ext uri="{FF2B5EF4-FFF2-40B4-BE49-F238E27FC236}">
                <a16:creationId xmlns:a16="http://schemas.microsoft.com/office/drawing/2014/main" id="{023CC5FD-2709-0049-A322-02833013986B}"/>
              </a:ext>
            </a:extLst>
          </p:cNvPr>
          <p:cNvCxnSpPr>
            <a:cxnSpLocks/>
          </p:cNvCxnSpPr>
          <p:nvPr/>
        </p:nvCxnSpPr>
        <p:spPr>
          <a:xfrm>
            <a:off x="1468920" y="3626615"/>
            <a:ext cx="2575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43">
            <a:extLst>
              <a:ext uri="{FF2B5EF4-FFF2-40B4-BE49-F238E27FC236}">
                <a16:creationId xmlns:a16="http://schemas.microsoft.com/office/drawing/2014/main" id="{B1241364-85D9-3146-A6E8-6985884447FE}"/>
              </a:ext>
            </a:extLst>
          </p:cNvPr>
          <p:cNvCxnSpPr>
            <a:cxnSpLocks/>
          </p:cNvCxnSpPr>
          <p:nvPr/>
        </p:nvCxnSpPr>
        <p:spPr>
          <a:xfrm>
            <a:off x="1468920" y="2488489"/>
            <a:ext cx="2565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47">
            <a:extLst>
              <a:ext uri="{FF2B5EF4-FFF2-40B4-BE49-F238E27FC236}">
                <a16:creationId xmlns:a16="http://schemas.microsoft.com/office/drawing/2014/main" id="{161EC10B-33AC-C042-B833-597E4FECB275}"/>
              </a:ext>
            </a:extLst>
          </p:cNvPr>
          <p:cNvCxnSpPr>
            <a:cxnSpLocks/>
          </p:cNvCxnSpPr>
          <p:nvPr/>
        </p:nvCxnSpPr>
        <p:spPr>
          <a:xfrm flipV="1">
            <a:off x="4068588" y="2764660"/>
            <a:ext cx="3777116" cy="2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7DB39BF-C3C7-9041-BEEC-FCA4DE3C3E1E}"/>
              </a:ext>
            </a:extLst>
          </p:cNvPr>
          <p:cNvSpPr/>
          <p:nvPr/>
        </p:nvSpPr>
        <p:spPr>
          <a:xfrm>
            <a:off x="4068588" y="2475257"/>
            <a:ext cx="2922107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存储数据，生成</a:t>
            </a:r>
            <a:r>
              <a:rPr lang="en-US" altLang="zh-CN" sz="1200" dirty="0">
                <a:solidFill>
                  <a:schemeClr val="tx1"/>
                </a:solidFill>
              </a:rPr>
              <a:t>row_hash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ins_hash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2962AAD-5529-FB42-AE2D-7CC0B43C8B4E}"/>
              </a:ext>
            </a:extLst>
          </p:cNvPr>
          <p:cNvSpPr/>
          <p:nvPr/>
        </p:nvSpPr>
        <p:spPr>
          <a:xfrm>
            <a:off x="7903215" y="1261506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9225D81-1E8F-5344-9472-B5971D0E1BC9}"/>
              </a:ext>
            </a:extLst>
          </p:cNvPr>
          <p:cNvSpPr/>
          <p:nvPr/>
        </p:nvSpPr>
        <p:spPr>
          <a:xfrm>
            <a:off x="9762060" y="1261506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3" name="表格 28">
            <a:extLst>
              <a:ext uri="{FF2B5EF4-FFF2-40B4-BE49-F238E27FC236}">
                <a16:creationId xmlns:a16="http://schemas.microsoft.com/office/drawing/2014/main" id="{2A163947-ACDB-674F-8324-43D3F4FB9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501303"/>
              </p:ext>
            </p:extLst>
          </p:nvPr>
        </p:nvGraphicFramePr>
        <p:xfrm>
          <a:off x="9798814" y="1545907"/>
          <a:ext cx="211246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11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21038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671311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47" name="表格 28">
            <a:extLst>
              <a:ext uri="{FF2B5EF4-FFF2-40B4-BE49-F238E27FC236}">
                <a16:creationId xmlns:a16="http://schemas.microsoft.com/office/drawing/2014/main" id="{CF66F890-8349-0B47-AB9D-71EC78E30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235038"/>
              </p:ext>
            </p:extLst>
          </p:nvPr>
        </p:nvGraphicFramePr>
        <p:xfrm>
          <a:off x="7992151" y="2648389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17193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729303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48" name="矩形 47">
            <a:extLst>
              <a:ext uri="{FF2B5EF4-FFF2-40B4-BE49-F238E27FC236}">
                <a16:creationId xmlns:a16="http://schemas.microsoft.com/office/drawing/2014/main" id="{3290C2B3-1BC4-1E4C-A880-282A90AB8215}"/>
              </a:ext>
            </a:extLst>
          </p:cNvPr>
          <p:cNvSpPr/>
          <p:nvPr/>
        </p:nvSpPr>
        <p:spPr>
          <a:xfrm>
            <a:off x="7910594" y="2358644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58D97C9-EF69-DB4C-AE5C-B7C8CDA712D5}"/>
              </a:ext>
            </a:extLst>
          </p:cNvPr>
          <p:cNvSpPr/>
          <p:nvPr/>
        </p:nvSpPr>
        <p:spPr>
          <a:xfrm>
            <a:off x="9769439" y="2358644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0" name="表格 28">
            <a:extLst>
              <a:ext uri="{FF2B5EF4-FFF2-40B4-BE49-F238E27FC236}">
                <a16:creationId xmlns:a16="http://schemas.microsoft.com/office/drawing/2014/main" id="{806E7773-D222-6740-8E67-C096FC638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064336"/>
              </p:ext>
            </p:extLst>
          </p:nvPr>
        </p:nvGraphicFramePr>
        <p:xfrm>
          <a:off x="9806193" y="2643045"/>
          <a:ext cx="2105091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60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1852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668968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51" name="矩形 50">
            <a:extLst>
              <a:ext uri="{FF2B5EF4-FFF2-40B4-BE49-F238E27FC236}">
                <a16:creationId xmlns:a16="http://schemas.microsoft.com/office/drawing/2014/main" id="{B71F0E77-B02A-1741-B31F-E46550A6808B}"/>
              </a:ext>
            </a:extLst>
          </p:cNvPr>
          <p:cNvSpPr/>
          <p:nvPr/>
        </p:nvSpPr>
        <p:spPr>
          <a:xfrm>
            <a:off x="1555262" y="2127888"/>
            <a:ext cx="1733763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INTO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(1,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'aa')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6E80CC9-8055-BD4F-8906-21CF9698B473}"/>
              </a:ext>
            </a:extLst>
          </p:cNvPr>
          <p:cNvSpPr/>
          <p:nvPr/>
        </p:nvSpPr>
        <p:spPr>
          <a:xfrm>
            <a:off x="4025693" y="3637354"/>
            <a:ext cx="392621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存储数据，生成</a:t>
            </a:r>
            <a:r>
              <a:rPr lang="en-US" altLang="zh-CN" sz="1200" dirty="0">
                <a:solidFill>
                  <a:schemeClr val="tx1"/>
                </a:solidFill>
              </a:rPr>
              <a:t>row_hash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ins_hash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del_hash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47">
            <a:extLst>
              <a:ext uri="{FF2B5EF4-FFF2-40B4-BE49-F238E27FC236}">
                <a16:creationId xmlns:a16="http://schemas.microsoft.com/office/drawing/2014/main" id="{0303561B-2C34-8940-8BBE-2A4C8AF50E02}"/>
              </a:ext>
            </a:extLst>
          </p:cNvPr>
          <p:cNvCxnSpPr>
            <a:cxnSpLocks/>
          </p:cNvCxnSpPr>
          <p:nvPr/>
        </p:nvCxnSpPr>
        <p:spPr>
          <a:xfrm>
            <a:off x="4068588" y="3956715"/>
            <a:ext cx="3804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28">
            <a:extLst>
              <a:ext uri="{FF2B5EF4-FFF2-40B4-BE49-F238E27FC236}">
                <a16:creationId xmlns:a16="http://schemas.microsoft.com/office/drawing/2014/main" id="{DC65FF9E-3AEA-714B-9A6B-5B17A0040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6382"/>
              </p:ext>
            </p:extLst>
          </p:nvPr>
        </p:nvGraphicFramePr>
        <p:xfrm>
          <a:off x="7984772" y="3817571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17193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729303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57" name="矩形 56">
            <a:extLst>
              <a:ext uri="{FF2B5EF4-FFF2-40B4-BE49-F238E27FC236}">
                <a16:creationId xmlns:a16="http://schemas.microsoft.com/office/drawing/2014/main" id="{90810D4D-15F3-AA40-97BD-553E6F92AEFB}"/>
              </a:ext>
            </a:extLst>
          </p:cNvPr>
          <p:cNvSpPr/>
          <p:nvPr/>
        </p:nvSpPr>
        <p:spPr>
          <a:xfrm>
            <a:off x="7903215" y="3527826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EA92F09-24F2-984A-BA8D-B257FB03D487}"/>
              </a:ext>
            </a:extLst>
          </p:cNvPr>
          <p:cNvSpPr/>
          <p:nvPr/>
        </p:nvSpPr>
        <p:spPr>
          <a:xfrm>
            <a:off x="9762060" y="3527826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9" name="表格 28">
            <a:extLst>
              <a:ext uri="{FF2B5EF4-FFF2-40B4-BE49-F238E27FC236}">
                <a16:creationId xmlns:a16="http://schemas.microsoft.com/office/drawing/2014/main" id="{CF97F78F-4015-B84B-8D4D-C63846488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55999"/>
              </p:ext>
            </p:extLst>
          </p:nvPr>
        </p:nvGraphicFramePr>
        <p:xfrm>
          <a:off x="9798814" y="3812227"/>
          <a:ext cx="2105091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60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1852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668968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129933"/>
                  </a:ext>
                </a:extLst>
              </a:tr>
            </a:tbl>
          </a:graphicData>
        </a:graphic>
      </p:graphicFrame>
      <p:sp>
        <p:nvSpPr>
          <p:cNvPr id="63" name="矩形 62">
            <a:extLst>
              <a:ext uri="{FF2B5EF4-FFF2-40B4-BE49-F238E27FC236}">
                <a16:creationId xmlns:a16="http://schemas.microsoft.com/office/drawing/2014/main" id="{3D227E31-D3E1-E84C-ABA4-5D61329CF1B3}"/>
              </a:ext>
            </a:extLst>
          </p:cNvPr>
          <p:cNvSpPr/>
          <p:nvPr/>
        </p:nvSpPr>
        <p:spPr>
          <a:xfrm>
            <a:off x="1573970" y="4498068"/>
            <a:ext cx="1986296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check(t1)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42">
            <a:extLst>
              <a:ext uri="{FF2B5EF4-FFF2-40B4-BE49-F238E27FC236}">
                <a16:creationId xmlns:a16="http://schemas.microsoft.com/office/drawing/2014/main" id="{B9CF5AEC-FD76-0C45-9EC8-160A98BAE40B}"/>
              </a:ext>
            </a:extLst>
          </p:cNvPr>
          <p:cNvCxnSpPr>
            <a:cxnSpLocks/>
          </p:cNvCxnSpPr>
          <p:nvPr/>
        </p:nvCxnSpPr>
        <p:spPr>
          <a:xfrm>
            <a:off x="1509628" y="4894536"/>
            <a:ext cx="2575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47">
            <a:extLst>
              <a:ext uri="{FF2B5EF4-FFF2-40B4-BE49-F238E27FC236}">
                <a16:creationId xmlns:a16="http://schemas.microsoft.com/office/drawing/2014/main" id="{E051C384-E510-AF47-AADB-13D4D336BDAE}"/>
              </a:ext>
            </a:extLst>
          </p:cNvPr>
          <p:cNvCxnSpPr>
            <a:cxnSpLocks/>
          </p:cNvCxnSpPr>
          <p:nvPr/>
        </p:nvCxnSpPr>
        <p:spPr>
          <a:xfrm flipH="1">
            <a:off x="4085495" y="5140922"/>
            <a:ext cx="3787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AB51FB8F-E56C-9847-9429-B9B850F93EA0}"/>
              </a:ext>
            </a:extLst>
          </p:cNvPr>
          <p:cNvSpPr/>
          <p:nvPr/>
        </p:nvSpPr>
        <p:spPr>
          <a:xfrm>
            <a:off x="4212158" y="5325502"/>
            <a:ext cx="3718378" cy="54198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计算校验值：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    </a:t>
            </a:r>
            <a:r>
              <a:rPr lang="en-US" altLang="zh-CN" sz="1200" dirty="0">
                <a:solidFill>
                  <a:schemeClr val="tx1"/>
                </a:solidFill>
              </a:rPr>
              <a:t>hash_t1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bb)</a:t>
            </a:r>
          </a:p>
          <a:p>
            <a:r>
              <a:rPr lang="zh-CN" altLang="en-US" sz="1200" dirty="0">
                <a:solidFill>
                  <a:schemeClr val="tx1"/>
                </a:solidFill>
              </a:rPr>
              <a:t>    </a:t>
            </a:r>
            <a:r>
              <a:rPr lang="en-US" altLang="zh-CN" sz="1200" dirty="0">
                <a:solidFill>
                  <a:schemeClr val="tx1"/>
                </a:solidFill>
              </a:rPr>
              <a:t>hash_t1_hist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aa)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+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bb)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–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aa)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70FADB4-170F-BD49-BDA4-EDC5BBB90A91}"/>
              </a:ext>
            </a:extLst>
          </p:cNvPr>
          <p:cNvSpPr/>
          <p:nvPr/>
        </p:nvSpPr>
        <p:spPr>
          <a:xfrm>
            <a:off x="4034213" y="4821560"/>
            <a:ext cx="392621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扫描用户表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，扫描历史表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66">
            <a:extLst>
              <a:ext uri="{FF2B5EF4-FFF2-40B4-BE49-F238E27FC236}">
                <a16:creationId xmlns:a16="http://schemas.microsoft.com/office/drawing/2014/main" id="{C796F67C-0F3E-EC42-8A03-89C22D6CA0E3}"/>
              </a:ext>
            </a:extLst>
          </p:cNvPr>
          <p:cNvCxnSpPr>
            <a:cxnSpLocks/>
          </p:cNvCxnSpPr>
          <p:nvPr/>
        </p:nvCxnSpPr>
        <p:spPr>
          <a:xfrm>
            <a:off x="4212158" y="5325502"/>
            <a:ext cx="0" cy="54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66">
            <a:extLst>
              <a:ext uri="{FF2B5EF4-FFF2-40B4-BE49-F238E27FC236}">
                <a16:creationId xmlns:a16="http://schemas.microsoft.com/office/drawing/2014/main" id="{BFF90974-E0C4-1844-BCE7-E521ECBD2931}"/>
              </a:ext>
            </a:extLst>
          </p:cNvPr>
          <p:cNvCxnSpPr>
            <a:cxnSpLocks/>
          </p:cNvCxnSpPr>
          <p:nvPr/>
        </p:nvCxnSpPr>
        <p:spPr>
          <a:xfrm>
            <a:off x="4212158" y="5980822"/>
            <a:ext cx="0" cy="28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1414A904-D7FE-0E43-ABEC-C6935CC6F55E}"/>
              </a:ext>
            </a:extLst>
          </p:cNvPr>
          <p:cNvSpPr/>
          <p:nvPr/>
        </p:nvSpPr>
        <p:spPr>
          <a:xfrm>
            <a:off x="4212158" y="5971834"/>
            <a:ext cx="3878597" cy="28281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比较</a:t>
            </a:r>
            <a:r>
              <a:rPr lang="en-US" altLang="zh-CN" sz="1200" dirty="0">
                <a:solidFill>
                  <a:schemeClr val="tx1"/>
                </a:solidFill>
              </a:rPr>
              <a:t>hash_t1</a:t>
            </a:r>
            <a:r>
              <a:rPr lang="zh-CN" altLang="en-US" sz="1200" dirty="0">
                <a:solidFill>
                  <a:schemeClr val="tx1"/>
                </a:solidFill>
              </a:rPr>
              <a:t>和</a:t>
            </a:r>
            <a:r>
              <a:rPr lang="en-US" altLang="zh-CN" sz="1200" dirty="0">
                <a:solidFill>
                  <a:schemeClr val="tx1"/>
                </a:solidFill>
              </a:rPr>
              <a:t>hash_t1_hist</a:t>
            </a:r>
            <a:r>
              <a:rPr lang="zh-CN" altLang="en-US" sz="1200" dirty="0">
                <a:solidFill>
                  <a:schemeClr val="tx1"/>
                </a:solidFill>
              </a:rPr>
              <a:t>是否相等，判断是否被篡改</a:t>
            </a:r>
          </a:p>
        </p:txBody>
      </p:sp>
    </p:spTree>
    <p:extLst>
      <p:ext uri="{BB962C8B-B14F-4D97-AF65-F5344CB8AC3E}">
        <p14:creationId xmlns:p14="http://schemas.microsoft.com/office/powerpoint/2010/main" val="1855892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10 </a:t>
            </a:r>
            <a:r>
              <a:rPr lang="zh-CN" altLang="en-US" dirty="0">
                <a:solidFill>
                  <a:srgbClr val="C00000"/>
                </a:solidFill>
              </a:rPr>
              <a:t>数据发现</a:t>
            </a:r>
          </a:p>
        </p:txBody>
      </p:sp>
    </p:spTree>
    <p:extLst>
      <p:ext uri="{BB962C8B-B14F-4D97-AF65-F5344CB8AC3E}">
        <p14:creationId xmlns:p14="http://schemas.microsoft.com/office/powerpoint/2010/main" val="1317699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11 </a:t>
            </a:r>
            <a:r>
              <a:rPr lang="zh-CN" altLang="en-US" dirty="0">
                <a:solidFill>
                  <a:srgbClr val="C00000"/>
                </a:solidFill>
              </a:rPr>
              <a:t>数据脱敏</a:t>
            </a:r>
          </a:p>
        </p:txBody>
      </p:sp>
    </p:spTree>
    <p:extLst>
      <p:ext uri="{BB962C8B-B14F-4D97-AF65-F5344CB8AC3E}">
        <p14:creationId xmlns:p14="http://schemas.microsoft.com/office/powerpoint/2010/main" val="195915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FC05E2-FCE0-9145-8D8A-E7E924E42C0F}"/>
              </a:ext>
            </a:extLst>
          </p:cNvPr>
          <p:cNvSpPr txBox="1"/>
          <p:nvPr/>
        </p:nvSpPr>
        <p:spPr>
          <a:xfrm>
            <a:off x="262561" y="241576"/>
            <a:ext cx="290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</a:t>
            </a:r>
            <a:r>
              <a:rPr lang="en-US" altLang="zh-CN" dirty="0">
                <a:solidFill>
                  <a:srgbClr val="C00000"/>
                </a:solidFill>
              </a:rPr>
              <a:t>Postgres</a:t>
            </a:r>
            <a:r>
              <a:rPr lang="zh-CN" altLang="en-US" dirty="0">
                <a:solidFill>
                  <a:srgbClr val="C00000"/>
                </a:solidFill>
              </a:rPr>
              <a:t>架构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20E62A0-0D29-854B-8A0A-09AB978B7451}"/>
              </a:ext>
            </a:extLst>
          </p:cNvPr>
          <p:cNvSpPr/>
          <p:nvPr/>
        </p:nvSpPr>
        <p:spPr>
          <a:xfrm>
            <a:off x="5943611" y="732211"/>
            <a:ext cx="3301987" cy="48928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F81423-A1FD-C948-8E33-057D577F237F}"/>
              </a:ext>
            </a:extLst>
          </p:cNvPr>
          <p:cNvSpPr/>
          <p:nvPr/>
        </p:nvSpPr>
        <p:spPr>
          <a:xfrm>
            <a:off x="7093529" y="908436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88CF5D-B030-3F48-9C12-60E77B0DDC2D}"/>
              </a:ext>
            </a:extLst>
          </p:cNvPr>
          <p:cNvSpPr/>
          <p:nvPr/>
        </p:nvSpPr>
        <p:spPr>
          <a:xfrm>
            <a:off x="7093527" y="1342643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语义分析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1BDEF5-DF97-6A4E-9810-772360133693}"/>
              </a:ext>
            </a:extLst>
          </p:cNvPr>
          <p:cNvSpPr/>
          <p:nvPr/>
        </p:nvSpPr>
        <p:spPr>
          <a:xfrm>
            <a:off x="7093526" y="1796137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查询重写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82DA97-27D1-1448-A867-177837809744}"/>
              </a:ext>
            </a:extLst>
          </p:cNvPr>
          <p:cNvSpPr/>
          <p:nvPr/>
        </p:nvSpPr>
        <p:spPr>
          <a:xfrm>
            <a:off x="7715103" y="2797164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DDL</a:t>
            </a:r>
            <a:r>
              <a:rPr lang="zh-CN" altLang="en-US" sz="1200" dirty="0">
                <a:solidFill>
                  <a:schemeClr val="tx1"/>
                </a:solidFill>
              </a:rPr>
              <a:t>执行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78C455-27A7-5E43-B06D-6E85E5F9BF18}"/>
              </a:ext>
            </a:extLst>
          </p:cNvPr>
          <p:cNvSpPr/>
          <p:nvPr/>
        </p:nvSpPr>
        <p:spPr>
          <a:xfrm>
            <a:off x="6415958" y="2349291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计划生成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521AEB-07CB-3A4A-A5A5-F56968A911E2}"/>
              </a:ext>
            </a:extLst>
          </p:cNvPr>
          <p:cNvSpPr/>
          <p:nvPr/>
        </p:nvSpPr>
        <p:spPr>
          <a:xfrm>
            <a:off x="6431825" y="2797164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计划执行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A7AFE6-89AA-F94C-BEB4-D74285A078F5}"/>
              </a:ext>
            </a:extLst>
          </p:cNvPr>
          <p:cNvSpPr/>
          <p:nvPr/>
        </p:nvSpPr>
        <p:spPr>
          <a:xfrm>
            <a:off x="6473843" y="4265082"/>
            <a:ext cx="2191312" cy="2986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heamam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FE93822-0AA6-6642-AA8A-FA1D1A4E8FB1}"/>
              </a:ext>
            </a:extLst>
          </p:cNvPr>
          <p:cNvSpPr/>
          <p:nvPr/>
        </p:nvSpPr>
        <p:spPr>
          <a:xfrm>
            <a:off x="6517647" y="4797049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BufferPool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E34D51-6AFB-BD4F-9D58-F9A1FD7D1537}"/>
              </a:ext>
            </a:extLst>
          </p:cNvPr>
          <p:cNvSpPr/>
          <p:nvPr/>
        </p:nvSpPr>
        <p:spPr>
          <a:xfrm>
            <a:off x="6525371" y="5228105"/>
            <a:ext cx="95150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9CBEF3-9E74-4548-83AD-FCA5F6A4093B}"/>
              </a:ext>
            </a:extLst>
          </p:cNvPr>
          <p:cNvSpPr/>
          <p:nvPr/>
        </p:nvSpPr>
        <p:spPr>
          <a:xfrm>
            <a:off x="5943611" y="5814781"/>
            <a:ext cx="3301965" cy="275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5D77372-996A-ED45-9BB8-D93E7E73A63B}"/>
              </a:ext>
            </a:extLst>
          </p:cNvPr>
          <p:cNvSpPr/>
          <p:nvPr/>
        </p:nvSpPr>
        <p:spPr>
          <a:xfrm>
            <a:off x="7690472" y="4797049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WalBuffer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B2C436E-8264-D447-84AB-5A3A2EF20F15}"/>
              </a:ext>
            </a:extLst>
          </p:cNvPr>
          <p:cNvSpPr/>
          <p:nvPr/>
        </p:nvSpPr>
        <p:spPr>
          <a:xfrm>
            <a:off x="7720312" y="3264055"/>
            <a:ext cx="961723" cy="2811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catalogam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4911E251-68CF-F945-9E45-46D18DC792F4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6200000" flipH="1">
            <a:off x="7514002" y="2112585"/>
            <a:ext cx="747579" cy="621577"/>
          </a:xfrm>
          <a:prstGeom prst="bentConnector3">
            <a:avLst>
              <a:gd name="adj1" fmla="val 19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9BC05536-4BA3-E845-A31F-36351C8FBC7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7088366" y="1860654"/>
            <a:ext cx="299706" cy="677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655804D-B2AC-E749-B6EC-AE60207DC5C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577004" y="1161884"/>
            <a:ext cx="2" cy="18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DFBD54C9-E982-8645-8648-1AC4CBE17F8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7577003" y="1596091"/>
            <a:ext cx="1" cy="200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9BAC7B4B-810A-DF42-8FEA-9F97EF6AD7C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899435" y="2602739"/>
            <a:ext cx="15867" cy="194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B7C2DBB-9182-5745-BF2D-E3AF86BD558F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907368" y="3050612"/>
            <a:ext cx="7934" cy="120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E0678555-B6C4-C14C-BBE9-40060687D1F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001124" y="4563683"/>
            <a:ext cx="0" cy="23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4EBE2D5C-966F-6B4A-A47E-6309C75C0A71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7001123" y="5050497"/>
            <a:ext cx="1" cy="177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7413DE1B-EB4F-6A49-974E-160871E1423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173947" y="4563683"/>
            <a:ext cx="2" cy="23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3B0B7021-FC39-6B4D-910B-C9D406173226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7001122" y="5481553"/>
            <a:ext cx="1" cy="33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BE2554AD-5477-104B-B3DB-29C107FACD3E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173949" y="5050497"/>
            <a:ext cx="0" cy="76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2115F85E-946D-8243-B307-D49576A919D6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8198580" y="3050612"/>
            <a:ext cx="2594" cy="21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A796ECFA-703E-7E4A-B017-2BFC6AAF43B4}"/>
              </a:ext>
            </a:extLst>
          </p:cNvPr>
          <p:cNvSpPr/>
          <p:nvPr/>
        </p:nvSpPr>
        <p:spPr>
          <a:xfrm>
            <a:off x="7722828" y="3745921"/>
            <a:ext cx="951503" cy="2811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syscache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43245D83-457C-EF41-AF24-ED50FB8D80E3}"/>
              </a:ext>
            </a:extLst>
          </p:cNvPr>
          <p:cNvCxnSpPr>
            <a:cxnSpLocks/>
            <a:stCxn id="18" idx="2"/>
            <a:endCxn id="135" idx="0"/>
          </p:cNvCxnSpPr>
          <p:nvPr/>
        </p:nvCxnSpPr>
        <p:spPr>
          <a:xfrm flipH="1">
            <a:off x="8198580" y="3545186"/>
            <a:ext cx="2594" cy="200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FAC7D26F-B9A7-4544-96C2-BD1CD36E3ECF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8198580" y="4027052"/>
            <a:ext cx="2593" cy="23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肘形连接符 154">
            <a:extLst>
              <a:ext uri="{FF2B5EF4-FFF2-40B4-BE49-F238E27FC236}">
                <a16:creationId xmlns:a16="http://schemas.microsoft.com/office/drawing/2014/main" id="{93025E4D-5488-204F-A52A-EC6131D577D2}"/>
              </a:ext>
            </a:extLst>
          </p:cNvPr>
          <p:cNvCxnSpPr>
            <a:cxnSpLocks/>
            <a:stCxn id="18" idx="3"/>
            <a:endCxn id="5" idx="3"/>
          </p:cNvCxnSpPr>
          <p:nvPr/>
        </p:nvCxnSpPr>
        <p:spPr>
          <a:xfrm flipH="1" flipV="1">
            <a:off x="8060480" y="1469367"/>
            <a:ext cx="621555" cy="1935254"/>
          </a:xfrm>
          <a:prstGeom prst="bentConnector3">
            <a:avLst>
              <a:gd name="adj1" fmla="val -3677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肘形连接符 199">
            <a:extLst>
              <a:ext uri="{FF2B5EF4-FFF2-40B4-BE49-F238E27FC236}">
                <a16:creationId xmlns:a16="http://schemas.microsoft.com/office/drawing/2014/main" id="{4167F1A2-186B-D348-A563-B8F5CF497ACB}"/>
              </a:ext>
            </a:extLst>
          </p:cNvPr>
          <p:cNvCxnSpPr>
            <a:cxnSpLocks/>
            <a:stCxn id="18" idx="3"/>
            <a:endCxn id="6" idx="3"/>
          </p:cNvCxnSpPr>
          <p:nvPr/>
        </p:nvCxnSpPr>
        <p:spPr>
          <a:xfrm flipH="1" flipV="1">
            <a:off x="8060479" y="1922861"/>
            <a:ext cx="621556" cy="1481760"/>
          </a:xfrm>
          <a:prstGeom prst="bentConnector3">
            <a:avLst>
              <a:gd name="adj1" fmla="val -3677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肘形连接符 202">
            <a:extLst>
              <a:ext uri="{FF2B5EF4-FFF2-40B4-BE49-F238E27FC236}">
                <a16:creationId xmlns:a16="http://schemas.microsoft.com/office/drawing/2014/main" id="{F753BBE3-D6D3-F84E-A0A4-929DAA12D4C7}"/>
              </a:ext>
            </a:extLst>
          </p:cNvPr>
          <p:cNvCxnSpPr>
            <a:cxnSpLocks/>
            <a:stCxn id="18" idx="3"/>
            <a:endCxn id="8" idx="3"/>
          </p:cNvCxnSpPr>
          <p:nvPr/>
        </p:nvCxnSpPr>
        <p:spPr>
          <a:xfrm flipH="1" flipV="1">
            <a:off x="7382911" y="2476015"/>
            <a:ext cx="1299124" cy="928606"/>
          </a:xfrm>
          <a:prstGeom prst="bentConnector3">
            <a:avLst>
              <a:gd name="adj1" fmla="val -17596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47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6392346B-112F-9FA6-0D3B-E3126997577E}"/>
              </a:ext>
            </a:extLst>
          </p:cNvPr>
          <p:cNvSpPr/>
          <p:nvPr/>
        </p:nvSpPr>
        <p:spPr>
          <a:xfrm>
            <a:off x="7493277" y="2821192"/>
            <a:ext cx="2032553" cy="134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7A86CA8B-9DAE-54BD-0846-EC4273B3F2AC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一、数据库安全架构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D67A8B1-2022-6C19-68C4-F5D97E60A0B7}"/>
              </a:ext>
            </a:extLst>
          </p:cNvPr>
          <p:cNvSpPr/>
          <p:nvPr/>
        </p:nvSpPr>
        <p:spPr>
          <a:xfrm>
            <a:off x="8015497" y="15985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50E7427-7E9B-78AD-A40E-A804D54F3A89}"/>
              </a:ext>
            </a:extLst>
          </p:cNvPr>
          <p:cNvSpPr/>
          <p:nvPr/>
        </p:nvSpPr>
        <p:spPr>
          <a:xfrm>
            <a:off x="8015496" y="21465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09A0A92-0C01-4BDA-3006-E041A8D065AF}"/>
              </a:ext>
            </a:extLst>
          </p:cNvPr>
          <p:cNvSpPr/>
          <p:nvPr/>
        </p:nvSpPr>
        <p:spPr>
          <a:xfrm>
            <a:off x="8015496" y="309496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9D9651F-9752-24E3-971F-1BFF1C69B833}"/>
              </a:ext>
            </a:extLst>
          </p:cNvPr>
          <p:cNvSpPr/>
          <p:nvPr/>
        </p:nvSpPr>
        <p:spPr>
          <a:xfrm>
            <a:off x="8015496" y="361202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A9E1B35-5C7E-267C-4FEE-E69CB1112D89}"/>
              </a:ext>
            </a:extLst>
          </p:cNvPr>
          <p:cNvSpPr/>
          <p:nvPr/>
        </p:nvSpPr>
        <p:spPr>
          <a:xfrm>
            <a:off x="8015496" y="45094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27A7C53-7FF1-4BD6-565A-5127A5BB23B7}"/>
              </a:ext>
            </a:extLst>
          </p:cNvPr>
          <p:cNvSpPr/>
          <p:nvPr/>
        </p:nvSpPr>
        <p:spPr>
          <a:xfrm>
            <a:off x="6462339" y="2146508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密态等值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278E68B-D641-CABB-DE81-092E6BE01EF3}"/>
              </a:ext>
            </a:extLst>
          </p:cNvPr>
          <p:cNvSpPr/>
          <p:nvPr/>
        </p:nvSpPr>
        <p:spPr>
          <a:xfrm>
            <a:off x="6462338" y="2501878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安全传输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AB65B83-3F3B-A353-0008-A665828F20EA}"/>
              </a:ext>
            </a:extLst>
          </p:cNvPr>
          <p:cNvSpPr/>
          <p:nvPr/>
        </p:nvSpPr>
        <p:spPr>
          <a:xfrm>
            <a:off x="6462337" y="2951678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加密函数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DBE1D78-1429-67DE-2C98-885112C64245}"/>
              </a:ext>
            </a:extLst>
          </p:cNvPr>
          <p:cNvSpPr/>
          <p:nvPr/>
        </p:nvSpPr>
        <p:spPr>
          <a:xfrm>
            <a:off x="6462337" y="3348411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94B1F61-66D8-31ED-F86C-DB7C4A4AD770}"/>
              </a:ext>
            </a:extLst>
          </p:cNvPr>
          <p:cNvSpPr/>
          <p:nvPr/>
        </p:nvSpPr>
        <p:spPr>
          <a:xfrm>
            <a:off x="6453999" y="3849697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0055310-E377-664B-97BB-B3480D177B67}"/>
              </a:ext>
            </a:extLst>
          </p:cNvPr>
          <p:cNvSpPr/>
          <p:nvPr/>
        </p:nvSpPr>
        <p:spPr>
          <a:xfrm>
            <a:off x="9833520" y="2898250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安全审计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ACEBB28-383E-7C10-D411-DA9082F33B8B}"/>
              </a:ext>
            </a:extLst>
          </p:cNvPr>
          <p:cNvSpPr/>
          <p:nvPr/>
        </p:nvSpPr>
        <p:spPr>
          <a:xfrm>
            <a:off x="9833521" y="2103005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身份认证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62D8B83-1771-3624-853D-7B8983846910}"/>
              </a:ext>
            </a:extLst>
          </p:cNvPr>
          <p:cNvSpPr/>
          <p:nvPr/>
        </p:nvSpPr>
        <p:spPr>
          <a:xfrm>
            <a:off x="9833520" y="2483535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访问控制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72DD37D-556D-0630-6915-0F7B1C489E13}"/>
              </a:ext>
            </a:extLst>
          </p:cNvPr>
          <p:cNvSpPr/>
          <p:nvPr/>
        </p:nvSpPr>
        <p:spPr>
          <a:xfrm>
            <a:off x="9810113" y="4160973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数据脱敏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084F614-53A2-80EB-983E-E8DD341AD517}"/>
              </a:ext>
            </a:extLst>
          </p:cNvPr>
          <p:cNvSpPr/>
          <p:nvPr/>
        </p:nvSpPr>
        <p:spPr>
          <a:xfrm>
            <a:off x="9833520" y="3322479"/>
            <a:ext cx="95788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数据防篡改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D3610C5-B2B2-7738-9E00-1C57244F52F9}"/>
              </a:ext>
            </a:extLst>
          </p:cNvPr>
          <p:cNvSpPr/>
          <p:nvPr/>
        </p:nvSpPr>
        <p:spPr>
          <a:xfrm>
            <a:off x="9811773" y="3728821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数据发现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CC63BB7F-D6CF-C3E9-6FA6-DBDA9FF58489}"/>
              </a:ext>
            </a:extLst>
          </p:cNvPr>
          <p:cNvCxnSpPr>
            <a:cxnSpLocks/>
            <a:stCxn id="49" idx="3"/>
            <a:endCxn id="38" idx="1"/>
          </p:cNvCxnSpPr>
          <p:nvPr/>
        </p:nvCxnSpPr>
        <p:spPr>
          <a:xfrm>
            <a:off x="7317104" y="2273232"/>
            <a:ext cx="698392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67B6240-BE51-DB67-6043-0990E77B1606}"/>
              </a:ext>
            </a:extLst>
          </p:cNvPr>
          <p:cNvCxnSpPr>
            <a:cxnSpLocks/>
          </p:cNvCxnSpPr>
          <p:nvPr/>
        </p:nvCxnSpPr>
        <p:spPr>
          <a:xfrm flipH="1">
            <a:off x="8509553" y="1851995"/>
            <a:ext cx="1" cy="29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CE861F5-27F2-5FFD-BC9B-4151769FA490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>
            <a:off x="8509554" y="2399956"/>
            <a:ext cx="0" cy="69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E2C1766-2746-972D-391C-C77C0E832A96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>
            <a:off x="8509554" y="3348411"/>
            <a:ext cx="0" cy="26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33A046-30AB-8DB9-9917-E42FB593F6DB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>
            <a:off x="8509554" y="3865468"/>
            <a:ext cx="0" cy="64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95483A0-E841-295A-F878-8BED89D8DC91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7317103" y="2628602"/>
            <a:ext cx="1192450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BCBC3F-29E6-F330-93EC-E9C162219B75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7317102" y="3078402"/>
            <a:ext cx="689410" cy="6656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A0CA1E1E-BA96-409E-D4E0-E25B37C908E1}"/>
              </a:ext>
            </a:extLst>
          </p:cNvPr>
          <p:cNvCxnSpPr>
            <a:cxnSpLocks/>
            <a:stCxn id="55" idx="3"/>
            <a:endCxn id="42" idx="1"/>
          </p:cNvCxnSpPr>
          <p:nvPr/>
        </p:nvCxnSpPr>
        <p:spPr>
          <a:xfrm flipV="1">
            <a:off x="7317102" y="3221687"/>
            <a:ext cx="698394" cy="25344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1C31AA2-B420-29BE-5162-5999BEAD7C55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7308764" y="3976421"/>
            <a:ext cx="1200789" cy="1656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7E3BB284-385D-D769-5E98-1510882EF87A}"/>
              </a:ext>
            </a:extLst>
          </p:cNvPr>
          <p:cNvCxnSpPr>
            <a:cxnSpLocks/>
            <a:stCxn id="58" idx="1"/>
          </p:cNvCxnSpPr>
          <p:nvPr/>
        </p:nvCxnSpPr>
        <p:spPr>
          <a:xfrm flipH="1">
            <a:off x="8509553" y="2229729"/>
            <a:ext cx="1323968" cy="71699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0720A5B-32FC-3687-CE12-40B060453F58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9012595" y="2610259"/>
            <a:ext cx="820925" cy="49580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3FC6F070-A1F7-1194-F71F-661F185D73B2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9030944" y="3024974"/>
            <a:ext cx="802576" cy="13324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2EA52695-77F5-E289-EEE6-1A8B0CDAD0F3}"/>
              </a:ext>
            </a:extLst>
          </p:cNvPr>
          <p:cNvCxnSpPr>
            <a:cxnSpLocks/>
            <a:stCxn id="61" idx="1"/>
            <a:endCxn id="42" idx="3"/>
          </p:cNvCxnSpPr>
          <p:nvPr/>
        </p:nvCxnSpPr>
        <p:spPr>
          <a:xfrm flipH="1" flipV="1">
            <a:off x="9003611" y="3221687"/>
            <a:ext cx="829909" cy="22751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73C03731-C920-8EC2-8D13-46A79C853D3C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9027018" y="3315598"/>
            <a:ext cx="784755" cy="53994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B411CAB3-9ED5-29F9-5245-99ECFD884F00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8990848" y="3348411"/>
            <a:ext cx="819265" cy="93928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039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2BBB6-D5C3-A642-1925-917B42018CEF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 密态等值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F6CBF6-1B87-0303-8713-AF9315B2BFF1}"/>
              </a:ext>
            </a:extLst>
          </p:cNvPr>
          <p:cNvSpPr/>
          <p:nvPr/>
        </p:nvSpPr>
        <p:spPr>
          <a:xfrm>
            <a:off x="6807477" y="2305050"/>
            <a:ext cx="2032553" cy="19549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数据驱动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8B71E7-68E2-EBAE-D1BA-8AE0C124CFE7}"/>
              </a:ext>
            </a:extLst>
          </p:cNvPr>
          <p:cNvSpPr/>
          <p:nvPr/>
        </p:nvSpPr>
        <p:spPr>
          <a:xfrm>
            <a:off x="732969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5A42F34-2C50-D6B8-F7D9-1C55C5F8AADE}"/>
              </a:ext>
            </a:extLst>
          </p:cNvPr>
          <p:cNvSpPr/>
          <p:nvPr/>
        </p:nvSpPr>
        <p:spPr>
          <a:xfrm>
            <a:off x="7230924" y="2699721"/>
            <a:ext cx="118565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BA89A9-DB3A-DBD4-FFEC-86F813A56292}"/>
              </a:ext>
            </a:extLst>
          </p:cNvPr>
          <p:cNvSpPr/>
          <p:nvPr/>
        </p:nvSpPr>
        <p:spPr>
          <a:xfrm>
            <a:off x="7230925" y="3181726"/>
            <a:ext cx="118565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缓存模块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6E548-C160-15FD-3876-165E4ED3DB13}"/>
              </a:ext>
            </a:extLst>
          </p:cNvPr>
          <p:cNvSpPr/>
          <p:nvPr/>
        </p:nvSpPr>
        <p:spPr>
          <a:xfrm>
            <a:off x="7329694" y="4584759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4CDFE31-BB32-799A-FCF3-9280D5C23B3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7823751" y="1981141"/>
            <a:ext cx="1" cy="71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0A8D5E2-E9A7-F5F9-CD43-BFEE67E1B33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7823751" y="2953169"/>
            <a:ext cx="1" cy="22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C84CC19-3AF6-470C-9AC9-3C1CCF99B0FC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7823751" y="3954293"/>
            <a:ext cx="1" cy="63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F6D4A14-66BD-D3AC-1801-9C6926BEF194}"/>
              </a:ext>
            </a:extLst>
          </p:cNvPr>
          <p:cNvSpPr/>
          <p:nvPr/>
        </p:nvSpPr>
        <p:spPr>
          <a:xfrm>
            <a:off x="7230924" y="3700845"/>
            <a:ext cx="118565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密态等值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FDD2D97-0A52-963F-EF21-34559FD27C3A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7823751" y="3435174"/>
            <a:ext cx="1" cy="26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E6F9A2FD-A37F-596D-15FC-7FC254F18549}"/>
              </a:ext>
            </a:extLst>
          </p:cNvPr>
          <p:cNvSpPr/>
          <p:nvPr/>
        </p:nvSpPr>
        <p:spPr>
          <a:xfrm>
            <a:off x="7335353" y="516211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D0BA7C4-6D6B-ADE0-8D53-A73F93A1AF73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>
            <a:off x="7823752" y="4838207"/>
            <a:ext cx="5659" cy="32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50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8894779F-DFCC-85E4-0466-EC225E8E58B1}"/>
              </a:ext>
            </a:extLst>
          </p:cNvPr>
          <p:cNvSpPr/>
          <p:nvPr/>
        </p:nvSpPr>
        <p:spPr>
          <a:xfrm>
            <a:off x="3553291" y="1142021"/>
            <a:ext cx="3258717" cy="320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INT, c2 TEXT ENCRYPT ..) 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1543626-C0FE-8FDA-35BC-1145B8BF46D2}"/>
              </a:ext>
            </a:extLst>
          </p:cNvPr>
          <p:cNvSpPr/>
          <p:nvPr/>
        </p:nvSpPr>
        <p:spPr>
          <a:xfrm>
            <a:off x="3076062" y="62447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FCF35B-454B-CEA6-E338-69E17F55B78D}"/>
              </a:ext>
            </a:extLst>
          </p:cNvPr>
          <p:cNvSpPr/>
          <p:nvPr/>
        </p:nvSpPr>
        <p:spPr>
          <a:xfrm>
            <a:off x="6422128" y="62447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6A573A6-3600-21AF-9440-525F7E0DF2A9}"/>
              </a:ext>
            </a:extLst>
          </p:cNvPr>
          <p:cNvSpPr/>
          <p:nvPr/>
        </p:nvSpPr>
        <p:spPr>
          <a:xfrm>
            <a:off x="8941695" y="65588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2C36BE9-30D7-46D4-6629-8C13200B7003}"/>
              </a:ext>
            </a:extLst>
          </p:cNvPr>
          <p:cNvCxnSpPr>
            <a:cxnSpLocks/>
            <a:stCxn id="13" idx="2"/>
            <a:endCxn id="36" idx="0"/>
          </p:cNvCxnSpPr>
          <p:nvPr/>
        </p:nvCxnSpPr>
        <p:spPr>
          <a:xfrm>
            <a:off x="3503445" y="877921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4FBCDD4-D13D-23F5-0409-21E4481AF5B4}"/>
              </a:ext>
            </a:extLst>
          </p:cNvPr>
          <p:cNvCxnSpPr>
            <a:cxnSpLocks/>
            <a:stCxn id="15" idx="2"/>
            <a:endCxn id="37" idx="0"/>
          </p:cNvCxnSpPr>
          <p:nvPr/>
        </p:nvCxnSpPr>
        <p:spPr>
          <a:xfrm>
            <a:off x="6916186" y="877921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63E8BC6-6E42-091A-043F-09EB03B1DE3E}"/>
              </a:ext>
            </a:extLst>
          </p:cNvPr>
          <p:cNvCxnSpPr>
            <a:cxnSpLocks/>
            <a:stCxn id="16" idx="2"/>
            <a:endCxn id="39" idx="0"/>
          </p:cNvCxnSpPr>
          <p:nvPr/>
        </p:nvCxnSpPr>
        <p:spPr>
          <a:xfrm>
            <a:off x="9435753" y="909336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F1CD34F3-E95C-B0BD-7319-06CFF67C8208}"/>
              </a:ext>
            </a:extLst>
          </p:cNvPr>
          <p:cNvSpPr/>
          <p:nvPr/>
        </p:nvSpPr>
        <p:spPr>
          <a:xfrm>
            <a:off x="3628207" y="2513251"/>
            <a:ext cx="2524941" cy="312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INTO t1 VALUES (1,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112E7F81-70F9-DADC-2B0C-ED6A707EA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656859"/>
              </p:ext>
            </p:extLst>
          </p:nvPr>
        </p:nvGraphicFramePr>
        <p:xfrm>
          <a:off x="9654935" y="1513139"/>
          <a:ext cx="19134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98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551622">
                  <a:extLst>
                    <a:ext uri="{9D8B030D-6E8A-4147-A177-3AD203B41FA5}">
                      <a16:colId xmlns:a16="http://schemas.microsoft.com/office/drawing/2014/main" val="4103038480"/>
                    </a:ext>
                  </a:extLst>
                </a:gridCol>
                <a:gridCol w="819978">
                  <a:extLst>
                    <a:ext uri="{9D8B030D-6E8A-4147-A177-3AD203B41FA5}">
                      <a16:colId xmlns:a16="http://schemas.microsoft.com/office/drawing/2014/main" val="1711004543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表名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列名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是否加密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encrypt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3BE45A9-CB02-655B-9E65-B030F1DBB256}"/>
              </a:ext>
            </a:extLst>
          </p:cNvPr>
          <p:cNvCxnSpPr>
            <a:cxnSpLocks/>
          </p:cNvCxnSpPr>
          <p:nvPr/>
        </p:nvCxnSpPr>
        <p:spPr>
          <a:xfrm>
            <a:off x="3510339" y="149800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8C73903-351A-BB1C-1C9A-C3C385707ED4}"/>
              </a:ext>
            </a:extLst>
          </p:cNvPr>
          <p:cNvCxnSpPr>
            <a:cxnSpLocks/>
          </p:cNvCxnSpPr>
          <p:nvPr/>
        </p:nvCxnSpPr>
        <p:spPr>
          <a:xfrm>
            <a:off x="6916185" y="1760640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0131412-E612-55D4-1ACE-BFB5071CFACF}"/>
              </a:ext>
            </a:extLst>
          </p:cNvPr>
          <p:cNvCxnSpPr>
            <a:cxnSpLocks/>
          </p:cNvCxnSpPr>
          <p:nvPr/>
        </p:nvCxnSpPr>
        <p:spPr>
          <a:xfrm flipH="1">
            <a:off x="6916185" y="2216901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DD32740F-F324-6AAB-16E2-14AE8FC1A0EB}"/>
              </a:ext>
            </a:extLst>
          </p:cNvPr>
          <p:cNvSpPr/>
          <p:nvPr/>
        </p:nvSpPr>
        <p:spPr>
          <a:xfrm>
            <a:off x="6983797" y="3081331"/>
            <a:ext cx="2384344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6" name="表格 28">
            <a:extLst>
              <a:ext uri="{FF2B5EF4-FFF2-40B4-BE49-F238E27FC236}">
                <a16:creationId xmlns:a16="http://schemas.microsoft.com/office/drawing/2014/main" id="{81862059-C55D-C72E-B478-7F61444B5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611281"/>
              </p:ext>
            </p:extLst>
          </p:nvPr>
        </p:nvGraphicFramePr>
        <p:xfrm>
          <a:off x="9654935" y="3064264"/>
          <a:ext cx="139623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5A347642-EF35-9853-0C82-1E9DA44B73BD}"/>
              </a:ext>
            </a:extLst>
          </p:cNvPr>
          <p:cNvSpPr/>
          <p:nvPr/>
        </p:nvSpPr>
        <p:spPr>
          <a:xfrm>
            <a:off x="3599262" y="3643657"/>
            <a:ext cx="2692309" cy="293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* FROM t1 WHERE c1 =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0E53E23-944E-0286-6BF4-49011CA11989}"/>
              </a:ext>
            </a:extLst>
          </p:cNvPr>
          <p:cNvSpPr/>
          <p:nvPr/>
        </p:nvSpPr>
        <p:spPr>
          <a:xfrm>
            <a:off x="6955598" y="4238664"/>
            <a:ext cx="2384339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.. WHERE c1 = </a:t>
            </a:r>
            <a:r>
              <a:rPr lang="en-US" altLang="zh-CN" sz="1200" dirty="0">
                <a:solidFill>
                  <a:srgbClr val="00B050"/>
                </a:solidFill>
              </a:rPr>
              <a:t>enc[data]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E82BA46-4F0A-2A86-7BA4-14429257A872}"/>
              </a:ext>
            </a:extLst>
          </p:cNvPr>
          <p:cNvSpPr/>
          <p:nvPr/>
        </p:nvSpPr>
        <p:spPr>
          <a:xfrm>
            <a:off x="3076062" y="5817195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F9BAF28-2554-BC40-8F83-42A54AFDDFA2}"/>
              </a:ext>
            </a:extLst>
          </p:cNvPr>
          <p:cNvSpPr/>
          <p:nvPr/>
        </p:nvSpPr>
        <p:spPr>
          <a:xfrm>
            <a:off x="6422128" y="581719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F37C9DF-1964-0378-61D1-B7E42B2E8169}"/>
              </a:ext>
            </a:extLst>
          </p:cNvPr>
          <p:cNvSpPr/>
          <p:nvPr/>
        </p:nvSpPr>
        <p:spPr>
          <a:xfrm>
            <a:off x="8941695" y="584861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5397BE1-EF66-753A-376F-A9E8F71E6ECE}"/>
              </a:ext>
            </a:extLst>
          </p:cNvPr>
          <p:cNvCxnSpPr>
            <a:cxnSpLocks/>
          </p:cNvCxnSpPr>
          <p:nvPr/>
        </p:nvCxnSpPr>
        <p:spPr>
          <a:xfrm>
            <a:off x="3510339" y="2897765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F1BBB7C-455A-B6F8-BC8C-E28BC3E1F408}"/>
              </a:ext>
            </a:extLst>
          </p:cNvPr>
          <p:cNvCxnSpPr>
            <a:cxnSpLocks/>
          </p:cNvCxnSpPr>
          <p:nvPr/>
        </p:nvCxnSpPr>
        <p:spPr>
          <a:xfrm flipV="1">
            <a:off x="6916185" y="3414481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D01BF7F-C948-5AE6-E472-FADCA6103CE9}"/>
              </a:ext>
            </a:extLst>
          </p:cNvPr>
          <p:cNvCxnSpPr>
            <a:cxnSpLocks/>
          </p:cNvCxnSpPr>
          <p:nvPr/>
        </p:nvCxnSpPr>
        <p:spPr>
          <a:xfrm>
            <a:off x="3482525" y="400929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67E6941-8A43-214D-BAFC-A601C52B924F}"/>
              </a:ext>
            </a:extLst>
          </p:cNvPr>
          <p:cNvCxnSpPr>
            <a:cxnSpLocks/>
          </p:cNvCxnSpPr>
          <p:nvPr/>
        </p:nvCxnSpPr>
        <p:spPr>
          <a:xfrm flipH="1">
            <a:off x="6916185" y="5119697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7F0CF9F-2955-B9C3-56A1-B905A504E8E3}"/>
              </a:ext>
            </a:extLst>
          </p:cNvPr>
          <p:cNvCxnSpPr>
            <a:cxnSpLocks/>
          </p:cNvCxnSpPr>
          <p:nvPr/>
        </p:nvCxnSpPr>
        <p:spPr>
          <a:xfrm flipH="1">
            <a:off x="3510339" y="567338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2C91FB1-077B-87DD-20FD-8D05D8AD2630}"/>
              </a:ext>
            </a:extLst>
          </p:cNvPr>
          <p:cNvCxnSpPr>
            <a:cxnSpLocks/>
          </p:cNvCxnSpPr>
          <p:nvPr/>
        </p:nvCxnSpPr>
        <p:spPr>
          <a:xfrm flipV="1">
            <a:off x="6916185" y="4568598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表格 28">
            <a:extLst>
              <a:ext uri="{FF2B5EF4-FFF2-40B4-BE49-F238E27FC236}">
                <a16:creationId xmlns:a16="http://schemas.microsoft.com/office/drawing/2014/main" id="{AC56061D-D956-5A32-4462-AE55296E6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90418"/>
              </p:ext>
            </p:extLst>
          </p:nvPr>
        </p:nvGraphicFramePr>
        <p:xfrm>
          <a:off x="9654935" y="4259847"/>
          <a:ext cx="139623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62" name="文本框 61">
            <a:extLst>
              <a:ext uri="{FF2B5EF4-FFF2-40B4-BE49-F238E27FC236}">
                <a16:creationId xmlns:a16="http://schemas.microsoft.com/office/drawing/2014/main" id="{24F1E211-6E5B-696E-E3FE-4891976CD2C9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 密态等值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BAF46A9-9CA7-6F79-B025-637CDA162EE9}"/>
              </a:ext>
            </a:extLst>
          </p:cNvPr>
          <p:cNvSpPr/>
          <p:nvPr/>
        </p:nvSpPr>
        <p:spPr>
          <a:xfrm>
            <a:off x="9587683" y="1229594"/>
            <a:ext cx="9881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密态系统表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32907F9-1DD3-2776-18A1-E7AE8910E18C}"/>
              </a:ext>
            </a:extLst>
          </p:cNvPr>
          <p:cNvSpPr/>
          <p:nvPr/>
        </p:nvSpPr>
        <p:spPr>
          <a:xfrm>
            <a:off x="9571682" y="2827883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19420BE-7C50-7D60-D700-500D0EC8DA6B}"/>
              </a:ext>
            </a:extLst>
          </p:cNvPr>
          <p:cNvSpPr/>
          <p:nvPr/>
        </p:nvSpPr>
        <p:spPr>
          <a:xfrm>
            <a:off x="9539932" y="3996873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175BDF1-AAAE-004B-B12E-8AF6FE283864}"/>
              </a:ext>
            </a:extLst>
          </p:cNvPr>
          <p:cNvSpPr/>
          <p:nvPr/>
        </p:nvSpPr>
        <p:spPr>
          <a:xfrm>
            <a:off x="7075452" y="1904454"/>
            <a:ext cx="2512231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缓存加密元数据 </a:t>
            </a:r>
            <a:r>
              <a:rPr lang="en-US" altLang="zh-CN" sz="1200" dirty="0">
                <a:solidFill>
                  <a:schemeClr val="tx1"/>
                </a:solidFill>
              </a:rPr>
              <a:t>{t1, c1, encrypt}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4F2F5C5-6077-CED2-4AF7-43720A191411}"/>
              </a:ext>
            </a:extLst>
          </p:cNvPr>
          <p:cNvSpPr/>
          <p:nvPr/>
        </p:nvSpPr>
        <p:spPr>
          <a:xfrm>
            <a:off x="7480003" y="4783309"/>
            <a:ext cx="1948632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返回数据密文 </a:t>
            </a:r>
            <a:r>
              <a:rPr lang="en-US" altLang="zh-CN" sz="1200" dirty="0">
                <a:solidFill>
                  <a:schemeClr val="tx1"/>
                </a:solidFill>
              </a:rPr>
              <a:t>{1, </a:t>
            </a:r>
            <a:r>
              <a:rPr lang="en-US" altLang="zh-CN" sz="1200" dirty="0">
                <a:solidFill>
                  <a:srgbClr val="00B050"/>
                </a:solidFill>
              </a:rPr>
              <a:t>enc[data]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7469C5B-229B-EF93-DEB2-614BA512D1A8}"/>
              </a:ext>
            </a:extLst>
          </p:cNvPr>
          <p:cNvSpPr/>
          <p:nvPr/>
        </p:nvSpPr>
        <p:spPr>
          <a:xfrm>
            <a:off x="4890678" y="5325798"/>
            <a:ext cx="2010405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解密返回数据明文 </a:t>
            </a:r>
            <a:r>
              <a:rPr lang="en-US" altLang="zh-CN" sz="1200" dirty="0">
                <a:solidFill>
                  <a:schemeClr val="tx1"/>
                </a:solidFill>
              </a:rPr>
              <a:t>{1,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0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945646-8F7E-AF90-CF3C-5B17F37B9559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2 </a:t>
            </a:r>
            <a:r>
              <a:rPr lang="zh-CN" altLang="en-US" dirty="0">
                <a:solidFill>
                  <a:srgbClr val="C00000"/>
                </a:solidFill>
              </a:rPr>
              <a:t>安全传输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192684A-60FF-8A69-2941-97287C654F13}"/>
              </a:ext>
            </a:extLst>
          </p:cNvPr>
          <p:cNvSpPr/>
          <p:nvPr/>
        </p:nvSpPr>
        <p:spPr>
          <a:xfrm>
            <a:off x="4573242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4B1EB9-AE98-BF51-03FD-DFE8B99DDC71}"/>
              </a:ext>
            </a:extLst>
          </p:cNvPr>
          <p:cNvSpPr/>
          <p:nvPr/>
        </p:nvSpPr>
        <p:spPr>
          <a:xfrm>
            <a:off x="7912995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851FC42-0820-D29A-64FD-C6D2A5D01DF1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5067300" y="864356"/>
            <a:ext cx="0" cy="525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9D02B82-9E4F-1925-8C07-515DB66D26FF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8407053" y="864356"/>
            <a:ext cx="0" cy="525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21B1EBA-10B9-80A3-75D7-A7BC00F0B1AA}"/>
              </a:ext>
            </a:extLst>
          </p:cNvPr>
          <p:cNvCxnSpPr>
            <a:cxnSpLocks/>
          </p:cNvCxnSpPr>
          <p:nvPr/>
        </p:nvCxnSpPr>
        <p:spPr>
          <a:xfrm>
            <a:off x="8541234" y="101495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359B6F7-A88F-A473-1EF2-EA6BBCD580E2}"/>
              </a:ext>
            </a:extLst>
          </p:cNvPr>
          <p:cNvSpPr/>
          <p:nvPr/>
        </p:nvSpPr>
        <p:spPr>
          <a:xfrm>
            <a:off x="4573242" y="611676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3947B4-F6D9-687B-683A-BF84C1786577}"/>
              </a:ext>
            </a:extLst>
          </p:cNvPr>
          <p:cNvSpPr/>
          <p:nvPr/>
        </p:nvSpPr>
        <p:spPr>
          <a:xfrm>
            <a:off x="7912995" y="611676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35ED97E-3611-F502-5AAD-7D476E3D8CEE}"/>
              </a:ext>
            </a:extLst>
          </p:cNvPr>
          <p:cNvCxnSpPr>
            <a:cxnSpLocks/>
          </p:cNvCxnSpPr>
          <p:nvPr/>
        </p:nvCxnSpPr>
        <p:spPr>
          <a:xfrm>
            <a:off x="5067302" y="2749793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479D427-BF29-7E7A-3EAD-41B458D72FD8}"/>
              </a:ext>
            </a:extLst>
          </p:cNvPr>
          <p:cNvCxnSpPr>
            <a:cxnSpLocks/>
          </p:cNvCxnSpPr>
          <p:nvPr/>
        </p:nvCxnSpPr>
        <p:spPr>
          <a:xfrm flipH="1">
            <a:off x="5067297" y="3737218"/>
            <a:ext cx="333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97CF4B4-BA01-8865-A8C7-39EE794EF8DA}"/>
              </a:ext>
            </a:extLst>
          </p:cNvPr>
          <p:cNvCxnSpPr>
            <a:cxnSpLocks/>
          </p:cNvCxnSpPr>
          <p:nvPr/>
        </p:nvCxnSpPr>
        <p:spPr>
          <a:xfrm>
            <a:off x="8551878" y="141881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71A86F0-908B-8168-6C69-FE5B1C8954B7}"/>
              </a:ext>
            </a:extLst>
          </p:cNvPr>
          <p:cNvCxnSpPr>
            <a:cxnSpLocks/>
          </p:cNvCxnSpPr>
          <p:nvPr/>
        </p:nvCxnSpPr>
        <p:spPr>
          <a:xfrm>
            <a:off x="5200648" y="172418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98637B1-20EA-45AA-9495-1113D627AD39}"/>
              </a:ext>
            </a:extLst>
          </p:cNvPr>
          <p:cNvCxnSpPr>
            <a:cxnSpLocks/>
          </p:cNvCxnSpPr>
          <p:nvPr/>
        </p:nvCxnSpPr>
        <p:spPr>
          <a:xfrm>
            <a:off x="5211292" y="212804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A3886E6-8536-2223-76C6-80001C3E2BD7}"/>
              </a:ext>
            </a:extLst>
          </p:cNvPr>
          <p:cNvCxnSpPr>
            <a:cxnSpLocks/>
          </p:cNvCxnSpPr>
          <p:nvPr/>
        </p:nvCxnSpPr>
        <p:spPr>
          <a:xfrm>
            <a:off x="8541234" y="334921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D8A0F01-1326-A255-C896-F3738ED35E8C}"/>
              </a:ext>
            </a:extLst>
          </p:cNvPr>
          <p:cNvCxnSpPr>
            <a:cxnSpLocks/>
          </p:cNvCxnSpPr>
          <p:nvPr/>
        </p:nvCxnSpPr>
        <p:spPr>
          <a:xfrm>
            <a:off x="5200592" y="396833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A922E8A-5312-CD68-1887-5A468D981A31}"/>
              </a:ext>
            </a:extLst>
          </p:cNvPr>
          <p:cNvCxnSpPr>
            <a:cxnSpLocks/>
          </p:cNvCxnSpPr>
          <p:nvPr/>
        </p:nvCxnSpPr>
        <p:spPr>
          <a:xfrm>
            <a:off x="5067300" y="4405556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7D7523E-A7B9-25F6-639E-88BE5750D990}"/>
              </a:ext>
            </a:extLst>
          </p:cNvPr>
          <p:cNvCxnSpPr>
            <a:cxnSpLocks/>
          </p:cNvCxnSpPr>
          <p:nvPr/>
        </p:nvCxnSpPr>
        <p:spPr>
          <a:xfrm flipH="1">
            <a:off x="5067296" y="4908793"/>
            <a:ext cx="333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584BDE93-8DB5-BCD5-622A-007DA9EA65A7}"/>
              </a:ext>
            </a:extLst>
          </p:cNvPr>
          <p:cNvSpPr/>
          <p:nvPr/>
        </p:nvSpPr>
        <p:spPr>
          <a:xfrm>
            <a:off x="8585290" y="1014860"/>
            <a:ext cx="1617889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向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申请私钥、证书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D8405A0-4263-B942-4EC7-1A53018B0F4D}"/>
              </a:ext>
            </a:extLst>
          </p:cNvPr>
          <p:cNvSpPr/>
          <p:nvPr/>
        </p:nvSpPr>
        <p:spPr>
          <a:xfrm>
            <a:off x="8585290" y="1332970"/>
            <a:ext cx="2889156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公钥、数据库证书、数据库私钥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356F803-2DD3-94F6-B71E-96472FB3F1A2}"/>
              </a:ext>
            </a:extLst>
          </p:cNvPr>
          <p:cNvSpPr/>
          <p:nvPr/>
        </p:nvSpPr>
        <p:spPr>
          <a:xfrm>
            <a:off x="5211292" y="1706207"/>
            <a:ext cx="1617889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向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申请私钥、证书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DED1E90-6807-5595-1D55-AB8ECAFA6241}"/>
              </a:ext>
            </a:extLst>
          </p:cNvPr>
          <p:cNvSpPr/>
          <p:nvPr/>
        </p:nvSpPr>
        <p:spPr>
          <a:xfrm>
            <a:off x="5200648" y="2094220"/>
            <a:ext cx="2889156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公钥、应用证书、应用私钥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745A97B-FE08-3A62-B4EC-063F94D303EE}"/>
              </a:ext>
            </a:extLst>
          </p:cNvPr>
          <p:cNvCxnSpPr>
            <a:cxnSpLocks/>
          </p:cNvCxnSpPr>
          <p:nvPr/>
        </p:nvCxnSpPr>
        <p:spPr>
          <a:xfrm>
            <a:off x="5067299" y="3206993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FC503349-59E5-726A-E189-3912984E2262}"/>
              </a:ext>
            </a:extLst>
          </p:cNvPr>
          <p:cNvSpPr/>
          <p:nvPr/>
        </p:nvSpPr>
        <p:spPr>
          <a:xfrm>
            <a:off x="5200592" y="2446727"/>
            <a:ext cx="1168458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请求建立连接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2EEB8E3-190B-0498-2C58-118D92083944}"/>
              </a:ext>
            </a:extLst>
          </p:cNvPr>
          <p:cNvSpPr/>
          <p:nvPr/>
        </p:nvSpPr>
        <p:spPr>
          <a:xfrm>
            <a:off x="5200592" y="2886747"/>
            <a:ext cx="1168458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发送应用证书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6BF38EC-5314-B2CE-BCEE-D8B7A4DBDE63}"/>
              </a:ext>
            </a:extLst>
          </p:cNvPr>
          <p:cNvSpPr/>
          <p:nvPr/>
        </p:nvSpPr>
        <p:spPr>
          <a:xfrm>
            <a:off x="6991350" y="3439484"/>
            <a:ext cx="1282409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发送数据库证书</a:t>
            </a:r>
          </a:p>
        </p:txBody>
      </p:sp>
    </p:spTree>
    <p:extLst>
      <p:ext uri="{BB962C8B-B14F-4D97-AF65-F5344CB8AC3E}">
        <p14:creationId xmlns:p14="http://schemas.microsoft.com/office/powerpoint/2010/main" val="23380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59A111-EA39-9CD0-8D8E-8B5B5A36688A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3 </a:t>
            </a:r>
            <a:r>
              <a:rPr lang="zh-CN" altLang="en-US" dirty="0">
                <a:solidFill>
                  <a:srgbClr val="C00000"/>
                </a:solidFill>
              </a:rPr>
              <a:t>加密函数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7AC65E1-1CDC-288E-259A-2DC9AE39DDBC}"/>
              </a:ext>
            </a:extLst>
          </p:cNvPr>
          <p:cNvSpPr/>
          <p:nvPr/>
        </p:nvSpPr>
        <p:spPr>
          <a:xfrm>
            <a:off x="4122493" y="1367738"/>
            <a:ext cx="20241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TEXT)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B46956D-18AC-084F-F3D9-03B16644E767}"/>
              </a:ext>
            </a:extLst>
          </p:cNvPr>
          <p:cNvSpPr/>
          <p:nvPr/>
        </p:nvSpPr>
        <p:spPr>
          <a:xfrm>
            <a:off x="3629056" y="82132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904B5A7-C458-E28E-A747-520DFDD183AA}"/>
              </a:ext>
            </a:extLst>
          </p:cNvPr>
          <p:cNvSpPr/>
          <p:nvPr/>
        </p:nvSpPr>
        <p:spPr>
          <a:xfrm>
            <a:off x="6968228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980CE87-9FFC-77B5-9063-E5936418309E}"/>
              </a:ext>
            </a:extLst>
          </p:cNvPr>
          <p:cNvSpPr/>
          <p:nvPr/>
        </p:nvSpPr>
        <p:spPr>
          <a:xfrm>
            <a:off x="9487795" y="85273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DA51EFB-5A4B-B869-78F2-1F424D1A5070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>
          <a:xfrm flipH="1">
            <a:off x="4049545" y="1074771"/>
            <a:ext cx="6894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4BCF736-CDA5-F12B-693C-C9AA99BA9398}"/>
              </a:ext>
            </a:extLst>
          </p:cNvPr>
          <p:cNvCxnSpPr>
            <a:cxnSpLocks/>
            <a:stCxn id="46" idx="2"/>
            <a:endCxn id="61" idx="0"/>
          </p:cNvCxnSpPr>
          <p:nvPr/>
        </p:nvCxnSpPr>
        <p:spPr>
          <a:xfrm>
            <a:off x="7462286" y="1074771"/>
            <a:ext cx="0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89C07FB-A583-997E-AF42-9E2AB9859D54}"/>
              </a:ext>
            </a:extLst>
          </p:cNvPr>
          <p:cNvCxnSpPr>
            <a:cxnSpLocks/>
            <a:stCxn id="47" idx="2"/>
            <a:endCxn id="62" idx="0"/>
          </p:cNvCxnSpPr>
          <p:nvPr/>
        </p:nvCxnSpPr>
        <p:spPr>
          <a:xfrm>
            <a:off x="9981853" y="1106186"/>
            <a:ext cx="0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0DB2A504-F41F-7B4C-430A-7CB2ACEE6A08}"/>
              </a:ext>
            </a:extLst>
          </p:cNvPr>
          <p:cNvSpPr/>
          <p:nvPr/>
        </p:nvSpPr>
        <p:spPr>
          <a:xfrm>
            <a:off x="4117157" y="1980969"/>
            <a:ext cx="3277511" cy="272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(encrypt(‘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’, </a:t>
            </a:r>
            <a:r>
              <a:rPr lang="zh-CN" altLang="en-US" sz="1200" dirty="0">
                <a:solidFill>
                  <a:schemeClr val="tx1"/>
                </a:solidFill>
              </a:rPr>
              <a:t>加密算法</a:t>
            </a:r>
            <a:r>
              <a:rPr lang="en-US" altLang="zh-CN" sz="1200" dirty="0">
                <a:solidFill>
                  <a:schemeClr val="tx1"/>
                </a:solidFill>
              </a:rPr>
              <a:t>))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EF40E55-636A-4F2F-6249-FA9C42015304}"/>
              </a:ext>
            </a:extLst>
          </p:cNvPr>
          <p:cNvCxnSpPr>
            <a:cxnSpLocks/>
          </p:cNvCxnSpPr>
          <p:nvPr/>
        </p:nvCxnSpPr>
        <p:spPr>
          <a:xfrm>
            <a:off x="4056439" y="169485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7EA110D6-B7E0-06A7-6A0A-DD0A06EA7EC0}"/>
              </a:ext>
            </a:extLst>
          </p:cNvPr>
          <p:cNvSpPr/>
          <p:nvPr/>
        </p:nvSpPr>
        <p:spPr>
          <a:xfrm>
            <a:off x="4124980" y="3417684"/>
            <a:ext cx="20241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decrypt(c1) FROM ..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AFEABA8-EFD3-1FB7-680F-8B6637D8CEA5}"/>
              </a:ext>
            </a:extLst>
          </p:cNvPr>
          <p:cNvSpPr/>
          <p:nvPr/>
        </p:nvSpPr>
        <p:spPr>
          <a:xfrm>
            <a:off x="3622162" y="5661168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58926B7-EF9B-8DA1-D6CF-05CC174574DD}"/>
              </a:ext>
            </a:extLst>
          </p:cNvPr>
          <p:cNvSpPr/>
          <p:nvPr/>
        </p:nvSpPr>
        <p:spPr>
          <a:xfrm>
            <a:off x="6968228" y="566116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81798B0-EACE-CC25-5AE8-F91B5B48D6F3}"/>
              </a:ext>
            </a:extLst>
          </p:cNvPr>
          <p:cNvSpPr/>
          <p:nvPr/>
        </p:nvSpPr>
        <p:spPr>
          <a:xfrm>
            <a:off x="9487795" y="569258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C081642-A54F-4CE2-34CF-CE31E2B1F55A}"/>
              </a:ext>
            </a:extLst>
          </p:cNvPr>
          <p:cNvCxnSpPr>
            <a:cxnSpLocks/>
          </p:cNvCxnSpPr>
          <p:nvPr/>
        </p:nvCxnSpPr>
        <p:spPr>
          <a:xfrm>
            <a:off x="4056439" y="233672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E569407-14C1-BF51-0622-FE29FE8DE5C0}"/>
              </a:ext>
            </a:extLst>
          </p:cNvPr>
          <p:cNvCxnSpPr>
            <a:cxnSpLocks/>
          </p:cNvCxnSpPr>
          <p:nvPr/>
        </p:nvCxnSpPr>
        <p:spPr>
          <a:xfrm flipV="1">
            <a:off x="7462285" y="3065526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5E56681-13B5-1A9C-9746-DB35CAD63B07}"/>
              </a:ext>
            </a:extLst>
          </p:cNvPr>
          <p:cNvCxnSpPr>
            <a:cxnSpLocks/>
          </p:cNvCxnSpPr>
          <p:nvPr/>
        </p:nvCxnSpPr>
        <p:spPr>
          <a:xfrm>
            <a:off x="4044715" y="3758107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F36417F-849F-E495-69D0-9F78E2088F9A}"/>
              </a:ext>
            </a:extLst>
          </p:cNvPr>
          <p:cNvCxnSpPr>
            <a:cxnSpLocks/>
          </p:cNvCxnSpPr>
          <p:nvPr/>
        </p:nvCxnSpPr>
        <p:spPr>
          <a:xfrm flipH="1">
            <a:off x="7462285" y="4091664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76057A4-F638-BC26-2AC4-55C247E5327B}"/>
              </a:ext>
            </a:extLst>
          </p:cNvPr>
          <p:cNvCxnSpPr>
            <a:cxnSpLocks/>
          </p:cNvCxnSpPr>
          <p:nvPr/>
        </p:nvCxnSpPr>
        <p:spPr>
          <a:xfrm flipH="1">
            <a:off x="4044715" y="512133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033CA96-5CC3-D6DE-4340-B8563A2EDE6F}"/>
              </a:ext>
            </a:extLst>
          </p:cNvPr>
          <p:cNvCxnSpPr>
            <a:cxnSpLocks/>
          </p:cNvCxnSpPr>
          <p:nvPr/>
        </p:nvCxnSpPr>
        <p:spPr>
          <a:xfrm>
            <a:off x="7607784" y="2424890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表格 28">
            <a:extLst>
              <a:ext uri="{FF2B5EF4-FFF2-40B4-BE49-F238E27FC236}">
                <a16:creationId xmlns:a16="http://schemas.microsoft.com/office/drawing/2014/main" id="{CF240CBD-7D93-5382-65E0-22EDC3B88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838032"/>
              </p:ext>
            </p:extLst>
          </p:nvPr>
        </p:nvGraphicFramePr>
        <p:xfrm>
          <a:off x="10185661" y="2927620"/>
          <a:ext cx="69811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C0643955-0C56-597B-B5E2-DB1EB4978EAA}"/>
              </a:ext>
            </a:extLst>
          </p:cNvPr>
          <p:cNvCxnSpPr>
            <a:cxnSpLocks/>
          </p:cNvCxnSpPr>
          <p:nvPr/>
        </p:nvCxnSpPr>
        <p:spPr>
          <a:xfrm>
            <a:off x="7628295" y="4347340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FE5E625A-A252-0242-380E-AA286EDA2E04}"/>
              </a:ext>
            </a:extLst>
          </p:cNvPr>
          <p:cNvSpPr/>
          <p:nvPr/>
        </p:nvSpPr>
        <p:spPr>
          <a:xfrm>
            <a:off x="7666096" y="2349238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使用指定算法，加密指定数据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6A25029-50AE-3EF4-4BAF-AC6037AA6356}"/>
              </a:ext>
            </a:extLst>
          </p:cNvPr>
          <p:cNvSpPr/>
          <p:nvPr/>
        </p:nvSpPr>
        <p:spPr>
          <a:xfrm>
            <a:off x="7491983" y="2788162"/>
            <a:ext cx="203954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存储数据密文 </a:t>
            </a:r>
            <a:r>
              <a:rPr lang="en-US" altLang="zh-CN" sz="1200" dirty="0">
                <a:solidFill>
                  <a:schemeClr val="tx1"/>
                </a:solidFill>
              </a:rPr>
              <a:t> {1,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6B297F6-FE57-1D5E-CFB5-FDC6E8BB7F7D}"/>
              </a:ext>
            </a:extLst>
          </p:cNvPr>
          <p:cNvSpPr/>
          <p:nvPr/>
        </p:nvSpPr>
        <p:spPr>
          <a:xfrm>
            <a:off x="7491983" y="3731070"/>
            <a:ext cx="2166367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读取数据密文 </a:t>
            </a:r>
            <a:r>
              <a:rPr lang="en-US" altLang="zh-CN" sz="1200" dirty="0">
                <a:solidFill>
                  <a:schemeClr val="tx1"/>
                </a:solidFill>
              </a:rPr>
              <a:t> {1,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4288E06-AB7C-3CA3-16E3-AA6E06902734}"/>
              </a:ext>
            </a:extLst>
          </p:cNvPr>
          <p:cNvSpPr/>
          <p:nvPr/>
        </p:nvSpPr>
        <p:spPr>
          <a:xfrm>
            <a:off x="7634651" y="4311914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使用指定算法，解密指定数据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3108D7D-C540-C858-C66B-0AF1E73927B4}"/>
              </a:ext>
            </a:extLst>
          </p:cNvPr>
          <p:cNvSpPr/>
          <p:nvPr/>
        </p:nvSpPr>
        <p:spPr>
          <a:xfrm>
            <a:off x="10089972" y="2665800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82" name="表格 28">
            <a:extLst>
              <a:ext uri="{FF2B5EF4-FFF2-40B4-BE49-F238E27FC236}">
                <a16:creationId xmlns:a16="http://schemas.microsoft.com/office/drawing/2014/main" id="{D1DA2D68-C61A-F0DB-BD8B-9D0CFDEE4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84721"/>
              </p:ext>
            </p:extLst>
          </p:nvPr>
        </p:nvGraphicFramePr>
        <p:xfrm>
          <a:off x="10147861" y="3965595"/>
          <a:ext cx="69811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83" name="矩形 82">
            <a:extLst>
              <a:ext uri="{FF2B5EF4-FFF2-40B4-BE49-F238E27FC236}">
                <a16:creationId xmlns:a16="http://schemas.microsoft.com/office/drawing/2014/main" id="{6ACD682B-7C7A-9DFA-D7BF-0AEC7EBADB86}"/>
              </a:ext>
            </a:extLst>
          </p:cNvPr>
          <p:cNvSpPr/>
          <p:nvPr/>
        </p:nvSpPr>
        <p:spPr>
          <a:xfrm>
            <a:off x="10052172" y="3703775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35FADB9-1165-593E-4A9E-ACC2C8296978}"/>
              </a:ext>
            </a:extLst>
          </p:cNvPr>
          <p:cNvSpPr txBox="1"/>
          <p:nvPr/>
        </p:nvSpPr>
        <p:spPr>
          <a:xfrm>
            <a:off x="6001420" y="4852800"/>
            <a:ext cx="1460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返回数据明文 </a:t>
            </a:r>
            <a:r>
              <a:rPr lang="en-US" altLang="zh-CN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‘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data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963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0CAB63D3-4611-85BA-ECF9-F01DB1FD0009}"/>
              </a:ext>
            </a:extLst>
          </p:cNvPr>
          <p:cNvSpPr/>
          <p:nvPr/>
        </p:nvSpPr>
        <p:spPr>
          <a:xfrm>
            <a:off x="6375676" y="2432050"/>
            <a:ext cx="3035023" cy="14380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机密计算框架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9772EE-C2B2-8F0E-B33B-84D1E95CCDE3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4 </a:t>
            </a:r>
            <a:r>
              <a:rPr lang="zh-CN" altLang="en-US" dirty="0">
                <a:solidFill>
                  <a:srgbClr val="C00000"/>
                </a:solidFill>
              </a:rPr>
              <a:t>机密计算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401D43-A168-E305-A1B1-AF8277D6FAD8}"/>
              </a:ext>
            </a:extLst>
          </p:cNvPr>
          <p:cNvSpPr/>
          <p:nvPr/>
        </p:nvSpPr>
        <p:spPr>
          <a:xfrm>
            <a:off x="4718526" y="12031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A2BC5D-ECE1-AC1B-6B6D-AB326B87CEC2}"/>
              </a:ext>
            </a:extLst>
          </p:cNvPr>
          <p:cNvSpPr/>
          <p:nvPr/>
        </p:nvSpPr>
        <p:spPr>
          <a:xfrm>
            <a:off x="4139638" y="2432050"/>
            <a:ext cx="1928605" cy="1451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5E391F-7130-36EB-0368-99178F4CB733}"/>
              </a:ext>
            </a:extLst>
          </p:cNvPr>
          <p:cNvSpPr/>
          <p:nvPr/>
        </p:nvSpPr>
        <p:spPr>
          <a:xfrm>
            <a:off x="4115868" y="4656487"/>
            <a:ext cx="1123789" cy="2715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166718-9A68-767C-E836-908891079700}"/>
              </a:ext>
            </a:extLst>
          </p:cNvPr>
          <p:cNvSpPr/>
          <p:nvPr/>
        </p:nvSpPr>
        <p:spPr>
          <a:xfrm>
            <a:off x="4694301" y="289854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E4249A-CE97-7BC9-1B78-E4457946F3D4}"/>
              </a:ext>
            </a:extLst>
          </p:cNvPr>
          <p:cNvSpPr/>
          <p:nvPr/>
        </p:nvSpPr>
        <p:spPr>
          <a:xfrm>
            <a:off x="4718526" y="340993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8C01C6-DC4C-3A1D-C734-D7BA5397F2A1}"/>
              </a:ext>
            </a:extLst>
          </p:cNvPr>
          <p:cNvSpPr/>
          <p:nvPr/>
        </p:nvSpPr>
        <p:spPr>
          <a:xfrm>
            <a:off x="6562299" y="2898548"/>
            <a:ext cx="1148109" cy="2534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机密计算驱动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96D0FA-4167-2113-1CB2-5DEFBF13C9DB}"/>
              </a:ext>
            </a:extLst>
          </p:cNvPr>
          <p:cNvSpPr/>
          <p:nvPr/>
        </p:nvSpPr>
        <p:spPr>
          <a:xfrm>
            <a:off x="4086922" y="4132752"/>
            <a:ext cx="3772559" cy="2747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Euler OS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365241-614D-F2D2-093F-41A7907483D6}"/>
              </a:ext>
            </a:extLst>
          </p:cNvPr>
          <p:cNvSpPr/>
          <p:nvPr/>
        </p:nvSpPr>
        <p:spPr>
          <a:xfrm>
            <a:off x="4086922" y="5201261"/>
            <a:ext cx="7608257" cy="2702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CPU (ARM Trust Zone)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FC1CBA-0AD2-6A7B-65CD-FFEA409CA27B}"/>
              </a:ext>
            </a:extLst>
          </p:cNvPr>
          <p:cNvSpPr/>
          <p:nvPr/>
        </p:nvSpPr>
        <p:spPr>
          <a:xfrm>
            <a:off x="5360152" y="4663918"/>
            <a:ext cx="6335027" cy="271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物理内存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C1C809-3895-DA78-5A6B-A04B009BDD9A}"/>
              </a:ext>
            </a:extLst>
          </p:cNvPr>
          <p:cNvSpPr/>
          <p:nvPr/>
        </p:nvSpPr>
        <p:spPr>
          <a:xfrm>
            <a:off x="8048172" y="4136571"/>
            <a:ext cx="3647007" cy="278580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ItrustTEE</a:t>
            </a:r>
            <a:r>
              <a:rPr lang="en-US" altLang="zh-CN" sz="1200" dirty="0">
                <a:solidFill>
                  <a:schemeClr val="tx1"/>
                </a:solidFill>
              </a:rPr>
              <a:t> OS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38DECAB-313F-5A6F-2CB1-635A3D29393B}"/>
              </a:ext>
            </a:extLst>
          </p:cNvPr>
          <p:cNvSpPr/>
          <p:nvPr/>
        </p:nvSpPr>
        <p:spPr>
          <a:xfrm>
            <a:off x="8105081" y="2898548"/>
            <a:ext cx="1148110" cy="253449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机密计算驱动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6EF1D57-60A4-F018-D9CE-4E86BE2073CD}"/>
              </a:ext>
            </a:extLst>
          </p:cNvPr>
          <p:cNvSpPr/>
          <p:nvPr/>
        </p:nvSpPr>
        <p:spPr>
          <a:xfrm>
            <a:off x="9774163" y="2430388"/>
            <a:ext cx="1921016" cy="1451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机密计算内核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AC55ECC-AF0D-DB69-473E-B565BCADC0CF}"/>
              </a:ext>
            </a:extLst>
          </p:cNvPr>
          <p:cNvSpPr/>
          <p:nvPr/>
        </p:nvSpPr>
        <p:spPr>
          <a:xfrm>
            <a:off x="10111060" y="2896886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2D4E5D2-4475-64AF-DF8D-2D380D41D468}"/>
              </a:ext>
            </a:extLst>
          </p:cNvPr>
          <p:cNvSpPr/>
          <p:nvPr/>
        </p:nvSpPr>
        <p:spPr>
          <a:xfrm>
            <a:off x="10101113" y="343486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666DA4D-0596-B110-3EF1-9B8675098A50}"/>
              </a:ext>
            </a:extLst>
          </p:cNvPr>
          <p:cNvCxnSpPr>
            <a:cxnSpLocks/>
          </p:cNvCxnSpPr>
          <p:nvPr/>
        </p:nvCxnSpPr>
        <p:spPr>
          <a:xfrm>
            <a:off x="5045901" y="2105401"/>
            <a:ext cx="0" cy="79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F17D323-91F4-17B6-81A1-45098CFBBECC}"/>
              </a:ext>
            </a:extLst>
          </p:cNvPr>
          <p:cNvCxnSpPr>
            <a:cxnSpLocks/>
          </p:cNvCxnSpPr>
          <p:nvPr/>
        </p:nvCxnSpPr>
        <p:spPr>
          <a:xfrm flipH="1">
            <a:off x="4845910" y="3123697"/>
            <a:ext cx="3142" cy="27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331C7F7-7723-F87B-CED4-A3416DB73946}"/>
              </a:ext>
            </a:extLst>
          </p:cNvPr>
          <p:cNvCxnSpPr>
            <a:cxnSpLocks/>
          </p:cNvCxnSpPr>
          <p:nvPr/>
        </p:nvCxnSpPr>
        <p:spPr>
          <a:xfrm flipH="1">
            <a:off x="4849384" y="3644384"/>
            <a:ext cx="12875" cy="103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29EAFC4-5457-C543-6BAB-40B9ACC39980}"/>
              </a:ext>
            </a:extLst>
          </p:cNvPr>
          <p:cNvCxnSpPr>
            <a:cxnSpLocks/>
          </p:cNvCxnSpPr>
          <p:nvPr/>
        </p:nvCxnSpPr>
        <p:spPr>
          <a:xfrm flipV="1">
            <a:off x="4997786" y="3663384"/>
            <a:ext cx="22226" cy="10156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827DB74-E256-87EB-E0AC-7C7798F1F351}"/>
              </a:ext>
            </a:extLst>
          </p:cNvPr>
          <p:cNvCxnSpPr>
            <a:cxnSpLocks/>
          </p:cNvCxnSpPr>
          <p:nvPr/>
        </p:nvCxnSpPr>
        <p:spPr>
          <a:xfrm flipV="1">
            <a:off x="5379691" y="3151996"/>
            <a:ext cx="0" cy="2770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68676E1-1C98-427E-C342-779978488B5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682416" y="3025272"/>
            <a:ext cx="87988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0DC845-A216-22CD-5C79-063A2280747C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133551" y="3151996"/>
            <a:ext cx="2803" cy="10097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3EA0A8B-504D-CFE2-CE00-7E9E1E8FE5F0}"/>
              </a:ext>
            </a:extLst>
          </p:cNvPr>
          <p:cNvCxnSpPr>
            <a:cxnSpLocks/>
          </p:cNvCxnSpPr>
          <p:nvPr/>
        </p:nvCxnSpPr>
        <p:spPr>
          <a:xfrm>
            <a:off x="7136352" y="4434935"/>
            <a:ext cx="0" cy="2440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E309765-70C0-4AF3-7483-674F81165946}"/>
              </a:ext>
            </a:extLst>
          </p:cNvPr>
          <p:cNvCxnSpPr>
            <a:cxnSpLocks/>
          </p:cNvCxnSpPr>
          <p:nvPr/>
        </p:nvCxnSpPr>
        <p:spPr>
          <a:xfrm>
            <a:off x="8699770" y="4401303"/>
            <a:ext cx="0" cy="26261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5096577-6838-F0B2-F263-DCDE10E75AD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679136" y="3151997"/>
            <a:ext cx="0" cy="10097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727F37E-F229-C3EC-7829-AFB53E76B10E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9253191" y="3023610"/>
            <a:ext cx="857869" cy="166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689CA61-8A81-53E4-BFA3-E6FA0C150573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10595171" y="3150334"/>
            <a:ext cx="9947" cy="28452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E61F30F-1D6A-91CC-8648-2ADDD6DAE0AB}"/>
              </a:ext>
            </a:extLst>
          </p:cNvPr>
          <p:cNvCxnSpPr>
            <a:cxnSpLocks/>
          </p:cNvCxnSpPr>
          <p:nvPr/>
        </p:nvCxnSpPr>
        <p:spPr>
          <a:xfrm flipV="1">
            <a:off x="5373341" y="2105401"/>
            <a:ext cx="6350" cy="7931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A7D920F0-DCFE-F32B-0890-0C250E3BCB9D}"/>
              </a:ext>
            </a:extLst>
          </p:cNvPr>
          <p:cNvSpPr/>
          <p:nvPr/>
        </p:nvSpPr>
        <p:spPr>
          <a:xfrm>
            <a:off x="4718526" y="185195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4ABFF18-4573-F2F0-E353-BF47B97DADC2}"/>
              </a:ext>
            </a:extLst>
          </p:cNvPr>
          <p:cNvCxnSpPr>
            <a:cxnSpLocks/>
          </p:cNvCxnSpPr>
          <p:nvPr/>
        </p:nvCxnSpPr>
        <p:spPr>
          <a:xfrm>
            <a:off x="5020012" y="1456595"/>
            <a:ext cx="0" cy="39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D7A0AF1-BCBA-5B8B-9DD4-F66710F3D67E}"/>
              </a:ext>
            </a:extLst>
          </p:cNvPr>
          <p:cNvCxnSpPr>
            <a:cxnSpLocks/>
          </p:cNvCxnSpPr>
          <p:nvPr/>
        </p:nvCxnSpPr>
        <p:spPr>
          <a:xfrm flipV="1">
            <a:off x="5360152" y="1456595"/>
            <a:ext cx="6350" cy="39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090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86CE98-78C8-9B75-F4D8-802CDC740A03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4 </a:t>
            </a:r>
            <a:r>
              <a:rPr lang="zh-CN" altLang="en-US" dirty="0">
                <a:solidFill>
                  <a:srgbClr val="C00000"/>
                </a:solidFill>
              </a:rPr>
              <a:t>机密计算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9A125A-C598-1378-019F-0B2C89832051}"/>
              </a:ext>
            </a:extLst>
          </p:cNvPr>
          <p:cNvSpPr/>
          <p:nvPr/>
        </p:nvSpPr>
        <p:spPr>
          <a:xfrm>
            <a:off x="2092421" y="1025882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9968BD-768E-C1B4-4349-2A5E3418DBA4}"/>
              </a:ext>
            </a:extLst>
          </p:cNvPr>
          <p:cNvSpPr/>
          <p:nvPr/>
        </p:nvSpPr>
        <p:spPr>
          <a:xfrm>
            <a:off x="5028276" y="102588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D2F1E07-CA82-C5B5-9699-1BCB8ED3BE7D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flipH="1">
            <a:off x="2502878" y="1279330"/>
            <a:ext cx="16926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BAB0B77-8438-4D60-A4AF-C14AA686F6DF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flipH="1">
            <a:off x="5512302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B638FAF-750E-5470-8878-46E0FB470191}"/>
              </a:ext>
            </a:extLst>
          </p:cNvPr>
          <p:cNvSpPr/>
          <p:nvPr/>
        </p:nvSpPr>
        <p:spPr>
          <a:xfrm>
            <a:off x="2075495" y="6206621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879A92-EAC6-4FCD-25DD-4E3C20C66FBF}"/>
              </a:ext>
            </a:extLst>
          </p:cNvPr>
          <p:cNvSpPr/>
          <p:nvPr/>
        </p:nvSpPr>
        <p:spPr>
          <a:xfrm>
            <a:off x="5018244" y="620662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E508D38-E778-8E72-6601-AF6B153638EA}"/>
              </a:ext>
            </a:extLst>
          </p:cNvPr>
          <p:cNvSpPr/>
          <p:nvPr/>
        </p:nvSpPr>
        <p:spPr>
          <a:xfrm>
            <a:off x="6913766" y="1025882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0CD73F4-696F-8B61-5B2E-002DB9EE5F97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flipH="1">
            <a:off x="7397792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F2A4A3FC-1908-C758-D8C5-319E6B8D7032}"/>
              </a:ext>
            </a:extLst>
          </p:cNvPr>
          <p:cNvSpPr/>
          <p:nvPr/>
        </p:nvSpPr>
        <p:spPr>
          <a:xfrm>
            <a:off x="6903734" y="620662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49C28E4-886B-DDF1-96A1-F65404ABB523}"/>
              </a:ext>
            </a:extLst>
          </p:cNvPr>
          <p:cNvSpPr/>
          <p:nvPr/>
        </p:nvSpPr>
        <p:spPr>
          <a:xfrm>
            <a:off x="8644013" y="1025882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计算模块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8CF02F1-1260-048F-A463-723EBBE0B29D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 flipH="1">
            <a:off x="9128039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C6DBB195-732B-14EB-96A4-F0D817CC1BEA}"/>
              </a:ext>
            </a:extLst>
          </p:cNvPr>
          <p:cNvSpPr/>
          <p:nvPr/>
        </p:nvSpPr>
        <p:spPr>
          <a:xfrm>
            <a:off x="8633981" y="620662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计算模块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3B05967-77AD-88E0-CB21-562410F892D4}"/>
              </a:ext>
            </a:extLst>
          </p:cNvPr>
          <p:cNvSpPr/>
          <p:nvPr/>
        </p:nvSpPr>
        <p:spPr>
          <a:xfrm>
            <a:off x="2566836" y="1574215"/>
            <a:ext cx="2719961" cy="3385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    c1 INT ENCRYPT .., c2 INT ENCRYPT) 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47D3F1E-500D-E4C9-DFEC-1B49436B0F40}"/>
              </a:ext>
            </a:extLst>
          </p:cNvPr>
          <p:cNvSpPr/>
          <p:nvPr/>
        </p:nvSpPr>
        <p:spPr>
          <a:xfrm>
            <a:off x="2577251" y="2118669"/>
            <a:ext cx="2224725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INTO t1 VALUES (1, 3)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EA20D1A-C444-0F6F-3FA2-A6672AFB1FD1}"/>
              </a:ext>
            </a:extLst>
          </p:cNvPr>
          <p:cNvSpPr/>
          <p:nvPr/>
        </p:nvSpPr>
        <p:spPr>
          <a:xfrm>
            <a:off x="10200540" y="102588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7F62270-931C-2BEF-FF27-AC766A9E6A7C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 flipH="1">
            <a:off x="10683725" y="1279330"/>
            <a:ext cx="10873" cy="4996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2C49E0EF-C845-0008-8628-191D41E3E2E2}"/>
              </a:ext>
            </a:extLst>
          </p:cNvPr>
          <p:cNvSpPr/>
          <p:nvPr/>
        </p:nvSpPr>
        <p:spPr>
          <a:xfrm>
            <a:off x="10189667" y="627619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graphicFrame>
        <p:nvGraphicFramePr>
          <p:cNvPr id="57" name="表格 28">
            <a:extLst>
              <a:ext uri="{FF2B5EF4-FFF2-40B4-BE49-F238E27FC236}">
                <a16:creationId xmlns:a16="http://schemas.microsoft.com/office/drawing/2014/main" id="{4C9D029C-EFED-7639-AE7B-AEF88593E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02811"/>
              </p:ext>
            </p:extLst>
          </p:nvPr>
        </p:nvGraphicFramePr>
        <p:xfrm>
          <a:off x="10804313" y="2352579"/>
          <a:ext cx="11223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1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61199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enc[1]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5A763D0-0088-118D-959C-E6E0B04B648B}"/>
              </a:ext>
            </a:extLst>
          </p:cNvPr>
          <p:cNvCxnSpPr>
            <a:cxnSpLocks/>
          </p:cNvCxnSpPr>
          <p:nvPr/>
        </p:nvCxnSpPr>
        <p:spPr>
          <a:xfrm>
            <a:off x="2523881" y="2006195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F5607B1-4B54-8CDE-FE94-6621BFFC7E61}"/>
              </a:ext>
            </a:extLst>
          </p:cNvPr>
          <p:cNvCxnSpPr>
            <a:cxnSpLocks/>
          </p:cNvCxnSpPr>
          <p:nvPr/>
        </p:nvCxnSpPr>
        <p:spPr>
          <a:xfrm>
            <a:off x="2523881" y="2444345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FDBADCC-4ED4-E486-BAD4-444A96514429}"/>
              </a:ext>
            </a:extLst>
          </p:cNvPr>
          <p:cNvCxnSpPr>
            <a:cxnSpLocks/>
          </p:cNvCxnSpPr>
          <p:nvPr/>
        </p:nvCxnSpPr>
        <p:spPr>
          <a:xfrm>
            <a:off x="5526410" y="2746660"/>
            <a:ext cx="5168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E2E8AFB4-7671-5579-15F1-D80255003882}"/>
              </a:ext>
            </a:extLst>
          </p:cNvPr>
          <p:cNvSpPr/>
          <p:nvPr/>
        </p:nvSpPr>
        <p:spPr>
          <a:xfrm>
            <a:off x="2607340" y="2882495"/>
            <a:ext cx="24617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 c1 + c2 FROM 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AD726B7-1A1F-D33C-BFE5-93F2B7DF4F23}"/>
              </a:ext>
            </a:extLst>
          </p:cNvPr>
          <p:cNvCxnSpPr>
            <a:cxnSpLocks/>
          </p:cNvCxnSpPr>
          <p:nvPr/>
        </p:nvCxnSpPr>
        <p:spPr>
          <a:xfrm flipH="1">
            <a:off x="5522333" y="3562539"/>
            <a:ext cx="5172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F39A9-F6A2-3ACD-90A5-366040D834B8}"/>
              </a:ext>
            </a:extLst>
          </p:cNvPr>
          <p:cNvCxnSpPr>
            <a:cxnSpLocks/>
          </p:cNvCxnSpPr>
          <p:nvPr/>
        </p:nvCxnSpPr>
        <p:spPr>
          <a:xfrm>
            <a:off x="2519804" y="3222199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20C1EF3-5518-EB5A-CD1B-0E694FB1AE0D}"/>
              </a:ext>
            </a:extLst>
          </p:cNvPr>
          <p:cNvCxnSpPr>
            <a:cxnSpLocks/>
          </p:cNvCxnSpPr>
          <p:nvPr/>
        </p:nvCxnSpPr>
        <p:spPr>
          <a:xfrm flipV="1">
            <a:off x="5523161" y="3984733"/>
            <a:ext cx="1873803" cy="128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89DBA9F-B95E-D1FA-9536-D8E97A08AEB2}"/>
              </a:ext>
            </a:extLst>
          </p:cNvPr>
          <p:cNvCxnSpPr>
            <a:cxnSpLocks/>
          </p:cNvCxnSpPr>
          <p:nvPr/>
        </p:nvCxnSpPr>
        <p:spPr>
          <a:xfrm>
            <a:off x="7410320" y="4265999"/>
            <a:ext cx="173190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FCD2453D-5490-827A-3507-E3010CA9561B}"/>
              </a:ext>
            </a:extLst>
          </p:cNvPr>
          <p:cNvCxnSpPr>
            <a:cxnSpLocks/>
          </p:cNvCxnSpPr>
          <p:nvPr/>
        </p:nvCxnSpPr>
        <p:spPr>
          <a:xfrm>
            <a:off x="9251612" y="4393180"/>
            <a:ext cx="0" cy="2354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69078EA-3E52-00A6-E1B3-3C5E7DB3B7D4}"/>
              </a:ext>
            </a:extLst>
          </p:cNvPr>
          <p:cNvCxnSpPr>
            <a:cxnSpLocks/>
          </p:cNvCxnSpPr>
          <p:nvPr/>
        </p:nvCxnSpPr>
        <p:spPr>
          <a:xfrm flipH="1">
            <a:off x="7439615" y="4807046"/>
            <a:ext cx="169618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0A0183BA-F96C-B801-2D34-F1DD27704FDC}"/>
              </a:ext>
            </a:extLst>
          </p:cNvPr>
          <p:cNvCxnSpPr>
            <a:cxnSpLocks/>
          </p:cNvCxnSpPr>
          <p:nvPr/>
        </p:nvCxnSpPr>
        <p:spPr>
          <a:xfrm flipH="1">
            <a:off x="5515989" y="5114238"/>
            <a:ext cx="188791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4217B8C2-BDB4-CE21-5F0C-BBA558E468EF}"/>
              </a:ext>
            </a:extLst>
          </p:cNvPr>
          <p:cNvCxnSpPr>
            <a:cxnSpLocks/>
          </p:cNvCxnSpPr>
          <p:nvPr/>
        </p:nvCxnSpPr>
        <p:spPr>
          <a:xfrm flipH="1">
            <a:off x="2510642" y="5514629"/>
            <a:ext cx="3005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表格 28">
            <a:extLst>
              <a:ext uri="{FF2B5EF4-FFF2-40B4-BE49-F238E27FC236}">
                <a16:creationId xmlns:a16="http://schemas.microsoft.com/office/drawing/2014/main" id="{E1A5B0A7-CE20-FD04-87F7-95D31E434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330071"/>
              </p:ext>
            </p:extLst>
          </p:nvPr>
        </p:nvGraphicFramePr>
        <p:xfrm>
          <a:off x="10807767" y="3237880"/>
          <a:ext cx="11223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1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61199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enc[1]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80DFE1B-2471-8526-132C-68CE9EFEC6CB}"/>
              </a:ext>
            </a:extLst>
          </p:cNvPr>
          <p:cNvCxnSpPr>
            <a:cxnSpLocks/>
          </p:cNvCxnSpPr>
          <p:nvPr/>
        </p:nvCxnSpPr>
        <p:spPr>
          <a:xfrm>
            <a:off x="2608181" y="5718581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89AAB5F7-62CD-68A5-4931-C4D131152AB2}"/>
              </a:ext>
            </a:extLst>
          </p:cNvPr>
          <p:cNvSpPr/>
          <p:nvPr/>
        </p:nvSpPr>
        <p:spPr>
          <a:xfrm>
            <a:off x="9251612" y="4340981"/>
            <a:ext cx="1051983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</a:t>
            </a:r>
            <a:r>
              <a:rPr lang="en-US" altLang="zh-CN" sz="1200" dirty="0">
                <a:solidFill>
                  <a:srgbClr val="C00000"/>
                </a:solidFill>
              </a:rPr>
              <a:t> 1+3=4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A592264-559E-2399-2834-C9127FA7A747}"/>
              </a:ext>
            </a:extLst>
          </p:cNvPr>
          <p:cNvSpPr/>
          <p:nvPr/>
        </p:nvSpPr>
        <p:spPr>
          <a:xfrm>
            <a:off x="2607340" y="5670189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基于密态等值能力，解密</a:t>
            </a:r>
            <a:r>
              <a:rPr lang="en-US" altLang="zh-CN" sz="1200" dirty="0">
                <a:solidFill>
                  <a:srgbClr val="00B050"/>
                </a:solidFill>
              </a:rPr>
              <a:t>enc[4]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52EC7BFD-63B4-EA42-FE4A-94FE7AAEFD9C}"/>
              </a:ext>
            </a:extLst>
          </p:cNvPr>
          <p:cNvSpPr/>
          <p:nvPr/>
        </p:nvSpPr>
        <p:spPr>
          <a:xfrm>
            <a:off x="5519008" y="3686490"/>
            <a:ext cx="16302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 </a:t>
            </a:r>
            <a:r>
              <a:rPr lang="en-US" altLang="zh-CN" sz="1200" dirty="0">
                <a:solidFill>
                  <a:srgbClr val="C00000"/>
                </a:solidFill>
              </a:rPr>
              <a:t>enc[1]  +  enc[3] </a:t>
            </a:r>
            <a:r>
              <a:rPr lang="zh-CN" altLang="en-US" sz="12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F18AE295-034B-4026-1DC1-D3AABC7F86E1}"/>
              </a:ext>
            </a:extLst>
          </p:cNvPr>
          <p:cNvSpPr/>
          <p:nvPr/>
        </p:nvSpPr>
        <p:spPr>
          <a:xfrm>
            <a:off x="7439615" y="3978377"/>
            <a:ext cx="904469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</a:t>
            </a:r>
            <a:r>
              <a:rPr lang="en-US" altLang="zh-CN" sz="1200" dirty="0">
                <a:solidFill>
                  <a:srgbClr val="C00000"/>
                </a:solidFill>
              </a:rPr>
              <a:t> 1+3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4AB9F767-31BB-F129-3620-5C2116650B2F}"/>
              </a:ext>
            </a:extLst>
          </p:cNvPr>
          <p:cNvSpPr/>
          <p:nvPr/>
        </p:nvSpPr>
        <p:spPr>
          <a:xfrm>
            <a:off x="8537150" y="4533230"/>
            <a:ext cx="714461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加密 </a:t>
            </a:r>
            <a:r>
              <a:rPr lang="en-US" altLang="zh-CN" sz="1200" dirty="0">
                <a:solidFill>
                  <a:srgbClr val="C00000"/>
                </a:solidFill>
              </a:rPr>
              <a:t>4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D42593A-E551-1B6B-0A58-163808833A55}"/>
              </a:ext>
            </a:extLst>
          </p:cNvPr>
          <p:cNvSpPr/>
          <p:nvPr/>
        </p:nvSpPr>
        <p:spPr>
          <a:xfrm>
            <a:off x="6113223" y="4803118"/>
            <a:ext cx="125845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返回结果 </a:t>
            </a:r>
            <a:r>
              <a:rPr lang="en-US" altLang="zh-CN" sz="1200" dirty="0">
                <a:solidFill>
                  <a:srgbClr val="C00000"/>
                </a:solidFill>
              </a:rPr>
              <a:t>enc[4]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E24AB1B1-3B2E-78BB-5A04-CFA9DD0BE537}"/>
              </a:ext>
            </a:extLst>
          </p:cNvPr>
          <p:cNvSpPr/>
          <p:nvPr/>
        </p:nvSpPr>
        <p:spPr>
          <a:xfrm>
            <a:off x="5523989" y="2451538"/>
            <a:ext cx="37230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基于密态等值，加密存储数据密文 </a:t>
            </a:r>
            <a:r>
              <a:rPr lang="en-US" altLang="zh-CN" sz="1200" dirty="0">
                <a:solidFill>
                  <a:schemeClr val="tx1"/>
                </a:solidFill>
              </a:rPr>
              <a:t> (</a:t>
            </a:r>
            <a:r>
              <a:rPr lang="en-US" altLang="zh-CN" sz="1200" dirty="0">
                <a:solidFill>
                  <a:srgbClr val="00B050"/>
                </a:solidFill>
              </a:rPr>
              <a:t>enc[1] , enc[3]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E70A8EFE-6CFD-B323-BBEF-7F206C74BCAA}"/>
              </a:ext>
            </a:extLst>
          </p:cNvPr>
          <p:cNvSpPr/>
          <p:nvPr/>
        </p:nvSpPr>
        <p:spPr>
          <a:xfrm>
            <a:off x="8466368" y="3278037"/>
            <a:ext cx="225434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读取数据密文 </a:t>
            </a:r>
            <a:r>
              <a:rPr lang="en-US" altLang="zh-CN" sz="1200" dirty="0">
                <a:solidFill>
                  <a:schemeClr val="tx1"/>
                </a:solidFill>
              </a:rPr>
              <a:t> (</a:t>
            </a:r>
            <a:r>
              <a:rPr lang="en-US" altLang="zh-CN" sz="1200" dirty="0">
                <a:solidFill>
                  <a:srgbClr val="00B050"/>
                </a:solidFill>
              </a:rPr>
              <a:t>enc[1] , enc[3]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B297B3A9-42E0-DFA7-4FF8-FF8E572D6E94}"/>
              </a:ext>
            </a:extLst>
          </p:cNvPr>
          <p:cNvSpPr/>
          <p:nvPr/>
        </p:nvSpPr>
        <p:spPr>
          <a:xfrm>
            <a:off x="4265535" y="5211825"/>
            <a:ext cx="125845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返回结果 </a:t>
            </a:r>
            <a:r>
              <a:rPr lang="en-US" altLang="zh-CN" sz="1200" dirty="0">
                <a:solidFill>
                  <a:srgbClr val="00B050"/>
                </a:solidFill>
              </a:rPr>
              <a:t>enc[4]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687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1130</Words>
  <Application>Microsoft Macintosh PowerPoint</Application>
  <PresentationFormat>宽屏</PresentationFormat>
  <Paragraphs>309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博 沈</dc:creator>
  <cp:lastModifiedBy>swain swain</cp:lastModifiedBy>
  <cp:revision>37</cp:revision>
  <dcterms:created xsi:type="dcterms:W3CDTF">2024-05-03T08:49:27Z</dcterms:created>
  <dcterms:modified xsi:type="dcterms:W3CDTF">2024-05-29T06:10:04Z</dcterms:modified>
</cp:coreProperties>
</file>