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91" r:id="rId6"/>
    <p:sldId id="290" r:id="rId7"/>
    <p:sldId id="292" r:id="rId8"/>
    <p:sldId id="289" r:id="rId9"/>
    <p:sldId id="288" r:id="rId10"/>
    <p:sldId id="279" r:id="rId11"/>
    <p:sldId id="278" r:id="rId12"/>
    <p:sldId id="276" r:id="rId13"/>
    <p:sldId id="280" r:id="rId14"/>
    <p:sldId id="281" r:id="rId15"/>
    <p:sldId id="286" r:id="rId16"/>
    <p:sldId id="282" r:id="rId17"/>
    <p:sldId id="287" r:id="rId18"/>
    <p:sldId id="283" r:id="rId19"/>
    <p:sldId id="284" r:id="rId20"/>
    <p:sldId id="285" r:id="rId21"/>
    <p:sldId id="275" r:id="rId22"/>
    <p:sldId id="257" r:id="rId23"/>
    <p:sldId id="293" r:id="rId24"/>
    <p:sldId id="294" r:id="rId25"/>
    <p:sldId id="265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6" r:id="rId34"/>
    <p:sldId id="268" r:id="rId35"/>
    <p:sldId id="269" r:id="rId36"/>
    <p:sldId id="267" r:id="rId37"/>
    <p:sldId id="270" r:id="rId38"/>
    <p:sldId id="27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  <a:srgbClr val="FEC3BE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1" autoAdjust="0"/>
    <p:restoredTop sz="94660"/>
  </p:normalViewPr>
  <p:slideViewPr>
    <p:cSldViewPr snapToGrid="0">
      <p:cViewPr>
        <p:scale>
          <a:sx n="112" d="100"/>
          <a:sy n="112" d="100"/>
        </p:scale>
        <p:origin x="6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7917"/>
            <a:ext cx="3152632" cy="391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34702" y="509540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2" y="2651271"/>
            <a:ext cx="2552750" cy="2293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6" y="157302"/>
            <a:ext cx="3152631" cy="1344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8895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205697" y="1617907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205696" y="2918770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205696" y="372340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205696" y="411998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205696" y="537853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785663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205696" y="4511760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469583" y="3692027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205697" y="332246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205696" y="104874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6077233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05696" y="6386885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05696" y="435480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/>
          <p:nvPr/>
        </p:nvCxnSpPr>
        <p:spPr>
          <a:xfrm>
            <a:off x="7697412" y="688928"/>
            <a:ext cx="0" cy="359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7697412" y="1302195"/>
            <a:ext cx="0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90454" y="1871355"/>
            <a:ext cx="6958" cy="417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690453" y="2542401"/>
            <a:ext cx="1" cy="37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7690453" y="317221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7690453" y="3575917"/>
            <a:ext cx="1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90453" y="3976853"/>
            <a:ext cx="0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>
            <a:off x="7690453" y="4373437"/>
            <a:ext cx="0" cy="147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690453" y="4765208"/>
            <a:ext cx="0" cy="613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673425" y="5631984"/>
            <a:ext cx="0" cy="7549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V="1">
            <a:off x="8960778" y="5631984"/>
            <a:ext cx="0" cy="7702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954340" y="4765208"/>
            <a:ext cx="0" cy="613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54339" y="3945475"/>
            <a:ext cx="1" cy="174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960778" y="4373437"/>
            <a:ext cx="0" cy="138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954340" y="1866174"/>
            <a:ext cx="6438" cy="1825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H="1" flipV="1">
            <a:off x="8954339" y="1302195"/>
            <a:ext cx="6439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954340" y="698794"/>
            <a:ext cx="6438" cy="339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5" y="288100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网关加密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48662"/>
              </p:ext>
            </p:extLst>
          </p:nvPr>
        </p:nvGraphicFramePr>
        <p:xfrm>
          <a:off x="5250066" y="2183537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02896"/>
              </p:ext>
            </p:extLst>
          </p:nvPr>
        </p:nvGraphicFramePr>
        <p:xfrm>
          <a:off x="3947712" y="2730737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16660"/>
              </p:ext>
            </p:extLst>
          </p:nvPr>
        </p:nvGraphicFramePr>
        <p:xfrm>
          <a:off x="7048491" y="1220701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280345" y="94370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353200" y="20161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431529" y="373012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88916"/>
              </p:ext>
            </p:extLst>
          </p:nvPr>
        </p:nvGraphicFramePr>
        <p:xfrm>
          <a:off x="7048489" y="397750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6301"/>
              </p:ext>
            </p:extLst>
          </p:nvPr>
        </p:nvGraphicFramePr>
        <p:xfrm>
          <a:off x="7048488" y="2270783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708669" y="1220704"/>
            <a:ext cx="339819" cy="11620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715539" y="1877215"/>
            <a:ext cx="332949" cy="7166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413188" y="1877474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715539" y="2270657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708668" y="2840178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701798" y="2840178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705990" y="3057807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913682" y="2183537"/>
            <a:ext cx="336384" cy="5367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933574" y="2949617"/>
            <a:ext cx="302750" cy="7951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534367" y="2523437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225640" y="2660679"/>
            <a:ext cx="1225290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629260" y="2241185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1831574" y="2752753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581692" y="2752753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38227"/>
              </p:ext>
            </p:extLst>
          </p:nvPr>
        </p:nvGraphicFramePr>
        <p:xfrm>
          <a:off x="8926045" y="1211281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F09CA53-189B-F042-B7FB-3F7499A9C94C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8332860" y="1539601"/>
            <a:ext cx="593185" cy="94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282520" y="1191744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10210414" y="117754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593323" y="2666664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9159890" y="943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1C678595-18D3-AC43-B515-58A99FD2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33371"/>
              </p:ext>
            </p:extLst>
          </p:nvPr>
        </p:nvGraphicFramePr>
        <p:xfrm>
          <a:off x="8844590" y="5168721"/>
          <a:ext cx="153109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134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F358C6F3-619C-E944-A090-95D3BE3F5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41766"/>
              </p:ext>
            </p:extLst>
          </p:nvPr>
        </p:nvGraphicFramePr>
        <p:xfrm>
          <a:off x="8844591" y="3837312"/>
          <a:ext cx="153109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134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11133"/>
              </p:ext>
            </p:extLst>
          </p:nvPr>
        </p:nvGraphicFramePr>
        <p:xfrm>
          <a:off x="6748148" y="3333469"/>
          <a:ext cx="167670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3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38352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RangeVarl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14509"/>
              </p:ext>
            </p:extLst>
          </p:nvPr>
        </p:nvGraphicFramePr>
        <p:xfrm>
          <a:off x="8800572" y="1758932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9085867" y="1481933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19841"/>
              </p:ext>
            </p:extLst>
          </p:nvPr>
        </p:nvGraphicFramePr>
        <p:xfrm>
          <a:off x="5402439" y="383217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1506141" y="3678130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3680367" y="3762116"/>
            <a:ext cx="1225290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1945433" y="3399118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3286301" y="3854190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5036419" y="3854190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6853"/>
              </p:ext>
            </p:extLst>
          </p:nvPr>
        </p:nvGraphicFramePr>
        <p:xfrm>
          <a:off x="8786731" y="3439017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9004070" y="316201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94399"/>
              </p:ext>
            </p:extLst>
          </p:nvPr>
        </p:nvGraphicFramePr>
        <p:xfrm>
          <a:off x="5925475" y="27238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02280"/>
              </p:ext>
            </p:extLst>
          </p:nvPr>
        </p:nvGraphicFramePr>
        <p:xfrm>
          <a:off x="4623121" y="3271065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F43C19B2-A9A5-6445-A3C4-FC109CDDC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23380"/>
              </p:ext>
            </p:extLst>
          </p:nvPr>
        </p:nvGraphicFramePr>
        <p:xfrm>
          <a:off x="7723900" y="176102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EF336CB-FC80-CE41-869A-B90E4A322455}"/>
              </a:ext>
            </a:extLst>
          </p:cNvPr>
          <p:cNvSpPr txBox="1"/>
          <p:nvPr/>
        </p:nvSpPr>
        <p:spPr>
          <a:xfrm>
            <a:off x="7955754" y="148403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F426B-C2FA-6F47-81FD-578ABA590C0A}"/>
              </a:ext>
            </a:extLst>
          </p:cNvPr>
          <p:cNvSpPr txBox="1"/>
          <p:nvPr/>
        </p:nvSpPr>
        <p:spPr>
          <a:xfrm>
            <a:off x="8009195" y="253903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5B258-7879-C541-BF2E-34267BEA6EE2}"/>
              </a:ext>
            </a:extLst>
          </p:cNvPr>
          <p:cNvSpPr txBox="1"/>
          <p:nvPr/>
        </p:nvSpPr>
        <p:spPr>
          <a:xfrm>
            <a:off x="8106938" y="4240834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8" name="表格 28">
            <a:extLst>
              <a:ext uri="{FF2B5EF4-FFF2-40B4-BE49-F238E27FC236}">
                <a16:creationId xmlns:a16="http://schemas.microsoft.com/office/drawing/2014/main" id="{A80B5139-4857-4B4F-A1A5-507C95017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89027"/>
              </p:ext>
            </p:extLst>
          </p:nvPr>
        </p:nvGraphicFramePr>
        <p:xfrm>
          <a:off x="7723898" y="4517833"/>
          <a:ext cx="153109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134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9" name="表格 28">
            <a:extLst>
              <a:ext uri="{FF2B5EF4-FFF2-40B4-BE49-F238E27FC236}">
                <a16:creationId xmlns:a16="http://schemas.microsoft.com/office/drawing/2014/main" id="{C5520D43-31E8-424D-83CE-5C4BE31C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21599"/>
              </p:ext>
            </p:extLst>
          </p:nvPr>
        </p:nvGraphicFramePr>
        <p:xfrm>
          <a:off x="7723897" y="28111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04D9F815-9C71-2440-8023-019BB75D098C}"/>
              </a:ext>
            </a:extLst>
          </p:cNvPr>
          <p:cNvCxnSpPr>
            <a:cxnSpLocks/>
          </p:cNvCxnSpPr>
          <p:nvPr/>
        </p:nvCxnSpPr>
        <p:spPr>
          <a:xfrm flipV="1">
            <a:off x="7384078" y="1761032"/>
            <a:ext cx="339819" cy="11620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28">
            <a:extLst>
              <a:ext uri="{FF2B5EF4-FFF2-40B4-BE49-F238E27FC236}">
                <a16:creationId xmlns:a16="http://schemas.microsoft.com/office/drawing/2014/main" id="{77EF2951-54B5-964E-8CBC-414D7153FFBF}"/>
              </a:ext>
            </a:extLst>
          </p:cNvPr>
          <p:cNvCxnSpPr>
            <a:cxnSpLocks/>
          </p:cNvCxnSpPr>
          <p:nvPr/>
        </p:nvCxnSpPr>
        <p:spPr>
          <a:xfrm flipV="1">
            <a:off x="7390948" y="2417543"/>
            <a:ext cx="332949" cy="7166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6088597" y="24178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12BCFEC-3F5C-544C-BE2F-11C80307AD46}"/>
              </a:ext>
            </a:extLst>
          </p:cNvPr>
          <p:cNvCxnSpPr>
            <a:cxnSpLocks/>
          </p:cNvCxnSpPr>
          <p:nvPr/>
        </p:nvCxnSpPr>
        <p:spPr>
          <a:xfrm flipV="1">
            <a:off x="7390948" y="28109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28">
            <a:extLst>
              <a:ext uri="{FF2B5EF4-FFF2-40B4-BE49-F238E27FC236}">
                <a16:creationId xmlns:a16="http://schemas.microsoft.com/office/drawing/2014/main" id="{5D2AF9BF-E800-BD42-8A64-6624D5871113}"/>
              </a:ext>
            </a:extLst>
          </p:cNvPr>
          <p:cNvCxnSpPr>
            <a:cxnSpLocks/>
          </p:cNvCxnSpPr>
          <p:nvPr/>
        </p:nvCxnSpPr>
        <p:spPr>
          <a:xfrm>
            <a:off x="7384077" y="33805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28">
            <a:extLst>
              <a:ext uri="{FF2B5EF4-FFF2-40B4-BE49-F238E27FC236}">
                <a16:creationId xmlns:a16="http://schemas.microsoft.com/office/drawing/2014/main" id="{6354931C-B99E-014A-82E5-16A98439E93A}"/>
              </a:ext>
            </a:extLst>
          </p:cNvPr>
          <p:cNvCxnSpPr>
            <a:cxnSpLocks/>
          </p:cNvCxnSpPr>
          <p:nvPr/>
        </p:nvCxnSpPr>
        <p:spPr>
          <a:xfrm>
            <a:off x="7377207" y="33805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7B562FF8-B24A-A64A-967D-786E3653A999}"/>
              </a:ext>
            </a:extLst>
          </p:cNvPr>
          <p:cNvCxnSpPr>
            <a:cxnSpLocks/>
          </p:cNvCxnSpPr>
          <p:nvPr/>
        </p:nvCxnSpPr>
        <p:spPr>
          <a:xfrm>
            <a:off x="7381399" y="35981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5589091" y="2723865"/>
            <a:ext cx="336384" cy="5367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5608983" y="3489945"/>
            <a:ext cx="302750" cy="7951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1151516" y="3117021"/>
            <a:ext cx="1224705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6BD17E-76BE-124C-9163-B637DA77C92F}"/>
              </a:ext>
            </a:extLst>
          </p:cNvPr>
          <p:cNvSpPr/>
          <p:nvPr/>
        </p:nvSpPr>
        <p:spPr>
          <a:xfrm>
            <a:off x="2901049" y="3201007"/>
            <a:ext cx="1225290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441455" y="2840022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506983" y="3293081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4257101" y="3293081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4" name="表格 28">
            <a:extLst>
              <a:ext uri="{FF2B5EF4-FFF2-40B4-BE49-F238E27FC236}">
                <a16:creationId xmlns:a16="http://schemas.microsoft.com/office/drawing/2014/main" id="{488A61D4-147D-A74C-B486-3D534B7C7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23641"/>
              </p:ext>
            </p:extLst>
          </p:nvPr>
        </p:nvGraphicFramePr>
        <p:xfrm>
          <a:off x="9601454" y="17516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30526EB4-D061-0045-84AE-CE02E4A237AA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9008269" y="2079929"/>
            <a:ext cx="593185" cy="94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2FB61C6-04E5-FB41-A477-12BA2B85664C}"/>
              </a:ext>
            </a:extLst>
          </p:cNvPr>
          <p:cNvSpPr txBox="1"/>
          <p:nvPr/>
        </p:nvSpPr>
        <p:spPr>
          <a:xfrm>
            <a:off x="8957929" y="173207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03C2A3-3D80-BE4B-8F64-D0D08EC17200}"/>
              </a:ext>
            </a:extLst>
          </p:cNvPr>
          <p:cNvSpPr txBox="1"/>
          <p:nvPr/>
        </p:nvSpPr>
        <p:spPr>
          <a:xfrm>
            <a:off x="10885823" y="171787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898C8B-7374-1C49-935C-0E975C51D1F8}"/>
              </a:ext>
            </a:extLst>
          </p:cNvPr>
          <p:cNvSpPr txBox="1"/>
          <p:nvPr/>
        </p:nvSpPr>
        <p:spPr>
          <a:xfrm>
            <a:off x="9268732" y="32069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2677</Words>
  <Application>Microsoft Macintosh PowerPoint</Application>
  <PresentationFormat>宽屏</PresentationFormat>
  <Paragraphs>976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54</cp:revision>
  <dcterms:created xsi:type="dcterms:W3CDTF">2024-05-03T08:49:27Z</dcterms:created>
  <dcterms:modified xsi:type="dcterms:W3CDTF">2024-07-16T12:07:32Z</dcterms:modified>
</cp:coreProperties>
</file>