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272F4-9471-4CD8-7966-DAB9E7E3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25E32-02BE-35D1-1114-C806E8F36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BF1BB-5074-DCBB-436F-67FBF29F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0DDBE-E27E-A034-02ED-D655160D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416E1-5F7E-F78E-D2E9-7696EFE1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1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3C400-A105-1684-991A-3FEEF12E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CEAF8-7F72-C8AD-FFEB-EE9C608D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B7EC9-9275-7FAA-E6C5-AC384CDD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D6EBE-6214-36F7-A411-9EE7809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E424C-DD6A-191E-1892-7B4D0B5C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04C03-6DAC-27B2-7695-46BA8A68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29883-AEF7-3B5C-6F20-D392CBC9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C66FC-D7F8-61BA-77F8-C949837D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26221-CD41-F4AC-872F-571206E2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1D877-044E-A7B0-FFF7-C495FA03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3AE29-30CB-B644-5D38-1F28AF70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835CF-2C89-BC9D-B0A7-F2822421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3C6FB-2076-61A6-F90F-ABF1DE34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B35EE-FF97-A8C1-B0EA-6150FC3C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27DB1-5E39-F122-6CCC-D3AAEC97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DD148-6577-8F17-00A3-DC296989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11A5A-3912-C176-C12A-5D7E8C11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25E7-215F-70C1-9713-B0D3AB82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9C6F6-B78F-C127-EBCF-AE14D3D6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A57AA-02EF-1EBB-2611-19BC30C5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8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CF20-7FE2-E909-942E-61A2C18F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DBC3E-006C-D5EE-0F89-332115B7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27A4AC-BD4A-DFA0-DA4A-18A6AAF9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460C2-C77F-D94A-1593-EE8AED2C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5742E-3927-9AB3-9658-249B193B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A3B78-D84F-A527-5AEA-A1341DE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3793-060B-CEC5-3F53-58E0BBA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B7327-CF24-280D-B1B8-F04C3200B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769F4-80DD-9C5B-93EC-EE5B218B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A1685D-A2FF-8640-73B6-0AD85642F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4F985A-F9A0-C8F7-127B-FAFAAF5A6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92B4AD-8EE7-1D68-A97A-CDC89A89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FD49A-6466-E6FA-AD79-4945CEBC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692BA2-B59F-F89D-D454-2F9CA8D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3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BD08-DC97-4FA4-3556-A08C0C9B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60959-DA2A-AB31-E6B9-3C96C523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B2A73A-D81A-FBDB-0AD1-5741842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B10947-3804-0A79-439D-388ACC5F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072970-AA73-A338-6028-0B2723D0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0A6304-D5D7-6F0B-25D1-5408AC5A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2C1A6-05D0-3957-F859-58621A9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4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2924-263E-F0A4-A011-0F2EA1F7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22EE-7AD0-DFEE-BD85-E58455C3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3FE4C-3CA2-A1EA-00BC-0DBD5CA9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9B82F-D5FB-501A-0BDF-64CEE794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ECC6B-2BB3-95CE-89A3-AF94A8C6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1E577-5F2D-DEA9-81F2-D795C8A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3B09-C005-9AD4-A47E-EC6B1FAF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87B9CC-6BD8-8D8F-3046-8993F0C34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4B06B-8C15-CB00-3449-DDBEDE1F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4C229-5920-7E6E-2EC6-EE42792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4329B-3EB3-04E9-C893-190A30EB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964FB-8FDA-ACA6-B004-83F13BBD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44A40-2466-46A4-0B4B-869BEBDB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63476-5515-CD34-1481-9CB01A67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712C5-A708-FD3D-58D9-FCBBDF36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A611-D6DF-4801-8173-DB5B82166B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08D78-2A70-DBCF-630A-8C98C1A80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736E3-5DD6-CA12-4471-F6AA0C91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F8C7EC3-1CB0-52E5-301C-9DB61A4D3FC1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8F3823-23D6-BA9E-19D9-84BDCE9F2751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3B64A1-B280-4494-9B20-15CA4B3E2AB3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BA036E-D1C7-D3AC-2CB6-056A8268B0CF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2BD0F5-6D68-70BB-2913-5E00835027CC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FE2761-1B49-E34F-8FF7-A4729D550367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29A05B-F13B-1C3E-E0FB-BDB5089BE813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30AB48-4FCD-5C72-8D9B-0DB653428164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782074-37FD-171E-D775-8D8FC75FCBC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2ECA49-33C3-6C0F-BDC7-E7AFA5ED04D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5F8CAE4-C8CD-0E8A-8654-E4836AA2B146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56C63A-361B-91E1-93EE-262804A3F0CD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29B275-E042-8D55-866F-F13202681D5C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7588B1-73A5-3EFA-3253-90CAE66A6546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B18E00-E4B0-346F-5C3A-5609A266A795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89E51-4AB4-769F-5A1A-0EEF04C1301C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1A4CE79-2641-DA9E-83FA-DCB62941061F}"/>
              </a:ext>
            </a:extLst>
          </p:cNvPr>
          <p:cNvCxnSpPr>
            <a:stCxn id="17" idx="3"/>
            <a:endCxn id="2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D6B866D-B3D7-643E-E951-067D845D6BB8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35BBB16-36B2-539C-2C67-0A0E78838F50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B47E74-68A7-38A9-7B47-6777B9B27517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E0A58A6-F12B-B164-0B21-32E8B3C6866C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7FE630-5978-5825-24BE-BCD23B3D9800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E2135B-5301-20CF-5E25-DDFC097CE7DE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进程架构</a:t>
            </a:r>
          </a:p>
        </p:txBody>
      </p:sp>
    </p:spTree>
    <p:extLst>
      <p:ext uri="{BB962C8B-B14F-4D97-AF65-F5344CB8AC3E}">
        <p14:creationId xmlns:p14="http://schemas.microsoft.com/office/powerpoint/2010/main" val="12883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3F9832-0B69-B0F4-4E33-A05F5D3515BB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共享缓冲池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9601BF-DB57-B9D7-B28D-ECB1DF82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48499"/>
              </p:ext>
            </p:extLst>
          </p:nvPr>
        </p:nvGraphicFramePr>
        <p:xfrm>
          <a:off x="1987452" y="3275840"/>
          <a:ext cx="888826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413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4441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89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128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205960-1D6B-9EC1-712C-3FE342211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85110"/>
              </p:ext>
            </p:extLst>
          </p:nvPr>
        </p:nvGraphicFramePr>
        <p:xfrm>
          <a:off x="4380801" y="3017654"/>
          <a:ext cx="1057974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57924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index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463F64-1ED1-6B1C-D240-753C5A96A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9588"/>
              </p:ext>
            </p:extLst>
          </p:nvPr>
        </p:nvGraphicFramePr>
        <p:xfrm>
          <a:off x="6343318" y="3017654"/>
          <a:ext cx="915988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index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F02D962-CA41-E0C7-F5A5-7F7974D351B4}"/>
              </a:ext>
            </a:extLst>
          </p:cNvPr>
          <p:cNvSpPr txBox="1"/>
          <p:nvPr/>
        </p:nvSpPr>
        <p:spPr>
          <a:xfrm>
            <a:off x="1810986" y="4851326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31D2C5-5DD2-ED46-AD3C-D8DE54DD831D}"/>
              </a:ext>
            </a:extLst>
          </p:cNvPr>
          <p:cNvSpPr/>
          <p:nvPr/>
        </p:nvSpPr>
        <p:spPr>
          <a:xfrm>
            <a:off x="1352030" y="1568037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4FE57A-E8CB-50AA-4B73-1D6DD7C6C24C}"/>
              </a:ext>
            </a:extLst>
          </p:cNvPr>
          <p:cNvSpPr/>
          <p:nvPr/>
        </p:nvSpPr>
        <p:spPr>
          <a:xfrm>
            <a:off x="2876278" y="175479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521E7A-0C81-3393-CFE5-5C5BECCEFBBE}"/>
              </a:ext>
            </a:extLst>
          </p:cNvPr>
          <p:cNvSpPr txBox="1"/>
          <p:nvPr/>
        </p:nvSpPr>
        <p:spPr>
          <a:xfrm>
            <a:off x="4241666" y="485519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A2CB67-53C7-62D3-8B24-2B8F48D53E65}"/>
              </a:ext>
            </a:extLst>
          </p:cNvPr>
          <p:cNvSpPr/>
          <p:nvPr/>
        </p:nvSpPr>
        <p:spPr>
          <a:xfrm>
            <a:off x="4241666" y="137759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D2102D-C7D2-A104-7B1D-DAC67D71501D}"/>
              </a:ext>
            </a:extLst>
          </p:cNvPr>
          <p:cNvSpPr/>
          <p:nvPr/>
        </p:nvSpPr>
        <p:spPr>
          <a:xfrm>
            <a:off x="6410539" y="175479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928A9E-A797-39DA-F198-58CC94FA090B}"/>
              </a:ext>
            </a:extLst>
          </p:cNvPr>
          <p:cNvSpPr txBox="1"/>
          <p:nvPr/>
        </p:nvSpPr>
        <p:spPr>
          <a:xfrm>
            <a:off x="6343318" y="485132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10848C3-A67D-9C62-D78D-F9CABBCD4DC1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594675" y="2700167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7B1B4B0-A68D-D742-F4FF-C4E67DFAEE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385642" y="2394430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E371361-E6D8-26AC-8966-50C2D83E0EC5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4743503" y="2680627"/>
            <a:ext cx="466592" cy="1994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B547D11-DEE6-A86B-6E41-62AF593AFB8E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441518" y="2494964"/>
            <a:ext cx="878464" cy="158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4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127</Words>
  <Application>Microsoft Office PowerPoint</Application>
  <PresentationFormat>宽屏</PresentationFormat>
  <Paragraphs>79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8</cp:revision>
  <dcterms:created xsi:type="dcterms:W3CDTF">2023-05-15T04:32:43Z</dcterms:created>
  <dcterms:modified xsi:type="dcterms:W3CDTF">2023-05-15T17:20:36Z</dcterms:modified>
</cp:coreProperties>
</file>