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7" r:id="rId5"/>
    <p:sldId id="295" r:id="rId6"/>
    <p:sldId id="291" r:id="rId7"/>
    <p:sldId id="290" r:id="rId8"/>
    <p:sldId id="292" r:id="rId9"/>
    <p:sldId id="298" r:id="rId10"/>
    <p:sldId id="289" r:id="rId11"/>
    <p:sldId id="288" r:id="rId12"/>
    <p:sldId id="279" r:id="rId13"/>
    <p:sldId id="278" r:id="rId14"/>
    <p:sldId id="276" r:id="rId15"/>
    <p:sldId id="280" r:id="rId16"/>
    <p:sldId id="281" r:id="rId17"/>
    <p:sldId id="286" r:id="rId18"/>
    <p:sldId id="282" r:id="rId19"/>
    <p:sldId id="287" r:id="rId20"/>
    <p:sldId id="283" r:id="rId21"/>
    <p:sldId id="299" r:id="rId22"/>
    <p:sldId id="300" r:id="rId23"/>
    <p:sldId id="284" r:id="rId24"/>
    <p:sldId id="285" r:id="rId25"/>
    <p:sldId id="275" r:id="rId26"/>
    <p:sldId id="257" r:id="rId27"/>
    <p:sldId id="293" r:id="rId28"/>
    <p:sldId id="296" r:id="rId29"/>
    <p:sldId id="294" r:id="rId30"/>
    <p:sldId id="301" r:id="rId31"/>
    <p:sldId id="297" r:id="rId32"/>
    <p:sldId id="265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6" r:id="rId41"/>
    <p:sldId id="268" r:id="rId42"/>
    <p:sldId id="269" r:id="rId43"/>
    <p:sldId id="267" r:id="rId44"/>
    <p:sldId id="270" r:id="rId45"/>
    <p:sldId id="271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90017B-2813-FF4A-AEED-859DA25EEF1E}">
          <p14:sldIdLst>
            <p14:sldId id="274"/>
            <p14:sldId id="272"/>
            <p14:sldId id="273"/>
          </p14:sldIdLst>
        </p14:section>
        <p14:section name="2-执行模块" id="{BC1B690E-BB38-E14D-9229-FBC46ECCB848}">
          <p14:sldIdLst>
            <p14:sldId id="277"/>
            <p14:sldId id="295"/>
            <p14:sldId id="291"/>
            <p14:sldId id="290"/>
            <p14:sldId id="292"/>
            <p14:sldId id="298"/>
          </p14:sldIdLst>
        </p14:section>
        <p14:section name="3-存储模块" id="{B05A21F0-69D5-B44F-80F6-F20FFC0A23BE}">
          <p14:sldIdLst>
            <p14:sldId id="289"/>
            <p14:sldId id="288"/>
            <p14:sldId id="279"/>
            <p14:sldId id="278"/>
            <p14:sldId id="276"/>
            <p14:sldId id="280"/>
            <p14:sldId id="281"/>
            <p14:sldId id="286"/>
            <p14:sldId id="282"/>
            <p14:sldId id="287"/>
            <p14:sldId id="283"/>
            <p14:sldId id="299"/>
            <p14:sldId id="300"/>
            <p14:sldId id="284"/>
            <p14:sldId id="285"/>
          </p14:sldIdLst>
        </p14:section>
        <p14:section name="5-安全模块" id="{F738ED7E-2E50-9D48-94E2-2D74F0766031}">
          <p14:sldIdLst>
            <p14:sldId id="275"/>
            <p14:sldId id="257"/>
            <p14:sldId id="293"/>
            <p14:sldId id="296"/>
            <p14:sldId id="294"/>
            <p14:sldId id="301"/>
            <p14:sldId id="297"/>
            <p14:sldId id="265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3BE"/>
    <a:srgbClr val="F7C5A7"/>
    <a:srgbClr val="ECA2F8"/>
    <a:srgbClr val="FAD0D7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2" autoAdjust="0"/>
    <p:restoredTop sz="94660"/>
  </p:normalViewPr>
  <p:slideViewPr>
    <p:cSldViewPr snapToGrid="0">
      <p:cViewPr>
        <p:scale>
          <a:sx n="100" d="100"/>
          <a:sy n="100" d="100"/>
        </p:scale>
        <p:origin x="60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81147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25397-0A3F-9A1E-96A8-3B949925BE0E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D7A75B-1569-BE11-96AA-7BE4EAB71130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D35C3-A56C-864F-68E9-039CE0C4C457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66BAC-2C6C-B3E7-DF26-CE2A26236DE6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8EAC6-8C6D-4B92-14AB-CDBD6EF41710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222A-9D14-6A95-85E0-DA73FF48474C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C3A66E-99A0-76E6-5067-83D84A941A37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9636D-973E-218B-996B-C1ABDDAEE6E6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FAD5E-9E59-40A8-A1EC-D0DAD151C9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7CF302-980D-4741-AC8A-B905E2ADBA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E2EF-6007-53F1-CEE8-EBD39917D4FD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ED9FA-CE0A-FF90-F219-ACC5CFA50AD3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96DE8-940C-4622-C2E2-8101FBCD6C27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396B-A40D-9520-3549-A1E69648D05A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C17DF-E911-AFC6-7382-2DC31DC080AD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016BE2-DFCE-4935-4C22-95F67E51E109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630212-8866-175A-F411-B57511B23AB3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EFBE79A-3515-05F5-981A-177A70351D0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D9BBEE-933A-6F04-8F1A-D7DCAF0839C4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794AF-FCB1-9715-CD63-55740A6E9B44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BABDB3-E4FA-C266-C720-9A9EF663C4FD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95D54B-8DD7-9B15-70B7-1B9CFBC17886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4E837-7184-4B1B-11AE-2BC1A1D8D0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722E80A1-A012-E269-C39B-E48EAFD2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55543"/>
              </p:ext>
            </p:extLst>
          </p:nvPr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4" name="直接箭头连接符 28">
            <a:extLst>
              <a:ext uri="{FF2B5EF4-FFF2-40B4-BE49-F238E27FC236}">
                <a16:creationId xmlns:a16="http://schemas.microsoft.com/office/drawing/2014/main" id="{CFE48455-3448-1B68-6EF5-7B280CA5377A}"/>
              </a:ext>
            </a:extLst>
          </p:cNvPr>
          <p:cNvCxnSpPr>
            <a:cxnSpLocks/>
          </p:cNvCxnSpPr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E303DEDA-4795-40D4-DBE2-9B2E226CF832}"/>
              </a:ext>
            </a:extLst>
          </p:cNvPr>
          <p:cNvCxnSpPr>
            <a:cxnSpLocks/>
          </p:cNvCxnSpPr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C22FBE9E-34FE-C932-A15E-AB2B07C1C638}"/>
              </a:ext>
            </a:extLst>
          </p:cNvPr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E38FD-7EE2-F8DC-792E-10615F3E8BC2}"/>
              </a:ext>
            </a:extLst>
          </p:cNvPr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A8F4D-7C32-00A5-FADE-0606EB20FBB3}"/>
              </a:ext>
            </a:extLst>
          </p:cNvPr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E2458108-0F60-A7F0-41A4-5458D876C5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2281"/>
              </p:ext>
            </p:extLst>
          </p:nvPr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7917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011"/>
              </p:ext>
            </p:extLst>
          </p:nvPr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240"/>
              </p:ext>
            </p:extLst>
          </p:nvPr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3950"/>
              </p:ext>
            </p:extLst>
          </p:nvPr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8751"/>
              </p:ext>
            </p:extLst>
          </p:nvPr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2668"/>
              </p:ext>
            </p:extLst>
          </p:nvPr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4D23E9F-B97B-DEFE-DDC0-27CB89DF9C2C}"/>
              </a:ext>
            </a:extLst>
          </p:cNvPr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650450-EEDA-C7C9-3F65-25ADEBE8191A}"/>
              </a:ext>
            </a:extLst>
          </p:cNvPr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EFDE5B-2C32-67F3-4EB2-304CAF63603A}"/>
              </a:ext>
            </a:extLst>
          </p:cNvPr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C63559B-94F6-CC73-17E9-472AB476CAB0}"/>
              </a:ext>
            </a:extLst>
          </p:cNvPr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A4730A-E9FF-1590-E6A0-53C2BB229F85}"/>
              </a:ext>
            </a:extLst>
          </p:cNvPr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DC3566D-50C9-47F3-35DF-F7CCF850213A}"/>
              </a:ext>
            </a:extLst>
          </p:cNvPr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B6114C9-86AF-84F7-C022-A815512B3AD9}"/>
              </a:ext>
            </a:extLst>
          </p:cNvPr>
          <p:cNvCxnSpPr>
            <a:cxnSpLocks/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738665-9B96-7D93-5C94-A38D2AC36FE9}"/>
              </a:ext>
            </a:extLst>
          </p:cNvPr>
          <p:cNvCxnSpPr>
            <a:cxnSpLocks/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8C78F1-D7A6-5776-A313-444C091110C0}"/>
              </a:ext>
            </a:extLst>
          </p:cNvPr>
          <p:cNvCxnSpPr>
            <a:cxnSpLocks/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486C0F9-918E-040D-25C9-AE84D6FD79E6}"/>
              </a:ext>
            </a:extLst>
          </p:cNvPr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DC9205-C878-12E5-0A05-F5E3DAA538B6}"/>
              </a:ext>
            </a:extLst>
          </p:cNvPr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6DD4A3B-2568-E692-0E99-30F64B719A87}"/>
              </a:ext>
            </a:extLst>
          </p:cNvPr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F5A4C1-464E-60DD-7561-814C20A357B9}"/>
              </a:ext>
            </a:extLst>
          </p:cNvPr>
          <p:cNvCxnSpPr>
            <a:cxnSpLocks/>
          </p:cNvCxnSpPr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4799D05-F052-8350-1E7B-8C3474D06FB4}"/>
              </a:ext>
            </a:extLst>
          </p:cNvPr>
          <p:cNvCxnSpPr>
            <a:cxnSpLocks/>
          </p:cNvCxnSpPr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8FCFEF-7204-F05B-A04A-2E4F8E785C19}"/>
              </a:ext>
            </a:extLst>
          </p:cNvPr>
          <p:cNvCxnSpPr>
            <a:cxnSpLocks/>
          </p:cNvCxnSpPr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7673236-A2E9-5AF8-C8FE-E64A1DCDF5BD}"/>
              </a:ext>
            </a:extLst>
          </p:cNvPr>
          <p:cNvCxnSpPr>
            <a:cxnSpLocks/>
          </p:cNvCxnSpPr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E2C04F-4975-AE56-E6AB-D847A7A202E5}"/>
              </a:ext>
            </a:extLst>
          </p:cNvPr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44122CC-0B52-DD9D-6B23-E0C556BAB25C}"/>
              </a:ext>
            </a:extLst>
          </p:cNvPr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1493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7364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C7C54-0659-22E0-554D-527D2F0E28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DEDE7CD-683A-C6A3-BEDB-75A13555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8456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576B6D-B7BD-E6D4-5D13-82CD51D0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5050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114FB8-FA05-CB58-E30A-2AF024B5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1289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56743D1-B722-5418-38C3-9141450B6D4B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0F6F1-BA29-F93D-3F23-52060EE06605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1D5A7-6062-8E68-D35A-2E8B78663769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EC430-EFFA-0556-BF66-A5DBDB874AF2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9E00E-64DF-2C37-2691-37B7A524797E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C0354-58A5-153F-8DC3-7D0DA99DC481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8A8B1A-4B47-55B1-0337-252166A92A20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5B80904-3CD6-87EF-FC35-C765F0424FA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251A48-8384-B080-DFDC-203F2EF5EA9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F7544E2-AA57-6FBB-1133-875A2D4FBF7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7897903-05A4-DF5F-6354-316EFDDCDD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93C06-F79C-4E93-C2AD-84A79FEB338C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2E59C-FC7F-4DEE-099A-3E90743D5D0C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DA9A832-3699-F925-1F67-985E39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7158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1A54BE-56C6-4D3A-BD30-19D0928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30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B54A9F-705F-0703-971E-6E133DD971A4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D4702A-243F-A9D8-C5FA-07D58A5FA3BA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5B016DF-302E-6A45-69E4-5B24FD4A7E9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11F65A-6A17-D05E-38DB-03DB65FDDD9C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C02FF9-B8E0-49DA-0317-2D68EB37C56C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1B4A31-2AC8-8C0E-BB05-160E80CB314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4115D6-A32D-1BBE-7D1E-0A32F4E34A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8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47BFEF-5F59-0DB3-23C1-72598A61ECF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9A4FCF3-FCE6-4375-E4A6-62C775B8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9072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8CBCAB9-AEA2-D145-DA23-7592ECA3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569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EB54AB9-278A-1B20-28F7-FDC7892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1662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AF8DCB5-69C9-429E-37B1-9AB6163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733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7C55A067-0BCE-DB08-6028-8576502B6515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EE47960-E475-1150-39D1-B4DD8F861E1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0868CE-73AB-F9DF-74A4-3F98AEBE90CD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D142338E-7C43-ED4D-1987-F845A2FED9E4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46DA223-00B9-230E-BCD2-B14D8D69D13E}"/>
              </a:ext>
            </a:extLst>
          </p:cNvPr>
          <p:cNvCxnSpPr>
            <a:cxnSpLocks/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58BFFE35-4239-F231-733E-AE6F9399B47D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27A16AB-F4B1-C4DE-B4A5-73BB53A97945}"/>
              </a:ext>
            </a:extLst>
          </p:cNvPr>
          <p:cNvCxnSpPr>
            <a:cxnSpLocks/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F4645AF3-2882-4A36-86A4-C03277B0A9C3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2F8DB53-F3FD-27C9-C6B8-BE45A8F86ECC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4857E9D-906D-58C7-0272-80037B18AB57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F90751A-019F-32EB-FBD1-AFEC9620645E}"/>
              </a:ext>
            </a:extLst>
          </p:cNvPr>
          <p:cNvCxnSpPr>
            <a:cxnSpLocks/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E16355DD-3A8F-AEE8-564B-AD128B0009F8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A8CCF7EA-C826-8329-55DB-C0913EAB7FFC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E861D40A-9661-48CE-E3D7-D050CDC8ACE7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372855CB-553C-5847-9B40-33BFD99246E9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3AF33471-C4ED-E05D-3BAD-D8B0F47478E7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380B07C-FB09-E1B6-9F0B-52FB0BC74A55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5A03924-6ED5-7D0A-07BB-F6B647CB3000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E3F41A-BE5C-D918-A6EA-A99B24652BEF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5C95CE4-2861-011D-DA75-0FF6F1E1DD9D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575EB-EA18-8167-F828-ACEC5066B925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2BDED6-1538-FE79-7FB8-ED2EDE6E4064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B6D481B-E030-7ABA-D66C-58F63286F4EC}"/>
              </a:ext>
            </a:extLst>
          </p:cNvPr>
          <p:cNvCxnSpPr>
            <a:cxnSpLocks/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AAED890-5B4C-4804-6A40-A95EDD3F2EB2}"/>
              </a:ext>
            </a:extLst>
          </p:cNvPr>
          <p:cNvCxnSpPr>
            <a:cxnSpLocks/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8132D7FD-0A46-FF61-87B5-16504F642EAA}"/>
              </a:ext>
            </a:extLst>
          </p:cNvPr>
          <p:cNvCxnSpPr>
            <a:cxnSpLocks/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5C68F83-1393-C524-F1B8-958A66305C21}"/>
              </a:ext>
            </a:extLst>
          </p:cNvPr>
          <p:cNvCxnSpPr>
            <a:cxnSpLocks/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E46F48EF-2F03-0519-2108-6A032F166C6D}"/>
              </a:ext>
            </a:extLst>
          </p:cNvPr>
          <p:cNvCxnSpPr>
            <a:cxnSpLocks/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591711-61AE-FF32-29FD-7A3A13EE2E62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7653ADD-BE42-EF1E-74FA-DC683C63194C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70C369D-DED7-1FC5-77C1-E27E918C07CC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5F881F-756A-34BA-CE35-466EBC1FE893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5757E802-C710-7BCF-DE1B-F0D0FDC0850A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2D2FCAA-F987-30FF-FB8D-A212C8B55316}"/>
              </a:ext>
            </a:extLst>
          </p:cNvPr>
          <p:cNvCxnSpPr>
            <a:cxnSpLocks/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id="{09A097C2-FFEB-79B7-DEEC-247175B499DA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3D81AFE8-1597-3808-3AE9-CD8D53418EA5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7C270080-E235-EB62-0D90-E61F3576A3B8}"/>
              </a:ext>
            </a:extLst>
          </p:cNvPr>
          <p:cNvCxnSpPr>
            <a:cxnSpLocks/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F70FD1C-42BC-0D10-F681-19EE43BB11DA}"/>
              </a:ext>
            </a:extLst>
          </p:cNvPr>
          <p:cNvCxnSpPr>
            <a:cxnSpLocks/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95C2C30B-BBA5-094B-BB9A-8E6F70EA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4057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519621C-8A63-CFE7-8268-E24A3D0E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4198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2115B508-8D3E-285B-784A-E1FEEE327C30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B2092D41-E2CA-A6BF-5F59-278CB1A69027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021DDCFE-7FB9-783F-FB50-60AC4634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982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7F77CBD7-7600-9A2B-9D5B-877C44118648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4389CC8E-E6C2-D580-E2C7-12959AF6EEB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C3F6FC78-4E2B-45C9-9808-5B1E25D411EF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A08A2225-3608-C03A-9686-DA917335022A}"/>
              </a:ext>
            </a:extLst>
          </p:cNvPr>
          <p:cNvCxnSpPr>
            <a:cxnSpLocks/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E0B7D01C-70B3-3044-DF24-623AF2FB261F}"/>
              </a:ext>
            </a:extLst>
          </p:cNvPr>
          <p:cNvCxnSpPr>
            <a:cxnSpLocks/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3433EFDA-B57B-507A-3590-4765539A7415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8E17013E-4ABA-FFF9-EE8E-798D9A7DE665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DC1229BE-6893-8656-918F-383D6AFE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8927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0D450EBD-F084-3A8B-C52B-2AF2EFBAF3E7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A9EB121A-2C83-BA5F-5E0C-F64FECD6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7796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2E50A168-C250-919D-8973-C7B1976874D3}"/>
              </a:ext>
            </a:extLst>
          </p:cNvPr>
          <p:cNvCxnSpPr>
            <a:cxnSpLocks/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E45A388B-18EB-F30A-8A9A-8B10D4493294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3282731-BD62-EEC7-A73E-F262AFD7716E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1D95ED4-7C37-275C-C9B6-2D2682ACF991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800B2C7-E515-C574-E895-598F0436F92C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2152BB-56A1-9A32-25C4-0EA78919346C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88E1562-C5AE-D1D1-0998-A473C7E2116E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ADD3857-47A5-98A8-25A3-44C84344064B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F439040-2354-DB8F-6155-6FA2E0FDC79A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85E441-87BB-5C2B-DB0F-6EEE91023684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A16E4E0-2B67-2E33-06EF-E7DBE096786F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2416B043-652E-06FE-9658-573FBA79CD12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2009304-E32D-152D-6259-7A6AE2AF411E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A8861DC-7EB0-A477-F000-B40BBADD8EE0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FB50FB-6036-E541-3D67-8911CE61E24E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5F32D7EB-0249-6FB7-2745-A853ACFE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9776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888185D6-9002-BACC-A6F3-4A46369CB1F7}"/>
              </a:ext>
            </a:extLst>
          </p:cNvPr>
          <p:cNvCxnSpPr>
            <a:cxnSpLocks/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64424BB7-AA60-1BE3-C88E-3208DF3AF6C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EE0AFA5-2498-7D4D-9995-BC76331EA35F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BF0A7391-0315-7F16-9615-AB564DD8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9929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B34ED9AF-2304-DE08-AB99-A84E3A6A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1721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0D35ECFE-9EF3-BE3A-A55F-DEB9CF4EEE62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6CEB08C8-9B70-18CB-16A1-EB301B03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0770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171" name="椭圆 170">
            <a:extLst>
              <a:ext uri="{FF2B5EF4-FFF2-40B4-BE49-F238E27FC236}">
                <a16:creationId xmlns:a16="http://schemas.microsoft.com/office/drawing/2014/main" id="{DD2E7635-C93D-CE1C-7305-824167A86B80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1A9502C6-1B1E-773F-EDB2-C5F16A9BA768}"/>
              </a:ext>
            </a:extLst>
          </p:cNvPr>
          <p:cNvCxnSpPr>
            <a:cxnSpLocks/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7516C2CF-B16E-C576-D436-2DD255F9F2D7}"/>
              </a:ext>
            </a:extLst>
          </p:cNvPr>
          <p:cNvCxnSpPr>
            <a:cxnSpLocks/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1E44C14F-7E4A-757A-E0B3-22350E38B7DB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2F0F7CC-FE12-A6A7-4C10-3EC189E47E9E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D9D6445-1A8D-28F6-EE21-44BE2AFE06A9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DD261B6-F894-3529-D0F0-14EBDCEC65B2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6653AFD7-24E2-6555-C48A-AB8F98FCDFC4}"/>
              </a:ext>
            </a:extLst>
          </p:cNvPr>
          <p:cNvCxnSpPr>
            <a:cxnSpLocks/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CBC75-7B8A-C429-7F11-8366F1F74512}"/>
              </a:ext>
            </a:extLst>
          </p:cNvPr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CA69-A1B5-2484-5E5D-1DA08BF85AD1}"/>
              </a:ext>
            </a:extLst>
          </p:cNvPr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67115B-01CF-2BFC-7A66-68AF8A50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94544"/>
              </p:ext>
            </p:extLst>
          </p:nvPr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26D498-0450-C278-7DDD-ADA901517A19}"/>
              </a:ext>
            </a:extLst>
          </p:cNvPr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7F9B4BA-F57A-B9E3-690C-D5771591DFFB}"/>
              </a:ext>
            </a:extLst>
          </p:cNvPr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E07B2582-1889-F7A5-313E-884398776973}"/>
              </a:ext>
            </a:extLst>
          </p:cNvPr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C65EB-9DCA-4EFD-27BE-A625D48DD382}"/>
              </a:ext>
            </a:extLst>
          </p:cNvPr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C76A9D5-B8ED-9DAF-6ED6-4C9B0E6F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9504"/>
              </p:ext>
            </p:extLst>
          </p:nvPr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95F8F63-3C7D-982B-9CD4-7A910A95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5178"/>
              </p:ext>
            </p:extLst>
          </p:nvPr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2EB2B3-2844-E2EE-6D9B-B52CC3BAF726}"/>
              </a:ext>
            </a:extLst>
          </p:cNvPr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6ECAC4-FF86-D246-146D-26CCE098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07524"/>
              </p:ext>
            </p:extLst>
          </p:nvPr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>
                  <a:extLst>
                    <a:ext uri="{9D8B030D-6E8A-4147-A177-3AD203B41FA5}">
                      <a16:colId xmlns:a16="http://schemas.microsoft.com/office/drawing/2014/main" val="439809963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44773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2125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836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261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C0B13E2-CDAF-AA90-225C-B40AAE317FC2}"/>
              </a:ext>
            </a:extLst>
          </p:cNvPr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92C37-8913-296D-54B9-6D52309167C8}"/>
              </a:ext>
            </a:extLst>
          </p:cNvPr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E0CDC7E-9878-6667-4C3C-C68195D57E24}"/>
              </a:ext>
            </a:extLst>
          </p:cNvPr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C0F3B-4C10-F8A1-6CB0-B8D9DD091476}"/>
              </a:ext>
            </a:extLst>
          </p:cNvPr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E503033-25AB-0BE2-59F8-C082D8107431}"/>
              </a:ext>
            </a:extLst>
          </p:cNvPr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6E355FE5-7C46-18B7-7056-D1072190E252}"/>
              </a:ext>
            </a:extLst>
          </p:cNvPr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29BA0D-2ED2-EA5B-C855-8447574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6827"/>
              </p:ext>
            </p:extLst>
          </p:nvPr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>
                  <a:extLst>
                    <a:ext uri="{9D8B030D-6E8A-4147-A177-3AD203B41FA5}">
                      <a16:colId xmlns:a16="http://schemas.microsoft.com/office/drawing/2014/main" val="399095137"/>
                    </a:ext>
                  </a:extLst>
                </a:gridCol>
                <a:gridCol w="553339">
                  <a:extLst>
                    <a:ext uri="{9D8B030D-6E8A-4147-A177-3AD203B41FA5}">
                      <a16:colId xmlns:a16="http://schemas.microsoft.com/office/drawing/2014/main" val="3871241615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5645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46812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6300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57A6F821-EE8C-28DA-ED47-A206F11A1109}"/>
              </a:ext>
            </a:extLst>
          </p:cNvPr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46DF5E0-DAAC-2C06-3C3E-47A2D8ACB346}"/>
              </a:ext>
            </a:extLst>
          </p:cNvPr>
          <p:cNvCxnSpPr>
            <a:cxnSpLocks/>
          </p:cNvCxnSpPr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0F4C5D33-37C1-5AC5-E283-4DD3E457871F}"/>
              </a:ext>
            </a:extLst>
          </p:cNvPr>
          <p:cNvCxnSpPr>
            <a:cxnSpLocks/>
          </p:cNvCxnSpPr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05ED1D9-6D8D-6130-7082-BC362927B2A8}"/>
              </a:ext>
            </a:extLst>
          </p:cNvPr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604C9A-D8EE-8444-618E-70BDDEE723DB}"/>
              </a:ext>
            </a:extLst>
          </p:cNvPr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F1FB21F-85A6-E6AA-CCD7-62A9C394F472}"/>
              </a:ext>
            </a:extLst>
          </p:cNvPr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85DAAA-80E7-9364-0155-6D5AB1B80F94}"/>
              </a:ext>
            </a:extLst>
          </p:cNvPr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4DAAD81-6792-93AB-800F-82CF3C81F60B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7B8EBB8-33FC-A7EA-1DEA-3510589B54B7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F568630-EF1E-BF99-748C-D3A1C0672C2A}"/>
              </a:ext>
            </a:extLst>
          </p:cNvPr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89EEF27D-A286-4581-BCE0-8E1ECE320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66416"/>
              </p:ext>
            </p:extLst>
          </p:nvPr>
        </p:nvGraphicFramePr>
        <p:xfrm>
          <a:off x="5308467" y="1607371"/>
          <a:ext cx="1384705" cy="154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PageHeader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BFAD5B6F-10C5-A120-A80B-87F2F73BA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50899"/>
              </p:ext>
            </p:extLst>
          </p:nvPr>
        </p:nvGraphicFramePr>
        <p:xfrm>
          <a:off x="6936986" y="1721503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F997B180-0AA9-5C32-CF33-1C308B3ED17C}"/>
              </a:ext>
            </a:extLst>
          </p:cNvPr>
          <p:cNvSpPr txBox="1"/>
          <p:nvPr/>
        </p:nvSpPr>
        <p:spPr>
          <a:xfrm>
            <a:off x="6996412" y="1432187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CB107EB-5E83-19AC-A662-4EBFD67BA184}"/>
              </a:ext>
            </a:extLst>
          </p:cNvPr>
          <p:cNvSpPr txBox="1"/>
          <p:nvPr/>
        </p:nvSpPr>
        <p:spPr>
          <a:xfrm>
            <a:off x="7649555" y="1879729"/>
            <a:ext cx="2745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[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DEAD]</a:t>
            </a:r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BB9072E1-435D-F43D-0FD5-620C59320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11703"/>
              </p:ext>
            </p:extLst>
          </p:nvPr>
        </p:nvGraphicFramePr>
        <p:xfrm>
          <a:off x="6936986" y="2613934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49" name="表格 28">
            <a:extLst>
              <a:ext uri="{FF2B5EF4-FFF2-40B4-BE49-F238E27FC236}">
                <a16:creationId xmlns:a16="http://schemas.microsoft.com/office/drawing/2014/main" id="{FDC3265B-516F-AAA1-90A6-D4F60C25A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03421"/>
              </p:ext>
            </p:extLst>
          </p:nvPr>
        </p:nvGraphicFramePr>
        <p:xfrm>
          <a:off x="8392867" y="2492275"/>
          <a:ext cx="6072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6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cxnSp>
        <p:nvCxnSpPr>
          <p:cNvPr id="52" name="直线箭头连接符 35">
            <a:extLst>
              <a:ext uri="{FF2B5EF4-FFF2-40B4-BE49-F238E27FC236}">
                <a16:creationId xmlns:a16="http://schemas.microsoft.com/office/drawing/2014/main" id="{02309F56-EF31-BDF6-B788-658911C4B344}"/>
              </a:ext>
            </a:extLst>
          </p:cNvPr>
          <p:cNvCxnSpPr>
            <a:cxnSpLocks/>
          </p:cNvCxnSpPr>
          <p:nvPr/>
        </p:nvCxnSpPr>
        <p:spPr>
          <a:xfrm flipV="1">
            <a:off x="6693171" y="1721503"/>
            <a:ext cx="243815" cy="1397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35">
            <a:extLst>
              <a:ext uri="{FF2B5EF4-FFF2-40B4-BE49-F238E27FC236}">
                <a16:creationId xmlns:a16="http://schemas.microsoft.com/office/drawing/2014/main" id="{FFC1BA81-86DF-454F-DF2F-530EF928826C}"/>
              </a:ext>
            </a:extLst>
          </p:cNvPr>
          <p:cNvCxnSpPr>
            <a:cxnSpLocks/>
          </p:cNvCxnSpPr>
          <p:nvPr/>
        </p:nvCxnSpPr>
        <p:spPr>
          <a:xfrm>
            <a:off x="6693170" y="2115089"/>
            <a:ext cx="243816" cy="25845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35">
            <a:extLst>
              <a:ext uri="{FF2B5EF4-FFF2-40B4-BE49-F238E27FC236}">
                <a16:creationId xmlns:a16="http://schemas.microsoft.com/office/drawing/2014/main" id="{104AF32A-F79E-7117-0356-38C06884F9FF}"/>
              </a:ext>
            </a:extLst>
          </p:cNvPr>
          <p:cNvCxnSpPr>
            <a:cxnSpLocks/>
          </p:cNvCxnSpPr>
          <p:nvPr/>
        </p:nvCxnSpPr>
        <p:spPr>
          <a:xfrm flipV="1">
            <a:off x="6693170" y="2609337"/>
            <a:ext cx="243816" cy="27652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35">
            <a:extLst>
              <a:ext uri="{FF2B5EF4-FFF2-40B4-BE49-F238E27FC236}">
                <a16:creationId xmlns:a16="http://schemas.microsoft.com/office/drawing/2014/main" id="{E20630BA-6137-09D9-4ABD-C8C94F24745A}"/>
              </a:ext>
            </a:extLst>
          </p:cNvPr>
          <p:cNvCxnSpPr>
            <a:cxnSpLocks/>
          </p:cNvCxnSpPr>
          <p:nvPr/>
        </p:nvCxnSpPr>
        <p:spPr>
          <a:xfrm>
            <a:off x="6693170" y="3139720"/>
            <a:ext cx="243816" cy="100637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35">
            <a:extLst>
              <a:ext uri="{FF2B5EF4-FFF2-40B4-BE49-F238E27FC236}">
                <a16:creationId xmlns:a16="http://schemas.microsoft.com/office/drawing/2014/main" id="{66145F89-946E-EC4D-A9AC-5BCDF79FD88A}"/>
              </a:ext>
            </a:extLst>
          </p:cNvPr>
          <p:cNvCxnSpPr>
            <a:cxnSpLocks/>
          </p:cNvCxnSpPr>
          <p:nvPr/>
        </p:nvCxnSpPr>
        <p:spPr>
          <a:xfrm flipV="1">
            <a:off x="8149053" y="2492275"/>
            <a:ext cx="243814" cy="1200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35">
            <a:extLst>
              <a:ext uri="{FF2B5EF4-FFF2-40B4-BE49-F238E27FC236}">
                <a16:creationId xmlns:a16="http://schemas.microsoft.com/office/drawing/2014/main" id="{D4E5C0A1-CAF5-EAFD-AD8E-C7BC6054E81D}"/>
              </a:ext>
            </a:extLst>
          </p:cNvPr>
          <p:cNvCxnSpPr>
            <a:cxnSpLocks/>
          </p:cNvCxnSpPr>
          <p:nvPr/>
        </p:nvCxnSpPr>
        <p:spPr>
          <a:xfrm>
            <a:off x="8149052" y="2834624"/>
            <a:ext cx="243815" cy="30509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B7383ABD-6805-C459-70F7-B59251800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2355"/>
              </p:ext>
            </p:extLst>
          </p:nvPr>
        </p:nvGraphicFramePr>
        <p:xfrm>
          <a:off x="2428245" y="5064773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A44E91D3-2639-E3C3-53DB-E958E06ACE66}"/>
              </a:ext>
            </a:extLst>
          </p:cNvPr>
          <p:cNvSpPr txBox="1"/>
          <p:nvPr/>
        </p:nvSpPr>
        <p:spPr>
          <a:xfrm>
            <a:off x="1934075" y="5044410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1</a:t>
            </a:r>
            <a:endParaRPr lang="zh-CN" altLang="en-US" sz="120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A5A4E71-DEF5-94AD-C4D8-8066E40DF076}"/>
              </a:ext>
            </a:extLst>
          </p:cNvPr>
          <p:cNvSpPr txBox="1"/>
          <p:nvPr/>
        </p:nvSpPr>
        <p:spPr>
          <a:xfrm>
            <a:off x="1934075" y="5239438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2</a:t>
            </a:r>
            <a:endParaRPr lang="zh-CN" altLang="en-US" sz="12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7CB80FA-24AA-71CC-F8C6-71B3AFD0B7F5}"/>
              </a:ext>
            </a:extLst>
          </p:cNvPr>
          <p:cNvSpPr txBox="1"/>
          <p:nvPr/>
        </p:nvSpPr>
        <p:spPr>
          <a:xfrm>
            <a:off x="1934075" y="5443204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3</a:t>
            </a:r>
            <a:endParaRPr lang="zh-CN" altLang="en-US" sz="120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E630C7-3E1B-F805-48F4-677E2A34DAA4}"/>
              </a:ext>
            </a:extLst>
          </p:cNvPr>
          <p:cNvSpPr txBox="1"/>
          <p:nvPr/>
        </p:nvSpPr>
        <p:spPr>
          <a:xfrm>
            <a:off x="1925476" y="5686181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...</a:t>
            </a:r>
            <a:endParaRPr lang="zh-CN" altLang="en-US" sz="120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51FF87-B3B9-E4C1-2235-276CF85A314D}"/>
              </a:ext>
            </a:extLst>
          </p:cNvPr>
          <p:cNvSpPr txBox="1"/>
          <p:nvPr/>
        </p:nvSpPr>
        <p:spPr>
          <a:xfrm>
            <a:off x="2246320" y="4767313"/>
            <a:ext cx="1081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CommitLog</a:t>
            </a:r>
            <a:endParaRPr lang="zh-CN" altLang="en-US" sz="1200" b="1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BA2B7D5-D9A0-67D3-531F-BF27E40F0B43}"/>
              </a:ext>
            </a:extLst>
          </p:cNvPr>
          <p:cNvSpPr/>
          <p:nvPr/>
        </p:nvSpPr>
        <p:spPr>
          <a:xfrm>
            <a:off x="126349" y="5171915"/>
            <a:ext cx="1557555" cy="652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位图，每位表示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种状态：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in-progress,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- committed / aborted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- sub-commited]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827577A-9497-FB7F-711C-810F97B80925}"/>
              </a:ext>
            </a:extLst>
          </p:cNvPr>
          <p:cNvSpPr/>
          <p:nvPr/>
        </p:nvSpPr>
        <p:spPr>
          <a:xfrm>
            <a:off x="7917724" y="4292305"/>
            <a:ext cx="1731102" cy="860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如果</a:t>
            </a:r>
            <a:r>
              <a:rPr lang="en-US" altLang="zh-CN" sz="1000">
                <a:solidFill>
                  <a:schemeClr val="tx1"/>
                </a:solidFill>
              </a:rPr>
              <a:t>tup</a:t>
            </a:r>
            <a:r>
              <a:rPr lang="zh-CN" altLang="en-US" sz="1000">
                <a:solidFill>
                  <a:schemeClr val="tx1"/>
                </a:solidFill>
              </a:rPr>
              <a:t>已提交或回滚，快速设置标记，无需每次查找</a:t>
            </a:r>
            <a:r>
              <a:rPr lang="en-US" altLang="zh-CN" sz="1000">
                <a:solidFill>
                  <a:schemeClr val="tx1"/>
                </a:solidFill>
              </a:rPr>
              <a:t>Commit Log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种标记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685CD8FA-557D-1E17-D9E9-822B351DB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58701"/>
              </p:ext>
            </p:extLst>
          </p:nvPr>
        </p:nvGraphicFramePr>
        <p:xfrm>
          <a:off x="2368075" y="1348026"/>
          <a:ext cx="653143" cy="879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222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6FC07E6E-E673-F91A-917C-F1046CD4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57298"/>
              </p:ext>
            </p:extLst>
          </p:nvPr>
        </p:nvGraphicFramePr>
        <p:xfrm>
          <a:off x="3265737" y="1447013"/>
          <a:ext cx="753245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245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lxid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pgprocno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10285"/>
                  </a:ext>
                </a:extLst>
              </a:tr>
            </a:tbl>
          </a:graphicData>
        </a:graphic>
      </p:graphicFrame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37E65158-1588-312D-21A1-58629733A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83558"/>
              </p:ext>
            </p:extLst>
          </p:nvPr>
        </p:nvGraphicFramePr>
        <p:xfrm>
          <a:off x="2368075" y="2681305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B2F76AC6-D6C2-AD27-7941-E47BB6742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60727"/>
              </p:ext>
            </p:extLst>
          </p:nvPr>
        </p:nvGraphicFramePr>
        <p:xfrm>
          <a:off x="3222303" y="2805424"/>
          <a:ext cx="5817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5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</a:tbl>
          </a:graphicData>
        </a:graphic>
      </p:graphicFrame>
      <p:cxnSp>
        <p:nvCxnSpPr>
          <p:cNvPr id="115" name="直线箭头连接符 35">
            <a:extLst>
              <a:ext uri="{FF2B5EF4-FFF2-40B4-BE49-F238E27FC236}">
                <a16:creationId xmlns:a16="http://schemas.microsoft.com/office/drawing/2014/main" id="{DBD8BC44-CFE0-40F3-A402-FE79C9679B0B}"/>
              </a:ext>
            </a:extLst>
          </p:cNvPr>
          <p:cNvCxnSpPr>
            <a:cxnSpLocks/>
          </p:cNvCxnSpPr>
          <p:nvPr/>
        </p:nvCxnSpPr>
        <p:spPr>
          <a:xfrm>
            <a:off x="3031664" y="1348026"/>
            <a:ext cx="234073" cy="989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35">
            <a:extLst>
              <a:ext uri="{FF2B5EF4-FFF2-40B4-BE49-F238E27FC236}">
                <a16:creationId xmlns:a16="http://schemas.microsoft.com/office/drawing/2014/main" id="{702C8815-ADB1-F5E0-89C1-011B94AF79BE}"/>
              </a:ext>
            </a:extLst>
          </p:cNvPr>
          <p:cNvCxnSpPr>
            <a:cxnSpLocks/>
          </p:cNvCxnSpPr>
          <p:nvPr/>
        </p:nvCxnSpPr>
        <p:spPr>
          <a:xfrm>
            <a:off x="3021218" y="1575946"/>
            <a:ext cx="233848" cy="5277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35">
            <a:extLst>
              <a:ext uri="{FF2B5EF4-FFF2-40B4-BE49-F238E27FC236}">
                <a16:creationId xmlns:a16="http://schemas.microsoft.com/office/drawing/2014/main" id="{027D3158-270B-B5CE-CF9E-F472D398E923}"/>
              </a:ext>
            </a:extLst>
          </p:cNvPr>
          <p:cNvCxnSpPr>
            <a:cxnSpLocks/>
          </p:cNvCxnSpPr>
          <p:nvPr/>
        </p:nvCxnSpPr>
        <p:spPr>
          <a:xfrm>
            <a:off x="3021218" y="2681305"/>
            <a:ext cx="201085" cy="12411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35">
            <a:extLst>
              <a:ext uri="{FF2B5EF4-FFF2-40B4-BE49-F238E27FC236}">
                <a16:creationId xmlns:a16="http://schemas.microsoft.com/office/drawing/2014/main" id="{C34FA356-4D85-19E1-3E04-41F23E4B61DD}"/>
              </a:ext>
            </a:extLst>
          </p:cNvPr>
          <p:cNvCxnSpPr>
            <a:cxnSpLocks/>
          </p:cNvCxnSpPr>
          <p:nvPr/>
        </p:nvCxnSpPr>
        <p:spPr>
          <a:xfrm>
            <a:off x="3015995" y="2900185"/>
            <a:ext cx="206308" cy="342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5CB90EB6-907D-9873-04D7-FBF86343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67362"/>
              </p:ext>
            </p:extLst>
          </p:nvPr>
        </p:nvGraphicFramePr>
        <p:xfrm>
          <a:off x="2306180" y="3926860"/>
          <a:ext cx="65314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725978340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31816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xmax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4759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xip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01386"/>
                  </a:ext>
                </a:extLst>
              </a:tr>
            </a:tbl>
          </a:graphicData>
        </a:graphic>
      </p:graphicFrame>
      <p:sp>
        <p:nvSpPr>
          <p:cNvPr id="128" name="文本框 127">
            <a:extLst>
              <a:ext uri="{FF2B5EF4-FFF2-40B4-BE49-F238E27FC236}">
                <a16:creationId xmlns:a16="http://schemas.microsoft.com/office/drawing/2014/main" id="{198B3648-4A70-C0EB-87B2-7277C9E57F83}"/>
              </a:ext>
            </a:extLst>
          </p:cNvPr>
          <p:cNvSpPr txBox="1"/>
          <p:nvPr/>
        </p:nvSpPr>
        <p:spPr>
          <a:xfrm>
            <a:off x="2306180" y="1058559"/>
            <a:ext cx="831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2150423-9B00-E671-EF56-2712DD372F13}"/>
              </a:ext>
            </a:extLst>
          </p:cNvPr>
          <p:cNvSpPr txBox="1"/>
          <p:nvPr/>
        </p:nvSpPr>
        <p:spPr>
          <a:xfrm>
            <a:off x="2118795" y="2384276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7063E95-CF33-FEB3-F636-B843B62F67CA}"/>
              </a:ext>
            </a:extLst>
          </p:cNvPr>
          <p:cNvSpPr txBox="1"/>
          <p:nvPr/>
        </p:nvSpPr>
        <p:spPr>
          <a:xfrm>
            <a:off x="2061625" y="3638561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A94E9FB-2715-0B12-CF5C-5D9572FF5655}"/>
              </a:ext>
            </a:extLst>
          </p:cNvPr>
          <p:cNvSpPr/>
          <p:nvPr/>
        </p:nvSpPr>
        <p:spPr>
          <a:xfrm>
            <a:off x="119609" y="3892788"/>
            <a:ext cx="1557555" cy="51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某一时刻，遍历全部</a:t>
            </a:r>
            <a:r>
              <a:rPr lang="en-US" altLang="zh-CN" sz="1000">
                <a:solidFill>
                  <a:schemeClr val="tx1"/>
                </a:solidFill>
              </a:rPr>
              <a:t>PGXACT</a:t>
            </a:r>
            <a:r>
              <a:rPr lang="zh-CN" altLang="en-US" sz="1000">
                <a:solidFill>
                  <a:schemeClr val="tx1"/>
                </a:solidFill>
              </a:rPr>
              <a:t>，获取所有事务状态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982A92C-88B4-CE69-3E52-F9DEBDE2C9B3}"/>
              </a:ext>
            </a:extLst>
          </p:cNvPr>
          <p:cNvSpPr txBox="1"/>
          <p:nvPr/>
        </p:nvSpPr>
        <p:spPr>
          <a:xfrm>
            <a:off x="2944908" y="3897737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最老事务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795F62A-62E0-B80E-2789-7A5B0A747DF8}"/>
              </a:ext>
            </a:extLst>
          </p:cNvPr>
          <p:cNvSpPr txBox="1"/>
          <p:nvPr/>
        </p:nvSpPr>
        <p:spPr>
          <a:xfrm>
            <a:off x="2944908" y="4129530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最新事务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82311D2-8992-6AF1-C9CA-97DF3818E4D6}"/>
              </a:ext>
            </a:extLst>
          </p:cNvPr>
          <p:cNvSpPr txBox="1"/>
          <p:nvPr/>
        </p:nvSpPr>
        <p:spPr>
          <a:xfrm>
            <a:off x="2938847" y="4357352"/>
            <a:ext cx="17311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详细枚举范围内的事务</a:t>
            </a:r>
          </a:p>
        </p:txBody>
      </p:sp>
    </p:spTree>
    <p:extLst>
      <p:ext uri="{BB962C8B-B14F-4D97-AF65-F5344CB8AC3E}">
        <p14:creationId xmlns:p14="http://schemas.microsoft.com/office/powerpoint/2010/main" val="25974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1A00D1-8F9A-985F-B2F1-DC95F946CF73}"/>
              </a:ext>
            </a:extLst>
          </p:cNvPr>
          <p:cNvSpPr/>
          <p:nvPr/>
        </p:nvSpPr>
        <p:spPr>
          <a:xfrm>
            <a:off x="1829785" y="3872881"/>
            <a:ext cx="635726" cy="200026"/>
          </a:xfrm>
          <a:prstGeom prst="rect">
            <a:avLst/>
          </a:prstGeom>
          <a:solidFill>
            <a:srgbClr val="FAD0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不可见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267660-1DFF-0E39-8799-D2C7330D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76980"/>
              </p:ext>
            </p:extLst>
          </p:nvPr>
        </p:nvGraphicFramePr>
        <p:xfrm>
          <a:off x="2101487" y="1133670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1638251192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16556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9696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7B70907-50F3-F120-D607-63D7C5FC4C10}"/>
              </a:ext>
            </a:extLst>
          </p:cNvPr>
          <p:cNvSpPr txBox="1"/>
          <p:nvPr/>
        </p:nvSpPr>
        <p:spPr>
          <a:xfrm>
            <a:off x="1137760" y="1532944"/>
            <a:ext cx="1291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xmin_commited</a:t>
            </a:r>
            <a:endParaRPr lang="zh-CN" altLang="en-US" sz="120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BF7242F-9AB0-A7C2-1B0B-73728CE5504E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1898499" y="1456555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C8D2196-5222-2232-E3F6-DC65D95942BE}"/>
              </a:ext>
            </a:extLst>
          </p:cNvPr>
          <p:cNvSpPr txBox="1"/>
          <p:nvPr/>
        </p:nvSpPr>
        <p:spPr>
          <a:xfrm>
            <a:off x="2747350" y="1571430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not xmin_commited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ACC74E-2C29-CFAA-B203-1C69B3CF5A20}"/>
              </a:ext>
            </a:extLst>
          </p:cNvPr>
          <p:cNvSpPr/>
          <p:nvPr/>
        </p:nvSpPr>
        <p:spPr>
          <a:xfrm>
            <a:off x="10443" y="2939431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A4FFC7-5EC9-98A1-5912-20DE789BC9ED}"/>
              </a:ext>
            </a:extLst>
          </p:cNvPr>
          <p:cNvSpPr/>
          <p:nvPr/>
        </p:nvSpPr>
        <p:spPr>
          <a:xfrm>
            <a:off x="191993" y="3456992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CEFD38C-DE41-7B28-B865-FC11D622F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36505"/>
              </p:ext>
            </p:extLst>
          </p:nvPr>
        </p:nvGraphicFramePr>
        <p:xfrm>
          <a:off x="2589710" y="1977406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F4EB1BF-E451-55CF-4B81-BCE85581C813}"/>
              </a:ext>
            </a:extLst>
          </p:cNvPr>
          <p:cNvCxnSpPr>
            <a:cxnSpLocks/>
          </p:cNvCxnSpPr>
          <p:nvPr/>
        </p:nvCxnSpPr>
        <p:spPr>
          <a:xfrm rot="5400000">
            <a:off x="2386722" y="2359631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7ED9D13-C01E-AE97-094D-290D50F4EF19}"/>
              </a:ext>
            </a:extLst>
          </p:cNvPr>
          <p:cNvSpPr txBox="1"/>
          <p:nvPr/>
        </p:nvSpPr>
        <p:spPr>
          <a:xfrm>
            <a:off x="1783623" y="2418325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= my xid</a:t>
            </a:r>
            <a:endParaRPr lang="zh-CN" altLang="en-US" sz="120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89C6FF9-D57A-D3AD-A57E-B3614AD92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77052"/>
              </p:ext>
            </p:extLst>
          </p:nvPr>
        </p:nvGraphicFramePr>
        <p:xfrm>
          <a:off x="1931395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419606F-FC17-055A-463C-FC1954168B79}"/>
              </a:ext>
            </a:extLst>
          </p:cNvPr>
          <p:cNvSpPr txBox="1"/>
          <p:nvPr/>
        </p:nvSpPr>
        <p:spPr>
          <a:xfrm>
            <a:off x="1387723" y="3456992"/>
            <a:ext cx="884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&gt;= my cid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EAFDE01-426B-28A3-DE51-D8DAB628F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51772"/>
              </p:ext>
            </p:extLst>
          </p:nvPr>
        </p:nvGraphicFramePr>
        <p:xfrm>
          <a:off x="3102970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F3CD234-C870-3BF6-48A0-B0C5CCAD35F4}"/>
              </a:ext>
            </a:extLst>
          </p:cNvPr>
          <p:cNvCxnSpPr>
            <a:cxnSpLocks/>
          </p:cNvCxnSpPr>
          <p:nvPr/>
        </p:nvCxnSpPr>
        <p:spPr>
          <a:xfrm>
            <a:off x="3738695" y="3324225"/>
            <a:ext cx="63328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1A4239D-B57E-E43D-4E42-E63809199EB6}"/>
              </a:ext>
            </a:extLst>
          </p:cNvPr>
          <p:cNvSpPr/>
          <p:nvPr/>
        </p:nvSpPr>
        <p:spPr>
          <a:xfrm>
            <a:off x="4371975" y="3244230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5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7DF80E-58E1-C952-D959-24B3EFE7DB43}"/>
              </a:ext>
            </a:extLst>
          </p:cNvPr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4ADA2-67C9-6F6C-F368-9E88673976B9}"/>
              </a:ext>
            </a:extLst>
          </p:cNvPr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43457-27B3-55C1-7737-CE107490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2224"/>
              </p:ext>
            </p:extLst>
          </p:nvPr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48D717-BDB4-636B-8732-A3F800CAD9AF}"/>
              </a:ext>
            </a:extLst>
          </p:cNvPr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7F5093CD-52E2-3BDD-40A1-F330914C85DA}"/>
              </a:ext>
            </a:extLst>
          </p:cNvPr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C16339E4-521E-43CC-59A8-E247E5412555}"/>
              </a:ext>
            </a:extLst>
          </p:cNvPr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969C3-B60F-6E78-0BB1-BE5ABAEF4080}"/>
              </a:ext>
            </a:extLst>
          </p:cNvPr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6D0D68-EEDD-E71B-BF19-E90CFCBC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455"/>
              </p:ext>
            </p:extLst>
          </p:nvPr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959FEC-8C2A-04CB-3F79-CACE5013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1219"/>
              </p:ext>
            </p:extLst>
          </p:nvPr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C9026BF-9EBA-96DB-FD1C-1AB6FCFF4C48}"/>
              </a:ext>
            </a:extLst>
          </p:cNvPr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E7FA8-B2D0-2C43-B0CD-E1BE6A7EDA61}"/>
              </a:ext>
            </a:extLst>
          </p:cNvPr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28A5DA6-C5DC-BA5D-779C-29CF749399A3}"/>
              </a:ext>
            </a:extLst>
          </p:cNvPr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3B912FB2-49B6-65F1-BACD-039303F6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1998"/>
              </p:ext>
            </p:extLst>
          </p:nvPr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CB3DDA55-C65B-C69F-1897-8F7979E9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12668"/>
              </p:ext>
            </p:extLst>
          </p:nvPr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1" name="表格 28">
            <a:extLst>
              <a:ext uri="{FF2B5EF4-FFF2-40B4-BE49-F238E27FC236}">
                <a16:creationId xmlns:a16="http://schemas.microsoft.com/office/drawing/2014/main" id="{E6F9B75A-4B87-5C99-6F97-EFAD6081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8440"/>
              </p:ext>
            </p:extLst>
          </p:nvPr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121D994B-7621-B134-78E6-EB0B5CD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9518"/>
              </p:ext>
            </p:extLst>
          </p:nvPr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7D37D49-EC1D-D63B-257A-BC15DFCCB647}"/>
              </a:ext>
            </a:extLst>
          </p:cNvPr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2E8339A-6A2C-F0B2-3895-3A3C7A27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496"/>
              </p:ext>
            </p:extLst>
          </p:nvPr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849408-16AF-69CC-312A-2219D94945C6}"/>
              </a:ext>
            </a:extLst>
          </p:cNvPr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8D669040-1B91-3AD3-5F7C-5B256A1F4488}"/>
              </a:ext>
            </a:extLst>
          </p:cNvPr>
          <p:cNvCxnSpPr>
            <a:cxnSpLocks/>
          </p:cNvCxnSpPr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1367290-3426-BD2E-50AC-A589368D23F4}"/>
              </a:ext>
            </a:extLst>
          </p:cNvPr>
          <p:cNvCxnSpPr>
            <a:cxnSpLocks/>
          </p:cNvCxnSpPr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73DA46CB-989B-2BEF-B27F-88CB4D81D2E2}"/>
              </a:ext>
            </a:extLst>
          </p:cNvPr>
          <p:cNvCxnSpPr>
            <a:cxnSpLocks/>
          </p:cNvCxnSpPr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5EB3202A-9E79-0A15-C127-FF195C06F6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6157B262-6E74-B06C-7086-53B35505B4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FD48F0F2-F0C2-E05D-6E09-86F038ABA7A1}"/>
              </a:ext>
            </a:extLst>
          </p:cNvPr>
          <p:cNvCxnSpPr>
            <a:cxnSpLocks/>
          </p:cNvCxnSpPr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3A608C6F-DE6E-1EA7-3DDE-03929B321F7B}"/>
              </a:ext>
            </a:extLst>
          </p:cNvPr>
          <p:cNvCxnSpPr>
            <a:cxnSpLocks/>
          </p:cNvCxnSpPr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61846B0-FC1A-D52C-2AE1-0190B62D7585}"/>
              </a:ext>
            </a:extLst>
          </p:cNvPr>
          <p:cNvCxnSpPr>
            <a:cxnSpLocks/>
          </p:cNvCxnSpPr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D29971-2553-EAF0-1952-4B4EA96AB414}"/>
              </a:ext>
            </a:extLst>
          </p:cNvPr>
          <p:cNvCxnSpPr>
            <a:cxnSpLocks/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189254E-A290-DECC-CE4A-5E5D7305A11F}"/>
              </a:ext>
            </a:extLst>
          </p:cNvPr>
          <p:cNvCxnSpPr>
            <a:cxnSpLocks/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C29080A-53E2-298B-9045-13A0DC4346EF}"/>
              </a:ext>
            </a:extLst>
          </p:cNvPr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8AA518-FCCD-EBE0-26D3-250B78E8ED87}"/>
              </a:ext>
            </a:extLst>
          </p:cNvPr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6FAD09-EA8B-5BCB-ED64-3D77AFB8BE85}"/>
              </a:ext>
            </a:extLst>
          </p:cNvPr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66D35C-BE0E-A8A9-7DC7-5CEC3A0E9611}"/>
              </a:ext>
            </a:extLst>
          </p:cNvPr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2B414F0-446C-0D7F-E0A7-0E7F455445A7}"/>
              </a:ext>
            </a:extLst>
          </p:cNvPr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D4A6B06-31CB-00A7-38CF-ED41AC079CB1}"/>
              </a:ext>
            </a:extLst>
          </p:cNvPr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48452B-0DC6-2FBD-23E0-703A9D76791B}"/>
              </a:ext>
            </a:extLst>
          </p:cNvPr>
          <p:cNvCxnSpPr>
            <a:cxnSpLocks/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C6C1B61-1BAD-A13F-118F-AF4646BBE9F5}"/>
              </a:ext>
            </a:extLst>
          </p:cNvPr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4933F0-D643-19E6-EF36-3973FA966B24}"/>
              </a:ext>
            </a:extLst>
          </p:cNvPr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D97C90CA-1BEA-208C-F1DD-C77BB875C614}"/>
              </a:ext>
            </a:extLst>
          </p:cNvPr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C58EC9D-3349-01FC-9A6E-57E19A76FCFF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</a:p>
        </p:txBody>
      </p:sp>
    </p:spTree>
    <p:extLst>
      <p:ext uri="{BB962C8B-B14F-4D97-AF65-F5344CB8AC3E}">
        <p14:creationId xmlns:p14="http://schemas.microsoft.com/office/powerpoint/2010/main" val="2659553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C96B2-D9F5-4C9B-DD2C-4E956A5704DE}"/>
              </a:ext>
            </a:extLst>
          </p:cNvPr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C6714-D102-4C1F-CE23-51D90AD5874B}"/>
              </a:ext>
            </a:extLst>
          </p:cNvPr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367D9D-A806-3A1E-0BA8-C5DD0F01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0465"/>
              </p:ext>
            </p:extLst>
          </p:nvPr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05C751-A7EC-4012-94E2-5BD5163A783E}"/>
              </a:ext>
            </a:extLst>
          </p:cNvPr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5B840CD1-283A-744B-3497-96E09E90AA3B}"/>
              </a:ext>
            </a:extLst>
          </p:cNvPr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A1E38656-521D-AD99-FAD9-954E3109F8B4}"/>
              </a:ext>
            </a:extLst>
          </p:cNvPr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37B55-FBF7-8527-A2CD-EAEB1E71B4F4}"/>
              </a:ext>
            </a:extLst>
          </p:cNvPr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7E260-C773-923B-7621-EEEE4CCB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2952"/>
              </p:ext>
            </p:extLst>
          </p:nvPr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4C6628-0054-FB5A-8ADD-77BDAF9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002"/>
              </p:ext>
            </p:extLst>
          </p:nvPr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73B057-C9A9-4579-09F9-F76DAC55D441}"/>
              </a:ext>
            </a:extLst>
          </p:cNvPr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D8DC2-1267-9D71-659F-024E767FDC9C}"/>
              </a:ext>
            </a:extLst>
          </p:cNvPr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13F321A9-5CAC-963D-A629-3F8A15B19BC3}"/>
              </a:ext>
            </a:extLst>
          </p:cNvPr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25F9CAAF-AC19-D3BF-5A05-600A858EE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3327"/>
              </p:ext>
            </p:extLst>
          </p:nvPr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5" name="表格 28">
            <a:extLst>
              <a:ext uri="{FF2B5EF4-FFF2-40B4-BE49-F238E27FC236}">
                <a16:creationId xmlns:a16="http://schemas.microsoft.com/office/drawing/2014/main" id="{9DC07CBC-4B06-2E7A-6644-44FA6742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3729"/>
              </p:ext>
            </p:extLst>
          </p:nvPr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3D8CC065-72CC-BED5-C526-5E8E27F4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8102"/>
              </p:ext>
            </p:extLst>
          </p:nvPr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15F1D507-36B2-14CC-1E67-6CF58826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8697"/>
              </p:ext>
            </p:extLst>
          </p:nvPr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7A3212C-609F-7B2C-0E17-57BA33A9C3A8}"/>
              </a:ext>
            </a:extLst>
          </p:cNvPr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ACC02E-86E4-66AD-7301-CB995A0D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901"/>
              </p:ext>
            </p:extLst>
          </p:nvPr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05DEC9-AC28-0113-16F9-B7AAF35098BA}"/>
              </a:ext>
            </a:extLst>
          </p:cNvPr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>
            <a:extLst>
              <a:ext uri="{FF2B5EF4-FFF2-40B4-BE49-F238E27FC236}">
                <a16:creationId xmlns:a16="http://schemas.microsoft.com/office/drawing/2014/main" id="{81DA3451-AE76-E650-5264-E8444F9D2E92}"/>
              </a:ext>
            </a:extLst>
          </p:cNvPr>
          <p:cNvCxnSpPr>
            <a:cxnSpLocks/>
          </p:cNvCxnSpPr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>
            <a:extLst>
              <a:ext uri="{FF2B5EF4-FFF2-40B4-BE49-F238E27FC236}">
                <a16:creationId xmlns:a16="http://schemas.microsoft.com/office/drawing/2014/main" id="{0CAF1F1F-CEB5-6F27-944A-E889B29BF3BF}"/>
              </a:ext>
            </a:extLst>
          </p:cNvPr>
          <p:cNvCxnSpPr>
            <a:cxnSpLocks/>
          </p:cNvCxnSpPr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8403DABE-5555-9BE5-BD3C-431ECAB59430}"/>
              </a:ext>
            </a:extLst>
          </p:cNvPr>
          <p:cNvCxnSpPr>
            <a:cxnSpLocks/>
          </p:cNvCxnSpPr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4FFE9DBE-F387-2485-C885-19BDF2CAB44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C739C5E3-7E11-84C3-A3F2-BA65DAED896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C04BFD5-EBDF-07CB-DD60-9BC223931D8D}"/>
              </a:ext>
            </a:extLst>
          </p:cNvPr>
          <p:cNvCxnSpPr>
            <a:cxnSpLocks/>
          </p:cNvCxnSpPr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>
            <a:extLst>
              <a:ext uri="{FF2B5EF4-FFF2-40B4-BE49-F238E27FC236}">
                <a16:creationId xmlns:a16="http://schemas.microsoft.com/office/drawing/2014/main" id="{D5DB21CD-D67F-73BC-75EE-F760C6A77088}"/>
              </a:ext>
            </a:extLst>
          </p:cNvPr>
          <p:cNvCxnSpPr>
            <a:cxnSpLocks/>
          </p:cNvCxnSpPr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C39DD9D6-0B53-EEA4-97E0-5A0EB11184B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65E8BE1-FE54-8968-324B-2E8B402F246C}"/>
              </a:ext>
            </a:extLst>
          </p:cNvPr>
          <p:cNvCxnSpPr>
            <a:cxnSpLocks/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73AF54C-F17E-0DE3-A087-3B70976B2386}"/>
              </a:ext>
            </a:extLst>
          </p:cNvPr>
          <p:cNvCxnSpPr>
            <a:cxnSpLocks/>
          </p:cNvCxnSpPr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D6BCAC8-213E-EAD6-4FF6-1A97C45E68B7}"/>
              </a:ext>
            </a:extLst>
          </p:cNvPr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8E181D-19EA-E094-E861-E35B0076D5A0}"/>
              </a:ext>
            </a:extLst>
          </p:cNvPr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73C7EF-193B-5222-5F4D-E9B39663BDD1}"/>
              </a:ext>
            </a:extLst>
          </p:cNvPr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76FF38-6C0D-C45B-D598-42E2B378255E}"/>
              </a:ext>
            </a:extLst>
          </p:cNvPr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C78D3C9-AC92-DC66-2153-0AD726D6D8D0}"/>
              </a:ext>
            </a:extLst>
          </p:cNvPr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A16681-9D9E-D1DA-5513-8EC28D9983E8}"/>
              </a:ext>
            </a:extLst>
          </p:cNvPr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C9FBB37-6200-9664-3081-EE4C96714A4E}"/>
              </a:ext>
            </a:extLst>
          </p:cNvPr>
          <p:cNvCxnSpPr>
            <a:cxnSpLocks/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D721A7-5C31-2A7E-1435-B51FCB47751F}"/>
              </a:ext>
            </a:extLst>
          </p:cNvPr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85BA1E-0CDB-F421-37AF-1AA5EA23B690}"/>
              </a:ext>
            </a:extLst>
          </p:cNvPr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2DC8248F-5F67-3409-3C51-676E6B742DD8}"/>
              </a:ext>
            </a:extLst>
          </p:cNvPr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CC1A4-3C11-E517-44EB-61CC5060AA2B}"/>
              </a:ext>
            </a:extLst>
          </p:cNvPr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9BC6B45-C82C-3292-D638-8A1D087D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17"/>
              </p:ext>
            </p:extLst>
          </p:nvPr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FAAAC6A0-322A-7425-A7CC-D30D248BE6FB}"/>
              </a:ext>
            </a:extLst>
          </p:cNvPr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3B39D7F-AD76-6F0E-8542-354810359CC2}"/>
              </a:ext>
            </a:extLst>
          </p:cNvPr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5B6FC1-E33D-0648-0093-58B822F6741D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</a:p>
        </p:txBody>
      </p:sp>
    </p:spTree>
    <p:extLst>
      <p:ext uri="{BB962C8B-B14F-4D97-AF65-F5344CB8AC3E}">
        <p14:creationId xmlns:p14="http://schemas.microsoft.com/office/powerpoint/2010/main" val="238052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6744566" y="1987917"/>
            <a:ext cx="3152632" cy="3911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7034702" y="509540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7034702" y="2651271"/>
            <a:ext cx="2552750" cy="22938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6744567" y="130798"/>
            <a:ext cx="3152631" cy="1397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7205697" y="2288953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7205697" y="1617907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7205696" y="2918770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7205696" y="3723405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DACCE-A6BF-8B4E-B8F7-6EE52EC68477}"/>
              </a:ext>
            </a:extLst>
          </p:cNvPr>
          <p:cNvSpPr/>
          <p:nvPr/>
        </p:nvSpPr>
        <p:spPr>
          <a:xfrm>
            <a:off x="7205696" y="411998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B4EFE-86FB-6744-BF6B-A05094C24384}"/>
              </a:ext>
            </a:extLst>
          </p:cNvPr>
          <p:cNvSpPr/>
          <p:nvPr/>
        </p:nvSpPr>
        <p:spPr>
          <a:xfrm>
            <a:off x="7205696" y="537853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7034701" y="785663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65449-F734-5441-8B2E-2FC70AC754B9}"/>
              </a:ext>
            </a:extLst>
          </p:cNvPr>
          <p:cNvSpPr/>
          <p:nvPr/>
        </p:nvSpPr>
        <p:spPr>
          <a:xfrm>
            <a:off x="7205696" y="4511760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8469583" y="3692027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7205697" y="3322469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4FFEEC-A03C-4046-B8E0-F0DEF86281FB}"/>
              </a:ext>
            </a:extLst>
          </p:cNvPr>
          <p:cNvSpPr/>
          <p:nvPr/>
        </p:nvSpPr>
        <p:spPr>
          <a:xfrm>
            <a:off x="7205696" y="104874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6744566" y="6077233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7205696" y="6386885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7205696" y="435480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/>
          <p:nvPr/>
        </p:nvCxnSpPr>
        <p:spPr>
          <a:xfrm>
            <a:off x="7697412" y="688928"/>
            <a:ext cx="0" cy="3598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7697412" y="1302195"/>
            <a:ext cx="0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690454" y="1871355"/>
            <a:ext cx="6958" cy="417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690453" y="2542401"/>
            <a:ext cx="1" cy="3763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7690453" y="3172218"/>
            <a:ext cx="1" cy="150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7690453" y="3575917"/>
            <a:ext cx="1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90453" y="3976853"/>
            <a:ext cx="0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F67DE5F-364B-6549-9A9B-C428D7E3376F}"/>
              </a:ext>
            </a:extLst>
          </p:cNvPr>
          <p:cNvCxnSpPr>
            <a:cxnSpLocks/>
          </p:cNvCxnSpPr>
          <p:nvPr/>
        </p:nvCxnSpPr>
        <p:spPr>
          <a:xfrm>
            <a:off x="7690453" y="4373437"/>
            <a:ext cx="0" cy="147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7690453" y="4765208"/>
            <a:ext cx="0" cy="613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0DBC95D-44D6-E541-AE76-27F7B7D6A2FE}"/>
              </a:ext>
            </a:extLst>
          </p:cNvPr>
          <p:cNvCxnSpPr>
            <a:cxnSpLocks/>
          </p:cNvCxnSpPr>
          <p:nvPr/>
        </p:nvCxnSpPr>
        <p:spPr>
          <a:xfrm>
            <a:off x="7673425" y="5631984"/>
            <a:ext cx="0" cy="7549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1CF650E-BDBF-9847-8063-8EA77C988830}"/>
              </a:ext>
            </a:extLst>
          </p:cNvPr>
          <p:cNvCxnSpPr>
            <a:cxnSpLocks/>
          </p:cNvCxnSpPr>
          <p:nvPr/>
        </p:nvCxnSpPr>
        <p:spPr>
          <a:xfrm flipV="1">
            <a:off x="8960778" y="5631984"/>
            <a:ext cx="0" cy="7702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8954340" y="4765208"/>
            <a:ext cx="0" cy="6133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54339" y="3945475"/>
            <a:ext cx="1" cy="174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52F6A41-DE31-1A45-B7B5-39318FA1F4CD}"/>
              </a:ext>
            </a:extLst>
          </p:cNvPr>
          <p:cNvCxnSpPr>
            <a:cxnSpLocks/>
          </p:cNvCxnSpPr>
          <p:nvPr/>
        </p:nvCxnSpPr>
        <p:spPr>
          <a:xfrm flipV="1">
            <a:off x="8960778" y="4373437"/>
            <a:ext cx="0" cy="138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954340" y="1866174"/>
            <a:ext cx="6438" cy="1825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H="1" flipV="1">
            <a:off x="8954339" y="1302195"/>
            <a:ext cx="6439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8954340" y="698794"/>
            <a:ext cx="6438" cy="339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</p:spTree>
    <p:extLst>
      <p:ext uri="{BB962C8B-B14F-4D97-AF65-F5344CB8AC3E}">
        <p14:creationId xmlns:p14="http://schemas.microsoft.com/office/powerpoint/2010/main" val="2103305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4218536" y="2347725"/>
            <a:ext cx="3152632" cy="2900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4504422" y="4803273"/>
            <a:ext cx="2552750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4508672" y="3011078"/>
            <a:ext cx="2552750" cy="1577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4218536" y="610908"/>
            <a:ext cx="3152631" cy="1250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4679666" y="2591011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4679667" y="1977714"/>
            <a:ext cx="2233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4679666" y="3278577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4679666" y="4083212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4504421" y="1402062"/>
            <a:ext cx="2552751" cy="2921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5943553" y="4051834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4679667" y="3682276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4218535" y="5515551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4678150" y="5772003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4667056" y="853516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>
            <a:cxnSpLocks/>
          </p:cNvCxnSpPr>
          <p:nvPr/>
        </p:nvCxnSpPr>
        <p:spPr>
          <a:xfrm>
            <a:off x="5171382" y="1098567"/>
            <a:ext cx="0" cy="279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5171382" y="1694218"/>
            <a:ext cx="0" cy="283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4423" y="2225981"/>
            <a:ext cx="0" cy="3650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164423" y="2844459"/>
            <a:ext cx="0" cy="434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164423" y="3532025"/>
            <a:ext cx="1" cy="1502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5164423" y="3935724"/>
            <a:ext cx="1" cy="147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64423" y="4336660"/>
            <a:ext cx="0" cy="466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5171382" y="5074991"/>
            <a:ext cx="0" cy="694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6434748" y="5074991"/>
            <a:ext cx="0" cy="6912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428310" y="4305282"/>
            <a:ext cx="6438" cy="4865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28310" y="2225981"/>
            <a:ext cx="6438" cy="18258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V="1">
            <a:off x="6434748" y="1697937"/>
            <a:ext cx="0" cy="279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6428310" y="1129362"/>
            <a:ext cx="6438" cy="268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154A62-D6D5-DCD5-6FDC-253262667120}"/>
              </a:ext>
            </a:extLst>
          </p:cNvPr>
          <p:cNvSpPr txBox="1"/>
          <p:nvPr/>
        </p:nvSpPr>
        <p:spPr>
          <a:xfrm>
            <a:off x="4384830" y="1116013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数据存储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0A1AFF-DDF9-2766-6082-DC81F236E651}"/>
              </a:ext>
            </a:extLst>
          </p:cNvPr>
          <p:cNvSpPr txBox="1"/>
          <p:nvPr/>
        </p:nvSpPr>
        <p:spPr>
          <a:xfrm>
            <a:off x="6413051" y="1122465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数据查询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465FAC-EFFF-BCFA-0D82-3921986B0C28}"/>
              </a:ext>
            </a:extLst>
          </p:cNvPr>
          <p:cNvSpPr/>
          <p:nvPr/>
        </p:nvSpPr>
        <p:spPr>
          <a:xfrm>
            <a:off x="7819687" y="598583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57C0F80-64A1-EC44-BA51-5A32828058B8}"/>
              </a:ext>
            </a:extLst>
          </p:cNvPr>
          <p:cNvCxnSpPr>
            <a:stCxn id="44" idx="2"/>
            <a:endCxn id="17" idx="3"/>
          </p:cNvCxnSpPr>
          <p:nvPr/>
        </p:nvCxnSpPr>
        <p:spPr>
          <a:xfrm rot="5400000">
            <a:off x="5329451" y="2893748"/>
            <a:ext cx="4988505" cy="905071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3A63FB1-013C-C22B-CCE4-C00A688B7BA0}"/>
              </a:ext>
            </a:extLst>
          </p:cNvPr>
          <p:cNvSpPr txBox="1"/>
          <p:nvPr/>
        </p:nvSpPr>
        <p:spPr>
          <a:xfrm>
            <a:off x="7469551" y="5563536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237381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227031-9649-554C-8D13-FD49A0B74AA4}"/>
              </a:ext>
            </a:extLst>
          </p:cNvPr>
          <p:cNvSpPr/>
          <p:nvPr/>
        </p:nvSpPr>
        <p:spPr>
          <a:xfrm>
            <a:off x="3935104" y="2897909"/>
            <a:ext cx="3152632" cy="2263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B9DA5-D953-7C4E-961D-82A5254A4648}"/>
              </a:ext>
            </a:extLst>
          </p:cNvPr>
          <p:cNvSpPr/>
          <p:nvPr/>
        </p:nvSpPr>
        <p:spPr>
          <a:xfrm>
            <a:off x="4246364" y="4284545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1D3C2-1667-CB4B-BE76-94C0EAF8098F}"/>
              </a:ext>
            </a:extLst>
          </p:cNvPr>
          <p:cNvSpPr/>
          <p:nvPr/>
        </p:nvSpPr>
        <p:spPr>
          <a:xfrm>
            <a:off x="4235044" y="331826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7BC8D1-539A-3645-8E94-3F6F9ABB9010}"/>
              </a:ext>
            </a:extLst>
          </p:cNvPr>
          <p:cNvSpPr/>
          <p:nvPr/>
        </p:nvSpPr>
        <p:spPr>
          <a:xfrm>
            <a:off x="3935102" y="299518"/>
            <a:ext cx="3152631" cy="197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9B4BD-0EA2-454E-9BB4-25EE9AF5217C}"/>
              </a:ext>
            </a:extLst>
          </p:cNvPr>
          <p:cNvSpPr/>
          <p:nvPr/>
        </p:nvSpPr>
        <p:spPr>
          <a:xfrm>
            <a:off x="4394719" y="2445492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网关或代理加密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C00D20-8F51-4F43-AA16-BF00B67698D1}"/>
              </a:ext>
            </a:extLst>
          </p:cNvPr>
          <p:cNvSpPr/>
          <p:nvPr/>
        </p:nvSpPr>
        <p:spPr>
          <a:xfrm>
            <a:off x="4406039" y="362962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内置函数加密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8966BB-A449-844A-B4CC-CAF319AE666A}"/>
              </a:ext>
            </a:extLst>
          </p:cNvPr>
          <p:cNvSpPr/>
          <p:nvPr/>
        </p:nvSpPr>
        <p:spPr>
          <a:xfrm>
            <a:off x="4394718" y="458411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18D053-EFC4-4148-973D-C85FAC21E082}"/>
              </a:ext>
            </a:extLst>
          </p:cNvPr>
          <p:cNvSpPr/>
          <p:nvPr/>
        </p:nvSpPr>
        <p:spPr>
          <a:xfrm>
            <a:off x="4235044" y="1420355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AA716D-5B56-B840-9A3E-9E3E14EA8859}"/>
              </a:ext>
            </a:extLst>
          </p:cNvPr>
          <p:cNvSpPr/>
          <p:nvPr/>
        </p:nvSpPr>
        <p:spPr>
          <a:xfrm>
            <a:off x="4396235" y="1700224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FBF345-63DD-1F47-A75A-88BDFA5D8FA4}"/>
              </a:ext>
            </a:extLst>
          </p:cNvPr>
          <p:cNvSpPr/>
          <p:nvPr/>
        </p:nvSpPr>
        <p:spPr>
          <a:xfrm>
            <a:off x="3935102" y="5431805"/>
            <a:ext cx="3152632" cy="1168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09750-36CE-CC46-8D2F-BD4CE9FD913A}"/>
              </a:ext>
            </a:extLst>
          </p:cNvPr>
          <p:cNvSpPr/>
          <p:nvPr/>
        </p:nvSpPr>
        <p:spPr>
          <a:xfrm>
            <a:off x="4394716" y="6182894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088EA0-1F3B-5D40-AAC2-62EF002096F2}"/>
              </a:ext>
            </a:extLst>
          </p:cNvPr>
          <p:cNvSpPr/>
          <p:nvPr/>
        </p:nvSpPr>
        <p:spPr>
          <a:xfrm>
            <a:off x="4396235" y="566278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C39D48-F706-7048-8A40-1A5E7C00DECE}"/>
              </a:ext>
            </a:extLst>
          </p:cNvPr>
          <p:cNvSpPr/>
          <p:nvPr/>
        </p:nvSpPr>
        <p:spPr>
          <a:xfrm>
            <a:off x="4396235" y="101371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应用加密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4861C2-919A-9C40-A2E2-CE9996B41381}"/>
              </a:ext>
            </a:extLst>
          </p:cNvPr>
          <p:cNvSpPr/>
          <p:nvPr/>
        </p:nvSpPr>
        <p:spPr>
          <a:xfrm>
            <a:off x="4394716" y="5756790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磁盘加密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E48337F-F308-3649-8807-348B2D977DDF}"/>
              </a:ext>
            </a:extLst>
          </p:cNvPr>
          <p:cNvCxnSpPr>
            <a:cxnSpLocks/>
          </p:cNvCxnSpPr>
          <p:nvPr/>
        </p:nvCxnSpPr>
        <p:spPr>
          <a:xfrm>
            <a:off x="4874202" y="830101"/>
            <a:ext cx="0" cy="1836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FE0EF32-443D-C548-8575-C81A197676A4}"/>
              </a:ext>
            </a:extLst>
          </p:cNvPr>
          <p:cNvCxnSpPr>
            <a:cxnSpLocks/>
          </p:cNvCxnSpPr>
          <p:nvPr/>
        </p:nvCxnSpPr>
        <p:spPr>
          <a:xfrm>
            <a:off x="4874202" y="1267165"/>
            <a:ext cx="0" cy="43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545CEBB-B095-AE4C-BE94-57615FB08695}"/>
              </a:ext>
            </a:extLst>
          </p:cNvPr>
          <p:cNvCxnSpPr>
            <a:cxnSpLocks/>
          </p:cNvCxnSpPr>
          <p:nvPr/>
        </p:nvCxnSpPr>
        <p:spPr>
          <a:xfrm>
            <a:off x="4874202" y="1953672"/>
            <a:ext cx="0" cy="49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275AD42-6106-5C46-A2B9-D90B7CEBE142}"/>
              </a:ext>
            </a:extLst>
          </p:cNvPr>
          <p:cNvCxnSpPr>
            <a:cxnSpLocks/>
          </p:cNvCxnSpPr>
          <p:nvPr/>
        </p:nvCxnSpPr>
        <p:spPr>
          <a:xfrm>
            <a:off x="4874202" y="2698940"/>
            <a:ext cx="0" cy="9306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46BFB82-A467-754E-9F6F-0A1F6FBBF903}"/>
              </a:ext>
            </a:extLst>
          </p:cNvPr>
          <p:cNvCxnSpPr>
            <a:cxnSpLocks/>
          </p:cNvCxnSpPr>
          <p:nvPr/>
        </p:nvCxnSpPr>
        <p:spPr>
          <a:xfrm>
            <a:off x="4874202" y="3883076"/>
            <a:ext cx="0" cy="708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7A8C743-CC94-4643-8136-FC4F7BB99223}"/>
              </a:ext>
            </a:extLst>
          </p:cNvPr>
          <p:cNvCxnSpPr>
            <a:cxnSpLocks/>
          </p:cNvCxnSpPr>
          <p:nvPr/>
        </p:nvCxnSpPr>
        <p:spPr>
          <a:xfrm>
            <a:off x="4871604" y="4853646"/>
            <a:ext cx="0" cy="903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582A72B-D7E9-B342-A3CF-B0AA6B85CAD0}"/>
              </a:ext>
            </a:extLst>
          </p:cNvPr>
          <p:cNvCxnSpPr>
            <a:cxnSpLocks/>
          </p:cNvCxnSpPr>
          <p:nvPr/>
        </p:nvCxnSpPr>
        <p:spPr>
          <a:xfrm>
            <a:off x="4871604" y="6010238"/>
            <a:ext cx="0" cy="172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6406366-5EBC-754C-AEF9-0E104F28E6F6}"/>
              </a:ext>
            </a:extLst>
          </p:cNvPr>
          <p:cNvCxnSpPr>
            <a:cxnSpLocks/>
          </p:cNvCxnSpPr>
          <p:nvPr/>
        </p:nvCxnSpPr>
        <p:spPr>
          <a:xfrm flipV="1">
            <a:off x="6217920" y="6010238"/>
            <a:ext cx="0" cy="1726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1037BAA-0A70-F243-B29C-8014F5A790F1}"/>
              </a:ext>
            </a:extLst>
          </p:cNvPr>
          <p:cNvCxnSpPr>
            <a:cxnSpLocks/>
          </p:cNvCxnSpPr>
          <p:nvPr/>
        </p:nvCxnSpPr>
        <p:spPr>
          <a:xfrm flipV="1">
            <a:off x="6217920" y="4853646"/>
            <a:ext cx="0" cy="90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86D33D3-4711-D744-83F6-6E6264CF95F8}"/>
              </a:ext>
            </a:extLst>
          </p:cNvPr>
          <p:cNvCxnSpPr>
            <a:cxnSpLocks/>
          </p:cNvCxnSpPr>
          <p:nvPr/>
        </p:nvCxnSpPr>
        <p:spPr>
          <a:xfrm flipV="1">
            <a:off x="6217920" y="3883076"/>
            <a:ext cx="0" cy="7010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EBDC6ED-9F25-1144-8E38-7BEBAC991160}"/>
              </a:ext>
            </a:extLst>
          </p:cNvPr>
          <p:cNvCxnSpPr>
            <a:cxnSpLocks/>
          </p:cNvCxnSpPr>
          <p:nvPr/>
        </p:nvCxnSpPr>
        <p:spPr>
          <a:xfrm flipV="1">
            <a:off x="6217920" y="2698940"/>
            <a:ext cx="0" cy="930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A29E8F9B-9E74-9641-9078-63441967ED0F}"/>
              </a:ext>
            </a:extLst>
          </p:cNvPr>
          <p:cNvCxnSpPr>
            <a:cxnSpLocks/>
          </p:cNvCxnSpPr>
          <p:nvPr/>
        </p:nvCxnSpPr>
        <p:spPr>
          <a:xfrm flipV="1">
            <a:off x="6217920" y="1953672"/>
            <a:ext cx="0" cy="4918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A38A35C-A3A8-0F4D-A540-57BD82F7C70D}"/>
              </a:ext>
            </a:extLst>
          </p:cNvPr>
          <p:cNvCxnSpPr>
            <a:cxnSpLocks/>
          </p:cNvCxnSpPr>
          <p:nvPr/>
        </p:nvCxnSpPr>
        <p:spPr>
          <a:xfrm flipV="1">
            <a:off x="6198870" y="1273946"/>
            <a:ext cx="0" cy="4556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D81DCF8-79A8-F447-B626-1A848311888E}"/>
              </a:ext>
            </a:extLst>
          </p:cNvPr>
          <p:cNvCxnSpPr>
            <a:cxnSpLocks/>
          </p:cNvCxnSpPr>
          <p:nvPr/>
        </p:nvCxnSpPr>
        <p:spPr>
          <a:xfrm flipV="1">
            <a:off x="6198870" y="819726"/>
            <a:ext cx="0" cy="1939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A8BDDB6-053E-C543-A5C3-FD10B1B6C672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一、数据加密方案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B03D39-3395-6845-6798-858F2160E68E}"/>
              </a:ext>
            </a:extLst>
          </p:cNvPr>
          <p:cNvSpPr/>
          <p:nvPr/>
        </p:nvSpPr>
        <p:spPr>
          <a:xfrm>
            <a:off x="7580000" y="299518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F97A20B-36C5-4373-380C-903A5302EAEA}"/>
              </a:ext>
            </a:extLst>
          </p:cNvPr>
          <p:cNvCxnSpPr>
            <a:cxnSpLocks/>
            <a:stCxn id="2" idx="2"/>
            <a:endCxn id="18" idx="3"/>
          </p:cNvCxnSpPr>
          <p:nvPr/>
        </p:nvCxnSpPr>
        <p:spPr>
          <a:xfrm rot="5400000">
            <a:off x="4830592" y="2810109"/>
            <a:ext cx="5463103" cy="94881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C3B65B4-68BF-8A93-695D-A5AA025A3305}"/>
              </a:ext>
            </a:extLst>
          </p:cNvPr>
          <p:cNvSpPr txBox="1"/>
          <p:nvPr/>
        </p:nvSpPr>
        <p:spPr>
          <a:xfrm>
            <a:off x="7253356" y="5756790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128997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00F3EF10-65E9-9B10-1BBD-D9E957CA7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36605"/>
              </p:ext>
            </p:extLst>
          </p:nvPr>
        </p:nvGraphicFramePr>
        <p:xfrm>
          <a:off x="6499052" y="1071726"/>
          <a:ext cx="5134629" cy="48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226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1301643">
                  <a:extLst>
                    <a:ext uri="{9D8B030D-6E8A-4147-A177-3AD203B41FA5}">
                      <a16:colId xmlns:a16="http://schemas.microsoft.com/office/drawing/2014/main" val="3867914124"/>
                    </a:ext>
                  </a:extLst>
                </a:gridCol>
                <a:gridCol w="2964180">
                  <a:extLst>
                    <a:ext uri="{9D8B030D-6E8A-4147-A177-3AD203B41FA5}">
                      <a16:colId xmlns:a16="http://schemas.microsoft.com/office/drawing/2014/main" val="162813044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2235253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编号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介质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功能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风险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语句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INSERT/UPDATE</a:t>
                      </a:r>
                      <a:r>
                        <a:rPr lang="zh-CN" altLang="en-US" sz="1200"/>
                        <a:t>等语法中存在的数据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数据库内存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在内存中处理数据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3915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存储表的全部数据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82146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索引文件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存储索引的全部数据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55824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表物化视图文件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存储物化视图从表中复制的数据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3188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防篡改系统表文件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存储表中数据及其修改记录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51175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优化系统表文件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0989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审计日志文件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842026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运行日志文件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存储异常的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0029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预写日志文件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存储向各类文件的写操作及数据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108219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回滚日志文件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存储旧版本的数据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716284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物化节点文件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存储临时生成的数据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58752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查询结果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等语法的查询结果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36541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内存置换文件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操作系统内存不足时置换部分内存至外存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02082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进程崩溃文件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存储进程崩溃时的内存数据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28510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主备复制流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数据库主、备节点复制预写日志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81815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分布式计划流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分布式各节点之间复制执行计划与执行结果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26462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异构数据库之间复制逻辑数据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401729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容灾复制流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数据库容灾节点复制预写数据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2763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逻辑备份文件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逻辑备份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导出的逻辑数据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91087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物理备份文件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物理备份复制表文件、预写文件等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3737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6C42C18-F398-F90D-04FC-5FFA9BE03C09}"/>
              </a:ext>
            </a:extLst>
          </p:cNvPr>
          <p:cNvSpPr/>
          <p:nvPr/>
        </p:nvSpPr>
        <p:spPr>
          <a:xfrm>
            <a:off x="1228725" y="2929534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BF7B53-0FD7-CAFE-FAEB-30F5DDD69A27}"/>
              </a:ext>
            </a:extLst>
          </p:cNvPr>
          <p:cNvSpPr/>
          <p:nvPr/>
        </p:nvSpPr>
        <p:spPr>
          <a:xfrm>
            <a:off x="1228726" y="2143076"/>
            <a:ext cx="2835450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A4E04-38E5-3FC1-AE3F-DBA19C7B944A}"/>
              </a:ext>
            </a:extLst>
          </p:cNvPr>
          <p:cNvSpPr/>
          <p:nvPr/>
        </p:nvSpPr>
        <p:spPr>
          <a:xfrm>
            <a:off x="1228725" y="5230813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A72BE0-0959-2B3E-38F1-AFB2B663A44A}"/>
              </a:ext>
            </a:extLst>
          </p:cNvPr>
          <p:cNvSpPr/>
          <p:nvPr/>
        </p:nvSpPr>
        <p:spPr>
          <a:xfrm>
            <a:off x="1533066" y="4146394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84F018-714C-46C0-3318-CBC8F24A84C4}"/>
              </a:ext>
            </a:extLst>
          </p:cNvPr>
          <p:cNvSpPr/>
          <p:nvPr/>
        </p:nvSpPr>
        <p:spPr>
          <a:xfrm>
            <a:off x="1535211" y="3196911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214688-0E34-93CB-1DD9-31BAAB8E9209}"/>
              </a:ext>
            </a:extLst>
          </p:cNvPr>
          <p:cNvSpPr/>
          <p:nvPr/>
        </p:nvSpPr>
        <p:spPr>
          <a:xfrm>
            <a:off x="1794696" y="2569965"/>
            <a:ext cx="198728" cy="12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6F5B91-AC45-DF91-C96D-DCD67A4FF98B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flipH="1">
            <a:off x="1894060" y="2398422"/>
            <a:ext cx="2" cy="1715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241625C-2346-FF3D-A0D1-F2BB1A7BAD39}"/>
              </a:ext>
            </a:extLst>
          </p:cNvPr>
          <p:cNvSpPr/>
          <p:nvPr/>
        </p:nvSpPr>
        <p:spPr>
          <a:xfrm>
            <a:off x="1867222" y="2342638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79D421A-9772-4C1E-0D38-B663F42DEEE2}"/>
              </a:ext>
            </a:extLst>
          </p:cNvPr>
          <p:cNvSpPr/>
          <p:nvPr/>
        </p:nvSpPr>
        <p:spPr>
          <a:xfrm>
            <a:off x="1867221" y="316761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线箭头连接符 43">
            <a:extLst>
              <a:ext uri="{FF2B5EF4-FFF2-40B4-BE49-F238E27FC236}">
                <a16:creationId xmlns:a16="http://schemas.microsoft.com/office/drawing/2014/main" id="{678A2DDC-CF96-F30B-5177-E06DE6F1A4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894060" y="2696689"/>
            <a:ext cx="1" cy="4709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9F54687-7FB9-4BD6-5212-10B9AFB8B00F}"/>
              </a:ext>
            </a:extLst>
          </p:cNvPr>
          <p:cNvSpPr/>
          <p:nvPr/>
        </p:nvSpPr>
        <p:spPr>
          <a:xfrm>
            <a:off x="1333957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DA0084-2659-5734-1F34-867272071FFB}"/>
              </a:ext>
            </a:extLst>
          </p:cNvPr>
          <p:cNvSpPr/>
          <p:nvPr/>
        </p:nvSpPr>
        <p:spPr>
          <a:xfrm>
            <a:off x="1537878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184CF7-C931-629A-DDCF-2404D6BFF618}"/>
              </a:ext>
            </a:extLst>
          </p:cNvPr>
          <p:cNvSpPr/>
          <p:nvPr/>
        </p:nvSpPr>
        <p:spPr>
          <a:xfrm>
            <a:off x="1741799" y="3751628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15C152-7B7B-5D19-DAA3-2655517F4BE9}"/>
              </a:ext>
            </a:extLst>
          </p:cNvPr>
          <p:cNvSpPr/>
          <p:nvPr/>
        </p:nvSpPr>
        <p:spPr>
          <a:xfrm>
            <a:off x="1945720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FF0531-B752-D732-44A4-997E7DD07F33}"/>
              </a:ext>
            </a:extLst>
          </p:cNvPr>
          <p:cNvSpPr/>
          <p:nvPr/>
        </p:nvSpPr>
        <p:spPr>
          <a:xfrm>
            <a:off x="2149641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E97E8A-7655-17FA-734F-6FC837CEFF12}"/>
              </a:ext>
            </a:extLst>
          </p:cNvPr>
          <p:cNvSpPr/>
          <p:nvPr/>
        </p:nvSpPr>
        <p:spPr>
          <a:xfrm>
            <a:off x="2325064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9FB9CB2-7764-1382-D87F-3501D814FA1F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rot="5400000">
            <a:off x="1513824" y="3374120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1C445133-9495-A512-FEC6-06B5FA198F69}"/>
              </a:ext>
            </a:extLst>
          </p:cNvPr>
          <p:cNvSpPr/>
          <p:nvPr/>
        </p:nvSpPr>
        <p:spPr>
          <a:xfrm>
            <a:off x="1867221" y="343211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62E78BA-8367-D108-E7E5-2520FCCCDD9E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 rot="5400000">
            <a:off x="1615785" y="3476081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BCA6CE4-4094-7B8B-F1E7-6DF93EBB9EDB}"/>
              </a:ext>
            </a:extLst>
          </p:cNvPr>
          <p:cNvCxnSpPr>
            <a:cxnSpLocks/>
            <a:stCxn id="19" idx="4"/>
            <a:endCxn id="14" idx="0"/>
          </p:cNvCxnSpPr>
          <p:nvPr/>
        </p:nvCxnSpPr>
        <p:spPr>
          <a:xfrm rot="5400000">
            <a:off x="1719110" y="3576676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EC70E1CB-6340-C828-16F9-A1C9EEE982C2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 rot="16200000" flipH="1">
            <a:off x="1822587" y="3559374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5D53512-F45F-6A9A-9A80-69CBADC17410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 rot="16200000" flipH="1">
            <a:off x="1924548" y="3457414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E933542-87C5-FF94-3F84-2DEA1911930F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16200000" flipH="1">
            <a:off x="2012259" y="3369702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66AB1A5-8F83-4769-CFE3-5E9E0CA062A3}"/>
              </a:ext>
            </a:extLst>
          </p:cNvPr>
          <p:cNvSpPr/>
          <p:nvPr/>
        </p:nvSpPr>
        <p:spPr>
          <a:xfrm>
            <a:off x="1873970" y="411337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264C775-D3B1-1C71-A086-CE7C4AEA5656}"/>
              </a:ext>
            </a:extLst>
          </p:cNvPr>
          <p:cNvSpPr/>
          <p:nvPr/>
        </p:nvSpPr>
        <p:spPr>
          <a:xfrm>
            <a:off x="1885321" y="450096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B5AE0B-4D3C-AA7F-39B1-3177FC7CE349}"/>
              </a:ext>
            </a:extLst>
          </p:cNvPr>
          <p:cNvSpPr/>
          <p:nvPr/>
        </p:nvSpPr>
        <p:spPr>
          <a:xfrm>
            <a:off x="2525089" y="3741602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65033F-300D-AF44-8FFA-052818428BC4}"/>
              </a:ext>
            </a:extLst>
          </p:cNvPr>
          <p:cNvSpPr/>
          <p:nvPr/>
        </p:nvSpPr>
        <p:spPr>
          <a:xfrm>
            <a:off x="2094080" y="4825288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04F0C5A-45C3-8CEE-E3F5-959733B9B4F8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rot="16200000" flipH="1">
            <a:off x="2115768" y="3266194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7AA339C2-4073-4494-B3A8-E1F15C5CE476}"/>
              </a:ext>
            </a:extLst>
          </p:cNvPr>
          <p:cNvCxnSpPr>
            <a:cxnSpLocks/>
            <a:stCxn id="26" idx="4"/>
            <a:endCxn id="146" idx="0"/>
          </p:cNvCxnSpPr>
          <p:nvPr/>
        </p:nvCxnSpPr>
        <p:spPr>
          <a:xfrm rot="16200000" flipH="1">
            <a:off x="1783627" y="4685281"/>
            <a:ext cx="268517" cy="114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180BA65-7FFD-622C-A4CC-39D0597C4C2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1920087" y="4548821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B0BFC56-552D-4640-1E7A-7D2D40586659}"/>
              </a:ext>
            </a:extLst>
          </p:cNvPr>
          <p:cNvSpPr/>
          <p:nvPr/>
        </p:nvSpPr>
        <p:spPr>
          <a:xfrm>
            <a:off x="1525693" y="4753159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C3459CC-8CD2-0A7D-BB41-33C56750446C}"/>
              </a:ext>
            </a:extLst>
          </p:cNvPr>
          <p:cNvSpPr/>
          <p:nvPr/>
        </p:nvSpPr>
        <p:spPr>
          <a:xfrm>
            <a:off x="1552531" y="4774080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DF55B9-380B-EE96-5133-D0691CA576E3}"/>
              </a:ext>
            </a:extLst>
          </p:cNvPr>
          <p:cNvSpPr/>
          <p:nvPr/>
        </p:nvSpPr>
        <p:spPr>
          <a:xfrm>
            <a:off x="1575546" y="4816521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1771F08A-F585-A300-BDBD-7BD6820165B7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>
          <a:xfrm rot="5400000">
            <a:off x="1647011" y="4551370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43">
            <a:extLst>
              <a:ext uri="{FF2B5EF4-FFF2-40B4-BE49-F238E27FC236}">
                <a16:creationId xmlns:a16="http://schemas.microsoft.com/office/drawing/2014/main" id="{9CFA76CA-627B-36A4-A516-03B317BC07A8}"/>
              </a:ext>
            </a:extLst>
          </p:cNvPr>
          <p:cNvCxnSpPr>
            <a:cxnSpLocks/>
            <a:stCxn id="210" idx="0"/>
            <a:endCxn id="40" idx="2"/>
          </p:cNvCxnSpPr>
          <p:nvPr/>
        </p:nvCxnSpPr>
        <p:spPr>
          <a:xfrm flipV="1">
            <a:off x="3355120" y="2728926"/>
            <a:ext cx="1" cy="4515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222420ED-C9BB-C04F-3680-28D5D04879DE}"/>
              </a:ext>
            </a:extLst>
          </p:cNvPr>
          <p:cNvSpPr/>
          <p:nvPr/>
        </p:nvSpPr>
        <p:spPr>
          <a:xfrm>
            <a:off x="3252647" y="2594458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3">
            <a:extLst>
              <a:ext uri="{FF2B5EF4-FFF2-40B4-BE49-F238E27FC236}">
                <a16:creationId xmlns:a16="http://schemas.microsoft.com/office/drawing/2014/main" id="{BBE20E2F-B989-7700-AA57-D0C76B65D441}"/>
              </a:ext>
            </a:extLst>
          </p:cNvPr>
          <p:cNvCxnSpPr>
            <a:cxnSpLocks/>
            <a:endCxn id="212" idx="4"/>
          </p:cNvCxnSpPr>
          <p:nvPr/>
        </p:nvCxnSpPr>
        <p:spPr>
          <a:xfrm flipV="1">
            <a:off x="3352010" y="2403364"/>
            <a:ext cx="3110" cy="1829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4F224F9-0785-1AF8-77E0-E7E0BF65AB17}"/>
              </a:ext>
            </a:extLst>
          </p:cNvPr>
          <p:cNvSpPr/>
          <p:nvPr/>
        </p:nvSpPr>
        <p:spPr>
          <a:xfrm>
            <a:off x="2986434" y="4762390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E8D3D70-440B-9A73-C1EE-7985ECC91004}"/>
              </a:ext>
            </a:extLst>
          </p:cNvPr>
          <p:cNvSpPr/>
          <p:nvPr/>
        </p:nvSpPr>
        <p:spPr>
          <a:xfrm>
            <a:off x="3550161" y="4769127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D8AC22-EBD3-EA76-E0C8-B8500040DB0D}"/>
              </a:ext>
            </a:extLst>
          </p:cNvPr>
          <p:cNvSpPr/>
          <p:nvPr/>
        </p:nvSpPr>
        <p:spPr>
          <a:xfrm>
            <a:off x="1370599" y="3004577"/>
            <a:ext cx="204947" cy="134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3A0B77-316E-ABB5-087E-A0074A5E006C}"/>
              </a:ext>
            </a:extLst>
          </p:cNvPr>
          <p:cNvSpPr/>
          <p:nvPr/>
        </p:nvSpPr>
        <p:spPr>
          <a:xfrm>
            <a:off x="3824003" y="4770164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DB4490F1-9AB8-8092-8DA0-E7667BEB7EE0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1534282" y="3746841"/>
            <a:ext cx="232289" cy="50076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A55BF1A9-0184-AB22-3F07-67B87713683F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16200000" flipH="1">
            <a:off x="1636243" y="3848802"/>
            <a:ext cx="232289" cy="2968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5C4CED7-F743-D5DD-C774-64EFCEEA8671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16200000" flipH="1">
            <a:off x="1736838" y="3949398"/>
            <a:ext cx="235018" cy="9292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61B28DA-8DBD-D373-9086-D2A7589BE50A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rot="5400000">
            <a:off x="1837282" y="3938845"/>
            <a:ext cx="238053" cy="1109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C229A32D-A509-C0ED-E15B-ACC52595BBE4}"/>
              </a:ext>
            </a:extLst>
          </p:cNvPr>
          <p:cNvCxnSpPr>
            <a:cxnSpLocks/>
            <a:stCxn id="16" idx="2"/>
            <a:endCxn id="25" idx="1"/>
          </p:cNvCxnSpPr>
          <p:nvPr/>
        </p:nvCxnSpPr>
        <p:spPr>
          <a:xfrm rot="5400000">
            <a:off x="1925668" y="3831480"/>
            <a:ext cx="246222" cy="3338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256649D8-1542-8768-571C-DC3EBD475E7E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rot="5400000">
            <a:off x="2026954" y="3749173"/>
            <a:ext cx="238053" cy="4903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6B1A72EA-4404-FF15-D76E-6BFD75A3826A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rot="5400000">
            <a:off x="2123471" y="3645666"/>
            <a:ext cx="245044" cy="69036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879B6109-75B3-BD73-E7F0-C22BA38F934F}"/>
              </a:ext>
            </a:extLst>
          </p:cNvPr>
          <p:cNvCxnSpPr>
            <a:cxnSpLocks/>
            <a:stCxn id="35" idx="2"/>
            <a:endCxn id="192" idx="0"/>
          </p:cNvCxnSpPr>
          <p:nvPr/>
        </p:nvCxnSpPr>
        <p:spPr>
          <a:xfrm rot="16200000" flipH="1">
            <a:off x="1646958" y="4945663"/>
            <a:ext cx="248527" cy="259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8B37D1F9-142D-BD4C-8179-3CE391E6F3D7}"/>
              </a:ext>
            </a:extLst>
          </p:cNvPr>
          <p:cNvCxnSpPr>
            <a:cxnSpLocks/>
            <a:stCxn id="146" idx="2"/>
            <a:endCxn id="192" idx="0"/>
          </p:cNvCxnSpPr>
          <p:nvPr/>
        </p:nvCxnSpPr>
        <p:spPr>
          <a:xfrm rot="5400000">
            <a:off x="1792319" y="5068224"/>
            <a:ext cx="239783" cy="228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47EBFFBB-48EE-E46E-8716-ED49C8730BBB}"/>
              </a:ext>
            </a:extLst>
          </p:cNvPr>
          <p:cNvCxnSpPr>
            <a:cxnSpLocks/>
            <a:stCxn id="29" idx="2"/>
            <a:endCxn id="192" idx="0"/>
          </p:cNvCxnSpPr>
          <p:nvPr/>
        </p:nvCxnSpPr>
        <p:spPr>
          <a:xfrm rot="5400000">
            <a:off x="1928802" y="4931764"/>
            <a:ext cx="239760" cy="295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C650894-A538-C0E1-A462-516EF4BE659F}"/>
              </a:ext>
            </a:extLst>
          </p:cNvPr>
          <p:cNvCxnSpPr>
            <a:cxnSpLocks/>
            <a:stCxn id="153" idx="4"/>
            <a:endCxn id="44" idx="0"/>
          </p:cNvCxnSpPr>
          <p:nvPr/>
        </p:nvCxnSpPr>
        <p:spPr>
          <a:xfrm rot="5400000">
            <a:off x="3613670" y="4608515"/>
            <a:ext cx="199577" cy="1216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BFA76997-2904-BC0E-A904-281E75B7024A}"/>
              </a:ext>
            </a:extLst>
          </p:cNvPr>
          <p:cNvCxnSpPr>
            <a:cxnSpLocks/>
            <a:stCxn id="153" idx="4"/>
            <a:endCxn id="47" idx="0"/>
          </p:cNvCxnSpPr>
          <p:nvPr/>
        </p:nvCxnSpPr>
        <p:spPr>
          <a:xfrm rot="16200000" flipH="1">
            <a:off x="3750072" y="4593759"/>
            <a:ext cx="200614" cy="1521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2027B289-0483-D8D9-8B1E-2BE5B1EF78AC}"/>
              </a:ext>
            </a:extLst>
          </p:cNvPr>
          <p:cNvSpPr/>
          <p:nvPr/>
        </p:nvSpPr>
        <p:spPr>
          <a:xfrm>
            <a:off x="4802957" y="3976577"/>
            <a:ext cx="1254943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0556DA3-919C-5D70-7C78-E2878B7809AC}"/>
              </a:ext>
            </a:extLst>
          </p:cNvPr>
          <p:cNvSpPr/>
          <p:nvPr/>
        </p:nvSpPr>
        <p:spPr>
          <a:xfrm>
            <a:off x="4802957" y="2929534"/>
            <a:ext cx="1254943" cy="819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E6501D-61EE-9244-9AF3-84918B7856CC}"/>
              </a:ext>
            </a:extLst>
          </p:cNvPr>
          <p:cNvSpPr/>
          <p:nvPr/>
        </p:nvSpPr>
        <p:spPr>
          <a:xfrm>
            <a:off x="4324704" y="2943024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BC9109F-7306-E18E-3934-4FE5461A502C}"/>
              </a:ext>
            </a:extLst>
          </p:cNvPr>
          <p:cNvSpPr/>
          <p:nvPr/>
        </p:nvSpPr>
        <p:spPr>
          <a:xfrm>
            <a:off x="4325897" y="3329502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EDA1B79-CB7E-7DBE-D435-06E90602317C}"/>
              </a:ext>
            </a:extLst>
          </p:cNvPr>
          <p:cNvSpPr/>
          <p:nvPr/>
        </p:nvSpPr>
        <p:spPr>
          <a:xfrm>
            <a:off x="4324704" y="3132940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6D2CF58-6DC6-E83B-5CAA-057A6202DF36}"/>
              </a:ext>
            </a:extLst>
          </p:cNvPr>
          <p:cNvSpPr/>
          <p:nvPr/>
        </p:nvSpPr>
        <p:spPr>
          <a:xfrm>
            <a:off x="4329256" y="3542373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AA78811-E0C3-A051-7671-53A3A10866F0}"/>
              </a:ext>
            </a:extLst>
          </p:cNvPr>
          <p:cNvSpPr/>
          <p:nvPr/>
        </p:nvSpPr>
        <p:spPr>
          <a:xfrm>
            <a:off x="4347855" y="408053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A7D1BC8-EFE8-39D6-6E55-33BC6C3DE6C4}"/>
              </a:ext>
            </a:extLst>
          </p:cNvPr>
          <p:cNvSpPr/>
          <p:nvPr/>
        </p:nvSpPr>
        <p:spPr>
          <a:xfrm>
            <a:off x="4347855" y="432130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CBE7DE3-59DB-98DC-556A-55101DA6AB39}"/>
              </a:ext>
            </a:extLst>
          </p:cNvPr>
          <p:cNvSpPr/>
          <p:nvPr/>
        </p:nvSpPr>
        <p:spPr>
          <a:xfrm>
            <a:off x="1821136" y="4825265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ED9A478-280C-C774-F662-23059868367E}"/>
              </a:ext>
            </a:extLst>
          </p:cNvPr>
          <p:cNvSpPr/>
          <p:nvPr/>
        </p:nvSpPr>
        <p:spPr>
          <a:xfrm>
            <a:off x="3747441" y="451376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A8776344-0D3C-A11A-38AB-4809032BAADA}"/>
              </a:ext>
            </a:extLst>
          </p:cNvPr>
          <p:cNvSpPr/>
          <p:nvPr/>
        </p:nvSpPr>
        <p:spPr>
          <a:xfrm>
            <a:off x="3069160" y="519347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763E92AC-DCBC-5B54-9BF5-EB81C5302B80}"/>
              </a:ext>
            </a:extLst>
          </p:cNvPr>
          <p:cNvSpPr/>
          <p:nvPr/>
        </p:nvSpPr>
        <p:spPr>
          <a:xfrm>
            <a:off x="3791456" y="519966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9D90CE45-5E9E-405C-6798-8B117F4C043B}"/>
              </a:ext>
            </a:extLst>
          </p:cNvPr>
          <p:cNvSpPr/>
          <p:nvPr/>
        </p:nvSpPr>
        <p:spPr>
          <a:xfrm>
            <a:off x="1873970" y="519951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097B4272-720C-378F-CC26-A0372BE71E78}"/>
              </a:ext>
            </a:extLst>
          </p:cNvPr>
          <p:cNvCxnSpPr>
            <a:cxnSpLocks/>
            <a:stCxn id="44" idx="2"/>
            <a:endCxn id="161" idx="0"/>
          </p:cNvCxnSpPr>
          <p:nvPr/>
        </p:nvCxnSpPr>
        <p:spPr>
          <a:xfrm rot="16200000" flipH="1">
            <a:off x="3587431" y="4968798"/>
            <a:ext cx="296068" cy="1656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>
            <a:extLst>
              <a:ext uri="{FF2B5EF4-FFF2-40B4-BE49-F238E27FC236}">
                <a16:creationId xmlns:a16="http://schemas.microsoft.com/office/drawing/2014/main" id="{802EE8CA-7BE3-C682-6C23-BABED4D44BB8}"/>
              </a:ext>
            </a:extLst>
          </p:cNvPr>
          <p:cNvCxnSpPr>
            <a:cxnSpLocks/>
            <a:stCxn id="47" idx="2"/>
            <a:endCxn id="161" idx="1"/>
          </p:cNvCxnSpPr>
          <p:nvPr/>
        </p:nvCxnSpPr>
        <p:spPr>
          <a:xfrm rot="5400000">
            <a:off x="3711297" y="4992652"/>
            <a:ext cx="303200" cy="12716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43">
            <a:extLst>
              <a:ext uri="{FF2B5EF4-FFF2-40B4-BE49-F238E27FC236}">
                <a16:creationId xmlns:a16="http://schemas.microsoft.com/office/drawing/2014/main" id="{25335D9A-ABD8-334D-ED28-46E90304DFB6}"/>
              </a:ext>
            </a:extLst>
          </p:cNvPr>
          <p:cNvCxnSpPr>
            <a:cxnSpLocks/>
            <a:stCxn id="203" idx="4"/>
            <a:endCxn id="42" idx="0"/>
          </p:cNvCxnSpPr>
          <p:nvPr/>
        </p:nvCxnSpPr>
        <p:spPr>
          <a:xfrm flipH="1">
            <a:off x="3088908" y="3507298"/>
            <a:ext cx="14184" cy="12550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DC56025C-3A71-9D7F-0DE3-9360221E2E7C}"/>
              </a:ext>
            </a:extLst>
          </p:cNvPr>
          <p:cNvSpPr/>
          <p:nvPr/>
        </p:nvSpPr>
        <p:spPr>
          <a:xfrm>
            <a:off x="3076252" y="345151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线箭头连接符 43">
            <a:extLst>
              <a:ext uri="{FF2B5EF4-FFF2-40B4-BE49-F238E27FC236}">
                <a16:creationId xmlns:a16="http://schemas.microsoft.com/office/drawing/2014/main" id="{ECE6AEA9-EA1F-03E2-848B-D2196B44E74C}"/>
              </a:ext>
            </a:extLst>
          </p:cNvPr>
          <p:cNvCxnSpPr>
            <a:cxnSpLocks/>
            <a:stCxn id="42" idx="2"/>
            <a:endCxn id="160" idx="0"/>
          </p:cNvCxnSpPr>
          <p:nvPr/>
        </p:nvCxnSpPr>
        <p:spPr>
          <a:xfrm>
            <a:off x="3088908" y="4896858"/>
            <a:ext cx="7092" cy="2966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>
            <a:extLst>
              <a:ext uri="{FF2B5EF4-FFF2-40B4-BE49-F238E27FC236}">
                <a16:creationId xmlns:a16="http://schemas.microsoft.com/office/drawing/2014/main" id="{EF8AE8AF-58F7-1E66-0676-45256D3CA6F7}"/>
              </a:ext>
            </a:extLst>
          </p:cNvPr>
          <p:cNvSpPr/>
          <p:nvPr/>
        </p:nvSpPr>
        <p:spPr>
          <a:xfrm>
            <a:off x="3328280" y="318045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2BE32154-22DB-1851-C939-CEC4324682C6}"/>
              </a:ext>
            </a:extLst>
          </p:cNvPr>
          <p:cNvSpPr/>
          <p:nvPr/>
        </p:nvSpPr>
        <p:spPr>
          <a:xfrm>
            <a:off x="3328280" y="234758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连接符: 曲线 215">
            <a:extLst>
              <a:ext uri="{FF2B5EF4-FFF2-40B4-BE49-F238E27FC236}">
                <a16:creationId xmlns:a16="http://schemas.microsoft.com/office/drawing/2014/main" id="{11B2A603-6EE2-DB4F-7F32-11918B2A546B}"/>
              </a:ext>
            </a:extLst>
          </p:cNvPr>
          <p:cNvCxnSpPr>
            <a:cxnSpLocks/>
            <a:stCxn id="218" idx="6"/>
            <a:endCxn id="132" idx="1"/>
          </p:cNvCxnSpPr>
          <p:nvPr/>
        </p:nvCxnSpPr>
        <p:spPr>
          <a:xfrm flipV="1">
            <a:off x="4086459" y="3010258"/>
            <a:ext cx="238245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>
            <a:extLst>
              <a:ext uri="{FF2B5EF4-FFF2-40B4-BE49-F238E27FC236}">
                <a16:creationId xmlns:a16="http://schemas.microsoft.com/office/drawing/2014/main" id="{FB1701BD-FC9B-6417-8C50-20E1A14BD2B3}"/>
              </a:ext>
            </a:extLst>
          </p:cNvPr>
          <p:cNvSpPr/>
          <p:nvPr/>
        </p:nvSpPr>
        <p:spPr>
          <a:xfrm>
            <a:off x="4032780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36072310-B432-5737-376E-430112A87391}"/>
              </a:ext>
            </a:extLst>
          </p:cNvPr>
          <p:cNvSpPr/>
          <p:nvPr/>
        </p:nvSpPr>
        <p:spPr>
          <a:xfrm>
            <a:off x="4780674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连接符: 曲线 221">
            <a:extLst>
              <a:ext uri="{FF2B5EF4-FFF2-40B4-BE49-F238E27FC236}">
                <a16:creationId xmlns:a16="http://schemas.microsoft.com/office/drawing/2014/main" id="{2B17B339-EE8F-01E0-E034-C4DBC9FD18B2}"/>
              </a:ext>
            </a:extLst>
          </p:cNvPr>
          <p:cNvCxnSpPr>
            <a:cxnSpLocks/>
            <a:stCxn id="218" idx="6"/>
            <a:endCxn id="134" idx="1"/>
          </p:cNvCxnSpPr>
          <p:nvPr/>
        </p:nvCxnSpPr>
        <p:spPr>
          <a:xfrm flipV="1">
            <a:off x="4086459" y="3200174"/>
            <a:ext cx="238245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曲线 224">
            <a:extLst>
              <a:ext uri="{FF2B5EF4-FFF2-40B4-BE49-F238E27FC236}">
                <a16:creationId xmlns:a16="http://schemas.microsoft.com/office/drawing/2014/main" id="{FDC7622C-4533-BA42-4A05-027337A53CE0}"/>
              </a:ext>
            </a:extLst>
          </p:cNvPr>
          <p:cNvCxnSpPr>
            <a:cxnSpLocks/>
            <a:stCxn id="218" idx="6"/>
            <a:endCxn id="133" idx="1"/>
          </p:cNvCxnSpPr>
          <p:nvPr/>
        </p:nvCxnSpPr>
        <p:spPr>
          <a:xfrm>
            <a:off x="4086459" y="3308915"/>
            <a:ext cx="239438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705B45EE-390C-85F0-F93D-C69D62DAB6CA}"/>
              </a:ext>
            </a:extLst>
          </p:cNvPr>
          <p:cNvCxnSpPr>
            <a:cxnSpLocks/>
            <a:stCxn id="218" idx="6"/>
            <a:endCxn id="135" idx="1"/>
          </p:cNvCxnSpPr>
          <p:nvPr/>
        </p:nvCxnSpPr>
        <p:spPr>
          <a:xfrm>
            <a:off x="4086459" y="3308915"/>
            <a:ext cx="242797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曲线 230">
            <a:extLst>
              <a:ext uri="{FF2B5EF4-FFF2-40B4-BE49-F238E27FC236}">
                <a16:creationId xmlns:a16="http://schemas.microsoft.com/office/drawing/2014/main" id="{4508BA7C-EE39-62DE-8A01-AA8CDB4D77A9}"/>
              </a:ext>
            </a:extLst>
          </p:cNvPr>
          <p:cNvCxnSpPr>
            <a:cxnSpLocks/>
            <a:stCxn id="132" idx="3"/>
            <a:endCxn id="219" idx="2"/>
          </p:cNvCxnSpPr>
          <p:nvPr/>
        </p:nvCxnSpPr>
        <p:spPr>
          <a:xfrm>
            <a:off x="4529651" y="3010258"/>
            <a:ext cx="251023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曲线 233">
            <a:extLst>
              <a:ext uri="{FF2B5EF4-FFF2-40B4-BE49-F238E27FC236}">
                <a16:creationId xmlns:a16="http://schemas.microsoft.com/office/drawing/2014/main" id="{00590850-EE5D-2697-888F-FAD8B165E672}"/>
              </a:ext>
            </a:extLst>
          </p:cNvPr>
          <p:cNvCxnSpPr>
            <a:cxnSpLocks/>
            <a:stCxn id="134" idx="3"/>
            <a:endCxn id="219" idx="2"/>
          </p:cNvCxnSpPr>
          <p:nvPr/>
        </p:nvCxnSpPr>
        <p:spPr>
          <a:xfrm>
            <a:off x="4529651" y="3200174"/>
            <a:ext cx="251023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FCC199F3-FAF9-DFBA-F5DB-05E050F8AC3F}"/>
              </a:ext>
            </a:extLst>
          </p:cNvPr>
          <p:cNvCxnSpPr>
            <a:cxnSpLocks/>
            <a:stCxn id="133" idx="3"/>
            <a:endCxn id="219" idx="2"/>
          </p:cNvCxnSpPr>
          <p:nvPr/>
        </p:nvCxnSpPr>
        <p:spPr>
          <a:xfrm flipV="1">
            <a:off x="4530844" y="3308915"/>
            <a:ext cx="249830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9552F754-FEAA-B2F7-0D3D-11E2058CF232}"/>
              </a:ext>
            </a:extLst>
          </p:cNvPr>
          <p:cNvCxnSpPr>
            <a:cxnSpLocks/>
            <a:stCxn id="135" idx="3"/>
            <a:endCxn id="219" idx="2"/>
          </p:cNvCxnSpPr>
          <p:nvPr/>
        </p:nvCxnSpPr>
        <p:spPr>
          <a:xfrm flipV="1">
            <a:off x="4534203" y="3308915"/>
            <a:ext cx="246471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16A8293-3A74-2C99-BE7C-9DF0B865DC7D}"/>
              </a:ext>
            </a:extLst>
          </p:cNvPr>
          <p:cNvSpPr/>
          <p:nvPr/>
        </p:nvSpPr>
        <p:spPr>
          <a:xfrm>
            <a:off x="4032780" y="422051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CFDFFD59-CE99-98EB-7973-83C5201C7BDA}"/>
              </a:ext>
            </a:extLst>
          </p:cNvPr>
          <p:cNvSpPr/>
          <p:nvPr/>
        </p:nvSpPr>
        <p:spPr>
          <a:xfrm>
            <a:off x="4780674" y="423140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BEF9C926-C249-B3C7-8907-B051CAA3C353}"/>
              </a:ext>
            </a:extLst>
          </p:cNvPr>
          <p:cNvCxnSpPr>
            <a:cxnSpLocks/>
            <a:stCxn id="243" idx="6"/>
            <a:endCxn id="136" idx="1"/>
          </p:cNvCxnSpPr>
          <p:nvPr/>
        </p:nvCxnSpPr>
        <p:spPr>
          <a:xfrm flipV="1">
            <a:off x="4086459" y="4147767"/>
            <a:ext cx="261396" cy="1006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连接符: 曲线 247">
            <a:extLst>
              <a:ext uri="{FF2B5EF4-FFF2-40B4-BE49-F238E27FC236}">
                <a16:creationId xmlns:a16="http://schemas.microsoft.com/office/drawing/2014/main" id="{AC56F728-C0E4-1ACD-A3AD-840A90A6CE75}"/>
              </a:ext>
            </a:extLst>
          </p:cNvPr>
          <p:cNvCxnSpPr>
            <a:cxnSpLocks/>
            <a:stCxn id="243" idx="6"/>
            <a:endCxn id="138" idx="1"/>
          </p:cNvCxnSpPr>
          <p:nvPr/>
        </p:nvCxnSpPr>
        <p:spPr>
          <a:xfrm>
            <a:off x="4086459" y="4248411"/>
            <a:ext cx="261396" cy="1401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曲线 251">
            <a:extLst>
              <a:ext uri="{FF2B5EF4-FFF2-40B4-BE49-F238E27FC236}">
                <a16:creationId xmlns:a16="http://schemas.microsoft.com/office/drawing/2014/main" id="{9D05BBA6-E0DA-7DD9-FE16-8191C77279E3}"/>
              </a:ext>
            </a:extLst>
          </p:cNvPr>
          <p:cNvCxnSpPr>
            <a:cxnSpLocks/>
            <a:stCxn id="136" idx="3"/>
            <a:endCxn id="244" idx="2"/>
          </p:cNvCxnSpPr>
          <p:nvPr/>
        </p:nvCxnSpPr>
        <p:spPr>
          <a:xfrm>
            <a:off x="4552802" y="4147767"/>
            <a:ext cx="227872" cy="11153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A8D1089E-BB24-6FF0-9CAD-0CDC0E343C87}"/>
              </a:ext>
            </a:extLst>
          </p:cNvPr>
          <p:cNvCxnSpPr>
            <a:cxnSpLocks/>
            <a:stCxn id="138" idx="3"/>
            <a:endCxn id="244" idx="2"/>
          </p:cNvCxnSpPr>
          <p:nvPr/>
        </p:nvCxnSpPr>
        <p:spPr>
          <a:xfrm flipV="1">
            <a:off x="4552802" y="4259301"/>
            <a:ext cx="227872" cy="129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8439940D-8832-8FC0-A8C9-0E70EA676C87}"/>
              </a:ext>
            </a:extLst>
          </p:cNvPr>
          <p:cNvSpPr/>
          <p:nvPr/>
        </p:nvSpPr>
        <p:spPr>
          <a:xfrm>
            <a:off x="1224807" y="1407114"/>
            <a:ext cx="2835450" cy="49084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SELECT * FROM t1;</a:t>
            </a:r>
          </a:p>
        </p:txBody>
      </p:sp>
    </p:spTree>
    <p:extLst>
      <p:ext uri="{BB962C8B-B14F-4D97-AF65-F5344CB8AC3E}">
        <p14:creationId xmlns:p14="http://schemas.microsoft.com/office/powerpoint/2010/main" val="3298849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94BDAE7-583A-78FA-EEBD-BCA7B39F74C1}"/>
              </a:ext>
            </a:extLst>
          </p:cNvPr>
          <p:cNvSpPr/>
          <p:nvPr/>
        </p:nvSpPr>
        <p:spPr>
          <a:xfrm>
            <a:off x="4088176" y="2763377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C1F228-D1A6-4D8E-291B-D9151ECC41FB}"/>
              </a:ext>
            </a:extLst>
          </p:cNvPr>
          <p:cNvSpPr/>
          <p:nvPr/>
        </p:nvSpPr>
        <p:spPr>
          <a:xfrm>
            <a:off x="4088177" y="1976919"/>
            <a:ext cx="2611707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06BAE-8C77-3AA7-8CDB-94D4BAB1EF77}"/>
              </a:ext>
            </a:extLst>
          </p:cNvPr>
          <p:cNvSpPr/>
          <p:nvPr/>
        </p:nvSpPr>
        <p:spPr>
          <a:xfrm>
            <a:off x="4088176" y="5064656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773ADD-8A31-35B5-AC2C-75078BD08556}"/>
              </a:ext>
            </a:extLst>
          </p:cNvPr>
          <p:cNvSpPr/>
          <p:nvPr/>
        </p:nvSpPr>
        <p:spPr>
          <a:xfrm>
            <a:off x="4390170" y="3965500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5FA6D6-D9B9-7816-9815-BC7E29A25F02}"/>
              </a:ext>
            </a:extLst>
          </p:cNvPr>
          <p:cNvSpPr/>
          <p:nvPr/>
        </p:nvSpPr>
        <p:spPr>
          <a:xfrm>
            <a:off x="4394662" y="3030754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847CA7-6416-6732-DFC6-B23DEFD2B8ED}"/>
              </a:ext>
            </a:extLst>
          </p:cNvPr>
          <p:cNvSpPr/>
          <p:nvPr/>
        </p:nvSpPr>
        <p:spPr>
          <a:xfrm>
            <a:off x="4654147" y="2403808"/>
            <a:ext cx="198728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9A3E12-D4D4-2666-CEFF-B9FDFBD19D42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4753511" y="2232265"/>
            <a:ext cx="2" cy="1715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F51649F-C612-1BAF-B641-271C85D6C9CF}"/>
              </a:ext>
            </a:extLst>
          </p:cNvPr>
          <p:cNvSpPr/>
          <p:nvPr/>
        </p:nvSpPr>
        <p:spPr>
          <a:xfrm>
            <a:off x="4726673" y="217648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885A6C-5ED3-6B06-225C-BF9B9F97DC21}"/>
              </a:ext>
            </a:extLst>
          </p:cNvPr>
          <p:cNvSpPr/>
          <p:nvPr/>
        </p:nvSpPr>
        <p:spPr>
          <a:xfrm>
            <a:off x="4726672" y="302188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线箭头连接符 43">
            <a:extLst>
              <a:ext uri="{FF2B5EF4-FFF2-40B4-BE49-F238E27FC236}">
                <a16:creationId xmlns:a16="http://schemas.microsoft.com/office/drawing/2014/main" id="{BBEC8D82-32AE-F65E-C70C-B4D98D8DE2F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753511" y="2530532"/>
            <a:ext cx="1" cy="491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6AC17A0-8FA4-0DD5-1CEA-4B5752A82FBB}"/>
              </a:ext>
            </a:extLst>
          </p:cNvPr>
          <p:cNvSpPr/>
          <p:nvPr/>
        </p:nvSpPr>
        <p:spPr>
          <a:xfrm>
            <a:off x="4193408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E5E303-05F2-0841-69B8-472FB0EB7975}"/>
              </a:ext>
            </a:extLst>
          </p:cNvPr>
          <p:cNvSpPr/>
          <p:nvPr/>
        </p:nvSpPr>
        <p:spPr>
          <a:xfrm>
            <a:off x="4397329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6EADC4-12E2-F3D4-E118-7F4A5F0966C0}"/>
              </a:ext>
            </a:extLst>
          </p:cNvPr>
          <p:cNvSpPr/>
          <p:nvPr/>
        </p:nvSpPr>
        <p:spPr>
          <a:xfrm>
            <a:off x="4601250" y="3585471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4A14AA-1CB9-E40E-00D6-43F3603653E9}"/>
              </a:ext>
            </a:extLst>
          </p:cNvPr>
          <p:cNvSpPr/>
          <p:nvPr/>
        </p:nvSpPr>
        <p:spPr>
          <a:xfrm>
            <a:off x="4805171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BF6907-805B-A859-6045-65C0156DC9B2}"/>
              </a:ext>
            </a:extLst>
          </p:cNvPr>
          <p:cNvSpPr/>
          <p:nvPr/>
        </p:nvSpPr>
        <p:spPr>
          <a:xfrm>
            <a:off x="5009092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9B8F2C2-E702-B896-C925-CB99307AA4D5}"/>
              </a:ext>
            </a:extLst>
          </p:cNvPr>
          <p:cNvSpPr/>
          <p:nvPr/>
        </p:nvSpPr>
        <p:spPr>
          <a:xfrm>
            <a:off x="5184515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B5B0DF3-BBEE-AC8D-670E-083C2541220F}"/>
              </a:ext>
            </a:extLst>
          </p:cNvPr>
          <p:cNvCxnSpPr>
            <a:cxnSpLocks/>
            <a:stCxn id="32" idx="4"/>
            <a:endCxn id="24" idx="0"/>
          </p:cNvCxnSpPr>
          <p:nvPr/>
        </p:nvCxnSpPr>
        <p:spPr>
          <a:xfrm rot="5400000">
            <a:off x="4373275" y="3207963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DFE15B2-EF80-21B2-66D3-A6BE55A56D32}"/>
              </a:ext>
            </a:extLst>
          </p:cNvPr>
          <p:cNvSpPr/>
          <p:nvPr/>
        </p:nvSpPr>
        <p:spPr>
          <a:xfrm>
            <a:off x="4726672" y="326596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8276ACEA-4E20-07C8-77F5-40770CB8C7F9}"/>
              </a:ext>
            </a:extLst>
          </p:cNvPr>
          <p:cNvCxnSpPr>
            <a:cxnSpLocks/>
            <a:stCxn id="32" idx="4"/>
            <a:endCxn id="25" idx="0"/>
          </p:cNvCxnSpPr>
          <p:nvPr/>
        </p:nvCxnSpPr>
        <p:spPr>
          <a:xfrm rot="5400000">
            <a:off x="4475236" y="3309924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4034495-E311-CD20-B31C-FC5FF7C70ECD}"/>
              </a:ext>
            </a:extLst>
          </p:cNvPr>
          <p:cNvCxnSpPr>
            <a:cxnSpLocks/>
            <a:stCxn id="32" idx="4"/>
            <a:endCxn id="26" idx="0"/>
          </p:cNvCxnSpPr>
          <p:nvPr/>
        </p:nvCxnSpPr>
        <p:spPr>
          <a:xfrm rot="5400000">
            <a:off x="4578561" y="3410519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9F0C4AF-884D-700E-2ADA-14C28FB97F18}"/>
              </a:ext>
            </a:extLst>
          </p:cNvPr>
          <p:cNvCxnSpPr>
            <a:cxnSpLocks/>
            <a:stCxn id="32" idx="4"/>
            <a:endCxn id="27" idx="0"/>
          </p:cNvCxnSpPr>
          <p:nvPr/>
        </p:nvCxnSpPr>
        <p:spPr>
          <a:xfrm rot="16200000" flipH="1">
            <a:off x="4682038" y="3393217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98A34C1-9EEA-C639-77A6-5F7C16AF1DDF}"/>
              </a:ext>
            </a:extLst>
          </p:cNvPr>
          <p:cNvCxnSpPr>
            <a:cxnSpLocks/>
            <a:stCxn id="32" idx="4"/>
            <a:endCxn id="28" idx="0"/>
          </p:cNvCxnSpPr>
          <p:nvPr/>
        </p:nvCxnSpPr>
        <p:spPr>
          <a:xfrm rot="16200000" flipH="1">
            <a:off x="4783999" y="3291257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E74F6A18-C3E7-5D28-2A7A-568590831F8D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 rot="16200000" flipH="1">
            <a:off x="4871710" y="3203545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2B7CBD0-0BD4-6F4F-9687-5F6278FBED69}"/>
              </a:ext>
            </a:extLst>
          </p:cNvPr>
          <p:cNvSpPr/>
          <p:nvPr/>
        </p:nvSpPr>
        <p:spPr>
          <a:xfrm>
            <a:off x="1196615" y="1535333"/>
            <a:ext cx="2181295" cy="60085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6FACC2BD-9841-FCD8-1881-AA8893E50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69765"/>
              </p:ext>
            </p:extLst>
          </p:nvPr>
        </p:nvGraphicFramePr>
        <p:xfrm>
          <a:off x="0" y="3153188"/>
          <a:ext cx="8378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17819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c2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‘data2’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7A98B8C-FF7A-7521-866D-9CD87DC34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78595"/>
              </p:ext>
            </p:extLst>
          </p:nvPr>
        </p:nvGraphicFramePr>
        <p:xfrm>
          <a:off x="1070626" y="3153188"/>
          <a:ext cx="32007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6FC0DA84-2D5D-451F-D447-711A47C8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10516"/>
              </p:ext>
            </p:extLst>
          </p:nvPr>
        </p:nvGraphicFramePr>
        <p:xfrm>
          <a:off x="138572" y="4698578"/>
          <a:ext cx="16353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3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UPDATE .. c2 =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‘data2’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F9663EA2-FDF4-2A36-CE5F-95E02B99E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29137"/>
              </p:ext>
            </p:extLst>
          </p:nvPr>
        </p:nvGraphicFramePr>
        <p:xfrm>
          <a:off x="1993140" y="4685109"/>
          <a:ext cx="176385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85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96805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ERROR: INSERT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‘data3’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F3C7F367-CCFA-7169-9249-9606D210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33867"/>
              </p:ext>
            </p:extLst>
          </p:nvPr>
        </p:nvGraphicFramePr>
        <p:xfrm>
          <a:off x="138572" y="3913666"/>
          <a:ext cx="139863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0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67542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哈希链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7861378-2190-FB18-832B-8CF2FE11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66842"/>
              </p:ext>
            </p:extLst>
          </p:nvPr>
        </p:nvGraphicFramePr>
        <p:xfrm>
          <a:off x="804048" y="541108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7274780E-BA9C-F5DC-93A6-17C6FF11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93083"/>
              </p:ext>
            </p:extLst>
          </p:nvPr>
        </p:nvGraphicFramePr>
        <p:xfrm>
          <a:off x="2246503" y="5411087"/>
          <a:ext cx="1131407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407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delete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‘data1’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endParaRPr lang="zh-CN" altLang="en-US" sz="1200" kern="12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388EA1D8-A6DC-6F85-A4F5-023D1EF1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89101"/>
              </p:ext>
            </p:extLst>
          </p:nvPr>
        </p:nvGraphicFramePr>
        <p:xfrm>
          <a:off x="2059723" y="3156879"/>
          <a:ext cx="92551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3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5577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t1.c2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t3.c3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1" name="椭圆 70">
            <a:extLst>
              <a:ext uri="{FF2B5EF4-FFF2-40B4-BE49-F238E27FC236}">
                <a16:creationId xmlns:a16="http://schemas.microsoft.com/office/drawing/2014/main" id="{6BCDB99A-9100-E94E-03C9-4A8EA7F4ADDD}"/>
              </a:ext>
            </a:extLst>
          </p:cNvPr>
          <p:cNvSpPr/>
          <p:nvPr/>
        </p:nvSpPr>
        <p:spPr>
          <a:xfrm>
            <a:off x="4733421" y="390164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3F64860-B647-86CA-633E-EC37F8D59022}"/>
              </a:ext>
            </a:extLst>
          </p:cNvPr>
          <p:cNvSpPr/>
          <p:nvPr/>
        </p:nvSpPr>
        <p:spPr>
          <a:xfrm>
            <a:off x="4744772" y="433480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B13BDABC-CC97-561C-89A7-4CB3B2334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72142"/>
              </p:ext>
            </p:extLst>
          </p:nvPr>
        </p:nvGraphicFramePr>
        <p:xfrm>
          <a:off x="1938747" y="3907701"/>
          <a:ext cx="124301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4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86846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0F4DADB0-39F3-A232-AC32-5288A65B4591}"/>
              </a:ext>
            </a:extLst>
          </p:cNvPr>
          <p:cNvSpPr/>
          <p:nvPr/>
        </p:nvSpPr>
        <p:spPr>
          <a:xfrm>
            <a:off x="5384540" y="3575445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340D0C-65DC-998A-E2C4-85D352B69611}"/>
              </a:ext>
            </a:extLst>
          </p:cNvPr>
          <p:cNvSpPr/>
          <p:nvPr/>
        </p:nvSpPr>
        <p:spPr>
          <a:xfrm>
            <a:off x="4695295" y="4658108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260134-82B7-9489-57B4-61DE2C406E19}"/>
              </a:ext>
            </a:extLst>
          </p:cNvPr>
          <p:cNvSpPr/>
          <p:nvPr/>
        </p:nvSpPr>
        <p:spPr>
          <a:xfrm>
            <a:off x="4953531" y="465913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C52053F4-A993-A8A1-416F-1628AF4279BA}"/>
              </a:ext>
            </a:extLst>
          </p:cNvPr>
          <p:cNvCxnSpPr>
            <a:cxnSpLocks/>
            <a:stCxn id="32" idx="4"/>
            <a:endCxn id="74" idx="0"/>
          </p:cNvCxnSpPr>
          <p:nvPr/>
        </p:nvCxnSpPr>
        <p:spPr>
          <a:xfrm rot="16200000" flipH="1">
            <a:off x="4975219" y="3100037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56B4BF0D-82B2-8F8D-E421-3FCE7B6F5083}"/>
              </a:ext>
            </a:extLst>
          </p:cNvPr>
          <p:cNvCxnSpPr>
            <a:cxnSpLocks/>
            <a:stCxn id="72" idx="4"/>
            <a:endCxn id="76" idx="0"/>
          </p:cNvCxnSpPr>
          <p:nvPr/>
        </p:nvCxnSpPr>
        <p:spPr>
          <a:xfrm rot="5400000">
            <a:off x="4632739" y="4519234"/>
            <a:ext cx="267517" cy="102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5379F800-8115-B570-0914-58E80BBF3F67}"/>
              </a:ext>
            </a:extLst>
          </p:cNvPr>
          <p:cNvCxnSpPr>
            <a:cxnSpLocks/>
            <a:stCxn id="72" idx="4"/>
            <a:endCxn id="77" idx="0"/>
          </p:cNvCxnSpPr>
          <p:nvPr/>
        </p:nvCxnSpPr>
        <p:spPr>
          <a:xfrm rot="16200000" flipH="1">
            <a:off x="4779538" y="4382664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D838DE9-2DC4-4D4E-5D46-98ABFEF9E0EC}"/>
              </a:ext>
            </a:extLst>
          </p:cNvPr>
          <p:cNvSpPr/>
          <p:nvPr/>
        </p:nvSpPr>
        <p:spPr>
          <a:xfrm>
            <a:off x="4385144" y="4587002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42AB06-B34C-9371-5EAE-557FCD0790DC}"/>
              </a:ext>
            </a:extLst>
          </p:cNvPr>
          <p:cNvSpPr/>
          <p:nvPr/>
        </p:nvSpPr>
        <p:spPr>
          <a:xfrm>
            <a:off x="4411982" y="4607923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E8850D0-62C1-8345-6DE7-1459B1FFF87B}"/>
              </a:ext>
            </a:extLst>
          </p:cNvPr>
          <p:cNvSpPr/>
          <p:nvPr/>
        </p:nvSpPr>
        <p:spPr>
          <a:xfrm>
            <a:off x="4434997" y="4650364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E0D35C54-DF35-9D30-3EFB-20028209F989}"/>
              </a:ext>
            </a:extLst>
          </p:cNvPr>
          <p:cNvCxnSpPr>
            <a:cxnSpLocks/>
            <a:stCxn id="72" idx="4"/>
            <a:endCxn id="92" idx="0"/>
          </p:cNvCxnSpPr>
          <p:nvPr/>
        </p:nvCxnSpPr>
        <p:spPr>
          <a:xfrm rot="5400000">
            <a:off x="4506462" y="4385213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445A61C3-94CD-4611-BBDD-2E307C2AE6E0}"/>
              </a:ext>
            </a:extLst>
          </p:cNvPr>
          <p:cNvSpPr/>
          <p:nvPr/>
        </p:nvSpPr>
        <p:spPr>
          <a:xfrm>
            <a:off x="6187733" y="2990022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线箭头连接符 43">
            <a:extLst>
              <a:ext uri="{FF2B5EF4-FFF2-40B4-BE49-F238E27FC236}">
                <a16:creationId xmlns:a16="http://schemas.microsoft.com/office/drawing/2014/main" id="{4AA499F1-5D3B-3297-9685-072C6D86CE20}"/>
              </a:ext>
            </a:extLst>
          </p:cNvPr>
          <p:cNvCxnSpPr>
            <a:cxnSpLocks/>
            <a:stCxn id="99" idx="0"/>
            <a:endCxn id="111" idx="2"/>
          </p:cNvCxnSpPr>
          <p:nvPr/>
        </p:nvCxnSpPr>
        <p:spPr>
          <a:xfrm flipH="1" flipV="1">
            <a:off x="6214572" y="2562769"/>
            <a:ext cx="1" cy="4272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4553667E-49A9-B07C-EE0C-374EC463922B}"/>
              </a:ext>
            </a:extLst>
          </p:cNvPr>
          <p:cNvSpPr/>
          <p:nvPr/>
        </p:nvSpPr>
        <p:spPr>
          <a:xfrm>
            <a:off x="6187733" y="2166031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A48997-F475-EA3C-54FE-5808943D7AE5}"/>
              </a:ext>
            </a:extLst>
          </p:cNvPr>
          <p:cNvSpPr/>
          <p:nvPr/>
        </p:nvSpPr>
        <p:spPr>
          <a:xfrm>
            <a:off x="6112098" y="2428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直线箭头连接符 43">
            <a:extLst>
              <a:ext uri="{FF2B5EF4-FFF2-40B4-BE49-F238E27FC236}">
                <a16:creationId xmlns:a16="http://schemas.microsoft.com/office/drawing/2014/main" id="{C9928E68-8BC2-7DD1-50C0-164136F55951}"/>
              </a:ext>
            </a:extLst>
          </p:cNvPr>
          <p:cNvCxnSpPr>
            <a:cxnSpLocks/>
            <a:stCxn id="111" idx="0"/>
            <a:endCxn id="104" idx="4"/>
          </p:cNvCxnSpPr>
          <p:nvPr/>
        </p:nvCxnSpPr>
        <p:spPr>
          <a:xfrm flipV="1">
            <a:off x="6214572" y="2221815"/>
            <a:ext cx="1" cy="2064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B3298925-85F7-5AAE-A49C-9BDA7A8D6FC5}"/>
              </a:ext>
            </a:extLst>
          </p:cNvPr>
          <p:cNvSpPr/>
          <p:nvPr/>
        </p:nvSpPr>
        <p:spPr>
          <a:xfrm>
            <a:off x="5797238" y="459727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908D76F-015D-C4B4-9ECE-057122FD90E1}"/>
              </a:ext>
            </a:extLst>
          </p:cNvPr>
          <p:cNvSpPr/>
          <p:nvPr/>
        </p:nvSpPr>
        <p:spPr>
          <a:xfrm>
            <a:off x="6083970" y="460336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9C3FEC-DA81-0911-7507-AC864466C505}"/>
              </a:ext>
            </a:extLst>
          </p:cNvPr>
          <p:cNvSpPr/>
          <p:nvPr/>
        </p:nvSpPr>
        <p:spPr>
          <a:xfrm>
            <a:off x="6360965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F173084-25C3-23E1-0CDE-E2FDF5FCCB3B}"/>
              </a:ext>
            </a:extLst>
          </p:cNvPr>
          <p:cNvSpPr/>
          <p:nvPr/>
        </p:nvSpPr>
        <p:spPr>
          <a:xfrm>
            <a:off x="9515374" y="390195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6A48E82-886F-1D68-C342-16183B978AB2}"/>
              </a:ext>
            </a:extLst>
          </p:cNvPr>
          <p:cNvSpPr/>
          <p:nvPr/>
        </p:nvSpPr>
        <p:spPr>
          <a:xfrm>
            <a:off x="9515373" y="418282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18A81BD-B7A8-24C2-FEB8-D1D458E477C2}"/>
              </a:ext>
            </a:extLst>
          </p:cNvPr>
          <p:cNvSpPr/>
          <p:nvPr/>
        </p:nvSpPr>
        <p:spPr>
          <a:xfrm>
            <a:off x="4449200" y="3086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73B7141-2737-58DD-8D60-84A14549ADE8}"/>
              </a:ext>
            </a:extLst>
          </p:cNvPr>
          <p:cNvSpPr/>
          <p:nvPr/>
        </p:nvSpPr>
        <p:spPr>
          <a:xfrm>
            <a:off x="8156967" y="523567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B8B40E-AF60-58F2-3A6E-91CD1D031525}"/>
              </a:ext>
            </a:extLst>
          </p:cNvPr>
          <p:cNvSpPr/>
          <p:nvPr/>
        </p:nvSpPr>
        <p:spPr>
          <a:xfrm>
            <a:off x="8156966" y="549916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CC37729-935F-3554-D8FD-3AEA607EDD49}"/>
              </a:ext>
            </a:extLst>
          </p:cNvPr>
          <p:cNvSpPr txBox="1"/>
          <p:nvPr/>
        </p:nvSpPr>
        <p:spPr>
          <a:xfrm>
            <a:off x="3800" y="2834238"/>
            <a:ext cx="800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表文件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8D9E980-8BA9-C5E9-1998-86592AD6C855}"/>
              </a:ext>
            </a:extLst>
          </p:cNvPr>
          <p:cNvSpPr txBox="1"/>
          <p:nvPr/>
        </p:nvSpPr>
        <p:spPr>
          <a:xfrm>
            <a:off x="916966" y="2839932"/>
            <a:ext cx="102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索引文件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E4CEEFA-6A27-1324-140C-020AA07E31F0}"/>
              </a:ext>
            </a:extLst>
          </p:cNvPr>
          <p:cNvSpPr txBox="1"/>
          <p:nvPr/>
        </p:nvSpPr>
        <p:spPr>
          <a:xfrm>
            <a:off x="1998523" y="2818537"/>
            <a:ext cx="1325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物化视图文件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97EA2B8-E8AE-A3CF-93CB-5210D70DC30F}"/>
              </a:ext>
            </a:extLst>
          </p:cNvPr>
          <p:cNvSpPr txBox="1"/>
          <p:nvPr/>
        </p:nvSpPr>
        <p:spPr>
          <a:xfrm>
            <a:off x="138572" y="3645798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防篡改记录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49C6105-6B29-2BC6-70AA-BBE632FEF30B}"/>
              </a:ext>
            </a:extLst>
          </p:cNvPr>
          <p:cNvSpPr txBox="1"/>
          <p:nvPr/>
        </p:nvSpPr>
        <p:spPr>
          <a:xfrm>
            <a:off x="1710826" y="3650938"/>
            <a:ext cx="1951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统计相关系统表文件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5435D7C-D86E-84EE-BEDD-B005D083179A}"/>
              </a:ext>
            </a:extLst>
          </p:cNvPr>
          <p:cNvSpPr txBox="1"/>
          <p:nvPr/>
        </p:nvSpPr>
        <p:spPr>
          <a:xfrm>
            <a:off x="213706" y="4429895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审计日志文件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649FD2-4C93-AA5F-CF58-1A4EECFC716E}"/>
              </a:ext>
            </a:extLst>
          </p:cNvPr>
          <p:cNvSpPr txBox="1"/>
          <p:nvPr/>
        </p:nvSpPr>
        <p:spPr>
          <a:xfrm>
            <a:off x="2168021" y="441797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运行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日志文件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A11254F-F7A5-DFF7-FFAD-328A334314FE}"/>
              </a:ext>
            </a:extLst>
          </p:cNvPr>
          <p:cNvSpPr txBox="1"/>
          <p:nvPr/>
        </p:nvSpPr>
        <p:spPr>
          <a:xfrm>
            <a:off x="2253177" y="5110012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回滚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921FF73-33F6-0047-1CE3-6D924D26EF99}"/>
              </a:ext>
            </a:extLst>
          </p:cNvPr>
          <p:cNvSpPr txBox="1"/>
          <p:nvPr/>
        </p:nvSpPr>
        <p:spPr>
          <a:xfrm>
            <a:off x="810722" y="514005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预习日志文件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3679BA-445C-C032-F667-F1B3F0476386}"/>
              </a:ext>
            </a:extLst>
          </p:cNvPr>
          <p:cNvSpPr txBox="1"/>
          <p:nvPr/>
        </p:nvSpPr>
        <p:spPr>
          <a:xfrm>
            <a:off x="7805950" y="471667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物化算子临时文件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4D71C9-2313-C079-7DC7-1700A7A31315}"/>
              </a:ext>
            </a:extLst>
          </p:cNvPr>
          <p:cNvSpPr txBox="1"/>
          <p:nvPr/>
        </p:nvSpPr>
        <p:spPr>
          <a:xfrm>
            <a:off x="8279575" y="1236906"/>
            <a:ext cx="1447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主备数据复制流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D118A9-3EE4-AAB0-65FC-E270082D742B}"/>
              </a:ext>
            </a:extLst>
          </p:cNvPr>
          <p:cNvSpPr txBox="1"/>
          <p:nvPr/>
        </p:nvSpPr>
        <p:spPr>
          <a:xfrm>
            <a:off x="9726843" y="1233361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分布式计划数据流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2F22950-98F0-4546-EF55-6F6CC88D9D31}"/>
              </a:ext>
            </a:extLst>
          </p:cNvPr>
          <p:cNvSpPr txBox="1"/>
          <p:nvPr/>
        </p:nvSpPr>
        <p:spPr>
          <a:xfrm>
            <a:off x="9148667" y="44761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逻辑复制数据流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258C157-B649-83E4-BFBE-BED21693801E}"/>
              </a:ext>
            </a:extLst>
          </p:cNvPr>
          <p:cNvSpPr txBox="1"/>
          <p:nvPr/>
        </p:nvSpPr>
        <p:spPr>
          <a:xfrm>
            <a:off x="9798302" y="3810064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逻辑备份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导出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A3CB633-61B7-12A3-B5FB-07B18869409C}"/>
              </a:ext>
            </a:extLst>
          </p:cNvPr>
          <p:cNvSpPr txBox="1"/>
          <p:nvPr/>
        </p:nvSpPr>
        <p:spPr>
          <a:xfrm>
            <a:off x="9792069" y="4124245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物理备份文件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5A757B8-D725-05D9-9F65-9D8B9522B76B}"/>
              </a:ext>
            </a:extLst>
          </p:cNvPr>
          <p:cNvSpPr txBox="1"/>
          <p:nvPr/>
        </p:nvSpPr>
        <p:spPr>
          <a:xfrm>
            <a:off x="9214539" y="787456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容灾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数据流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6E3F1AD-7EF9-555A-D904-2BE3F00B84CB}"/>
              </a:ext>
            </a:extLst>
          </p:cNvPr>
          <p:cNvSpPr/>
          <p:nvPr/>
        </p:nvSpPr>
        <p:spPr>
          <a:xfrm>
            <a:off x="6683454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7037C03-DC8D-A803-7E42-02AA94D19454}"/>
              </a:ext>
            </a:extLst>
          </p:cNvPr>
          <p:cNvSpPr txBox="1"/>
          <p:nvPr/>
        </p:nvSpPr>
        <p:spPr>
          <a:xfrm>
            <a:off x="8447999" y="5159685"/>
            <a:ext cx="2046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操作系统内存置换文件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AC3A5E4-E6A2-2B32-7C08-E2C2959D2861}"/>
              </a:ext>
            </a:extLst>
          </p:cNvPr>
          <p:cNvSpPr txBox="1"/>
          <p:nvPr/>
        </p:nvSpPr>
        <p:spPr>
          <a:xfrm>
            <a:off x="8433663" y="5436684"/>
            <a:ext cx="1635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数据库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Core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B5E4AE5-1289-54A6-FA41-1A7415F216B4}"/>
              </a:ext>
            </a:extLst>
          </p:cNvPr>
          <p:cNvSpPr txBox="1"/>
          <p:nvPr/>
        </p:nvSpPr>
        <p:spPr>
          <a:xfrm>
            <a:off x="1645361" y="1246296"/>
            <a:ext cx="928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CE3B299-124E-E2EA-35AE-31F5F7BDAE0F}"/>
              </a:ext>
            </a:extLst>
          </p:cNvPr>
          <p:cNvSpPr txBox="1"/>
          <p:nvPr/>
        </p:nvSpPr>
        <p:spPr>
          <a:xfrm>
            <a:off x="6388120" y="2235739"/>
            <a:ext cx="1260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查询结果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C2A580F0-9231-7539-5757-F14C28E9B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74184"/>
              </p:ext>
            </p:extLst>
          </p:nvPr>
        </p:nvGraphicFramePr>
        <p:xfrm>
          <a:off x="6564671" y="2481050"/>
          <a:ext cx="706661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661">
                  <a:extLst>
                    <a:ext uri="{9D8B030D-6E8A-4147-A177-3AD203B41FA5}">
                      <a16:colId xmlns:a16="http://schemas.microsoft.com/office/drawing/2014/main" val="2050049733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‘data2’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711643"/>
                  </a:ext>
                </a:extLst>
              </a:tr>
            </a:tbl>
          </a:graphicData>
        </a:graphic>
      </p:graphicFrame>
      <p:cxnSp>
        <p:nvCxnSpPr>
          <p:cNvPr id="152" name="连接符: 曲线 151">
            <a:extLst>
              <a:ext uri="{FF2B5EF4-FFF2-40B4-BE49-F238E27FC236}">
                <a16:creationId xmlns:a16="http://schemas.microsoft.com/office/drawing/2014/main" id="{82206577-D3C3-3E1D-151E-C5B419138C12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 rot="16200000" flipH="1">
            <a:off x="4416517" y="3557900"/>
            <a:ext cx="186721" cy="50076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曲线 154">
            <a:extLst>
              <a:ext uri="{FF2B5EF4-FFF2-40B4-BE49-F238E27FC236}">
                <a16:creationId xmlns:a16="http://schemas.microsoft.com/office/drawing/2014/main" id="{DE9DBE26-49CE-CC6B-BA6E-348EC9F1FA11}"/>
              </a:ext>
            </a:extLst>
          </p:cNvPr>
          <p:cNvCxnSpPr>
            <a:cxnSpLocks/>
            <a:stCxn id="25" idx="2"/>
            <a:endCxn id="71" idx="0"/>
          </p:cNvCxnSpPr>
          <p:nvPr/>
        </p:nvCxnSpPr>
        <p:spPr>
          <a:xfrm rot="16200000" flipH="1">
            <a:off x="4518478" y="3659861"/>
            <a:ext cx="186721" cy="2968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FF810B89-11F1-9A5F-AA27-C8653B3DC29A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rot="16200000" flipH="1">
            <a:off x="4619073" y="3760457"/>
            <a:ext cx="189450" cy="9292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8C9F5FDA-F285-A0D7-2E67-9C7BDCEABD5D}"/>
              </a:ext>
            </a:extLst>
          </p:cNvPr>
          <p:cNvCxnSpPr>
            <a:cxnSpLocks/>
            <a:stCxn id="27" idx="2"/>
            <a:endCxn id="71" idx="0"/>
          </p:cNvCxnSpPr>
          <p:nvPr/>
        </p:nvCxnSpPr>
        <p:spPr>
          <a:xfrm rot="5400000">
            <a:off x="4719517" y="3749904"/>
            <a:ext cx="192485" cy="1109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7EA36CBB-75E8-2AB5-FF8D-986454933631}"/>
              </a:ext>
            </a:extLst>
          </p:cNvPr>
          <p:cNvCxnSpPr>
            <a:cxnSpLocks/>
            <a:stCxn id="28" idx="2"/>
            <a:endCxn id="71" idx="1"/>
          </p:cNvCxnSpPr>
          <p:nvPr/>
        </p:nvCxnSpPr>
        <p:spPr>
          <a:xfrm rot="5400000">
            <a:off x="4807903" y="3642539"/>
            <a:ext cx="200654" cy="3338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E19DC7B3-776B-2739-D9CE-63242C2611E0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 rot="5400000">
            <a:off x="4909189" y="3560232"/>
            <a:ext cx="192485" cy="49034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05010824-1600-6E3A-955A-4BC0F1C830A4}"/>
              </a:ext>
            </a:extLst>
          </p:cNvPr>
          <p:cNvCxnSpPr>
            <a:cxnSpLocks/>
            <a:stCxn id="74" idx="2"/>
            <a:endCxn id="71" idx="0"/>
          </p:cNvCxnSpPr>
          <p:nvPr/>
        </p:nvCxnSpPr>
        <p:spPr>
          <a:xfrm rot="5400000">
            <a:off x="5005706" y="3456725"/>
            <a:ext cx="199476" cy="69036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62EE01ED-FFDC-5F23-D182-F45B20BF7656}"/>
              </a:ext>
            </a:extLst>
          </p:cNvPr>
          <p:cNvCxnSpPr>
            <a:cxnSpLocks/>
            <a:stCxn id="92" idx="2"/>
            <a:endCxn id="159" idx="0"/>
          </p:cNvCxnSpPr>
          <p:nvPr/>
        </p:nvCxnSpPr>
        <p:spPr>
          <a:xfrm rot="16200000" flipH="1">
            <a:off x="4503108" y="4782807"/>
            <a:ext cx="266481" cy="27053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562EC013-DACB-BF39-13D2-CA6D64035ACD}"/>
              </a:ext>
            </a:extLst>
          </p:cNvPr>
          <p:cNvCxnSpPr>
            <a:cxnSpLocks/>
            <a:stCxn id="76" idx="2"/>
            <a:endCxn id="159" idx="0"/>
          </p:cNvCxnSpPr>
          <p:nvPr/>
        </p:nvCxnSpPr>
        <p:spPr>
          <a:xfrm rot="16200000" flipH="1">
            <a:off x="4633257" y="4912956"/>
            <a:ext cx="266481" cy="1023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F5119B1E-A61B-CD08-238B-DD9A1644B786}"/>
              </a:ext>
            </a:extLst>
          </p:cNvPr>
          <p:cNvCxnSpPr>
            <a:cxnSpLocks/>
            <a:stCxn id="77" idx="2"/>
            <a:endCxn id="159" idx="1"/>
          </p:cNvCxnSpPr>
          <p:nvPr/>
        </p:nvCxnSpPr>
        <p:spPr>
          <a:xfrm rot="5400000">
            <a:off x="4771379" y="4774855"/>
            <a:ext cx="265883" cy="3033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8F8FED7-4C6C-692F-6BE2-B945BA9D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9696"/>
              </p:ext>
            </p:extLst>
          </p:nvPr>
        </p:nvGraphicFramePr>
        <p:xfrm>
          <a:off x="8365924" y="152229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9AC5F79-0BF1-8B26-8801-CA4FE912D9E6}"/>
              </a:ext>
            </a:extLst>
          </p:cNvPr>
          <p:cNvSpPr txBox="1"/>
          <p:nvPr/>
        </p:nvSpPr>
        <p:spPr>
          <a:xfrm>
            <a:off x="9680935" y="1421316"/>
            <a:ext cx="21437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INSERT INTO t1 VALUES (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1, ‘data1’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 ;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ADF0A05-E6A5-6595-BDF6-6FF018801ACA}"/>
              </a:ext>
            </a:extLst>
          </p:cNvPr>
          <p:cNvSpPr/>
          <p:nvPr/>
        </p:nvSpPr>
        <p:spPr>
          <a:xfrm>
            <a:off x="6262077" y="434546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A2131B72-5C92-6795-B25D-D15EF2A915F1}"/>
              </a:ext>
            </a:extLst>
          </p:cNvPr>
          <p:cNvCxnSpPr>
            <a:cxnSpLocks/>
            <a:stCxn id="75" idx="4"/>
            <a:endCxn id="119" idx="0"/>
          </p:cNvCxnSpPr>
          <p:nvPr/>
        </p:nvCxnSpPr>
        <p:spPr>
          <a:xfrm rot="5400000">
            <a:off x="5996303" y="4304655"/>
            <a:ext cx="196025" cy="38920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C90F4A80-E8F7-CB6C-24CE-F7D82282C0A2}"/>
              </a:ext>
            </a:extLst>
          </p:cNvPr>
          <p:cNvCxnSpPr>
            <a:cxnSpLocks/>
            <a:stCxn id="75" idx="4"/>
            <a:endCxn id="120" idx="0"/>
          </p:cNvCxnSpPr>
          <p:nvPr/>
        </p:nvCxnSpPr>
        <p:spPr>
          <a:xfrm rot="5400000">
            <a:off x="6136620" y="4451070"/>
            <a:ext cx="202123" cy="10247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E7C2754B-47A9-1978-45D1-0BFC4455B0C2}"/>
              </a:ext>
            </a:extLst>
          </p:cNvPr>
          <p:cNvCxnSpPr>
            <a:cxnSpLocks/>
            <a:stCxn id="75" idx="4"/>
            <a:endCxn id="121" idx="0"/>
          </p:cNvCxnSpPr>
          <p:nvPr/>
        </p:nvCxnSpPr>
        <p:spPr>
          <a:xfrm rot="16200000" flipH="1">
            <a:off x="6274797" y="4415365"/>
            <a:ext cx="202762" cy="17452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B08DCB72-2F2E-362D-2BF7-55BE4439B7C9}"/>
              </a:ext>
            </a:extLst>
          </p:cNvPr>
          <p:cNvCxnSpPr>
            <a:cxnSpLocks/>
            <a:stCxn id="75" idx="4"/>
            <a:endCxn id="145" idx="0"/>
          </p:cNvCxnSpPr>
          <p:nvPr/>
        </p:nvCxnSpPr>
        <p:spPr>
          <a:xfrm rot="16200000" flipH="1">
            <a:off x="6436041" y="4254120"/>
            <a:ext cx="202762" cy="4970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58CE92A1-9026-65EE-CB46-281CCC3B7C64}"/>
              </a:ext>
            </a:extLst>
          </p:cNvPr>
          <p:cNvSpPr/>
          <p:nvPr/>
        </p:nvSpPr>
        <p:spPr>
          <a:xfrm>
            <a:off x="4744773" y="505131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EA3EFE4-2F5A-E95B-5D37-698454E821B3}"/>
              </a:ext>
            </a:extLst>
          </p:cNvPr>
          <p:cNvSpPr/>
          <p:nvPr/>
        </p:nvSpPr>
        <p:spPr>
          <a:xfrm>
            <a:off x="7662408" y="3812836"/>
            <a:ext cx="1390880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797B2D4-2C00-8E94-B460-08D3931DE645}"/>
              </a:ext>
            </a:extLst>
          </p:cNvPr>
          <p:cNvSpPr/>
          <p:nvPr/>
        </p:nvSpPr>
        <p:spPr>
          <a:xfrm>
            <a:off x="7662408" y="2683862"/>
            <a:ext cx="1390880" cy="990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52CD7F8-C0B8-59A3-01B2-1F505D56E166}"/>
              </a:ext>
            </a:extLst>
          </p:cNvPr>
          <p:cNvSpPr/>
          <p:nvPr/>
        </p:nvSpPr>
        <p:spPr>
          <a:xfrm>
            <a:off x="7141253" y="277297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8D2AF26-CC9C-37A0-A6BB-D0AAF530E112}"/>
              </a:ext>
            </a:extLst>
          </p:cNvPr>
          <p:cNvSpPr/>
          <p:nvPr/>
        </p:nvSpPr>
        <p:spPr>
          <a:xfrm>
            <a:off x="7142446" y="315945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CC89B96-56E4-CE78-A9D1-561985253C2C}"/>
              </a:ext>
            </a:extLst>
          </p:cNvPr>
          <p:cNvSpPr/>
          <p:nvPr/>
        </p:nvSpPr>
        <p:spPr>
          <a:xfrm>
            <a:off x="7141253" y="296289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FBE8192-3729-4FB4-0EFF-25F4F32188B5}"/>
              </a:ext>
            </a:extLst>
          </p:cNvPr>
          <p:cNvSpPr/>
          <p:nvPr/>
        </p:nvSpPr>
        <p:spPr>
          <a:xfrm>
            <a:off x="7145805" y="337232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4CD5BA3-A04B-CC97-67C7-5FB62A159EF1}"/>
              </a:ext>
            </a:extLst>
          </p:cNvPr>
          <p:cNvSpPr/>
          <p:nvPr/>
        </p:nvSpPr>
        <p:spPr>
          <a:xfrm>
            <a:off x="7144944" y="370935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76311A1-77A9-2666-6880-0874FE648C63}"/>
              </a:ext>
            </a:extLst>
          </p:cNvPr>
          <p:cNvSpPr/>
          <p:nvPr/>
        </p:nvSpPr>
        <p:spPr>
          <a:xfrm>
            <a:off x="7146137" y="4095829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E13ACDB-A9A6-78B6-B49F-709C72E43627}"/>
              </a:ext>
            </a:extLst>
          </p:cNvPr>
          <p:cNvSpPr/>
          <p:nvPr/>
        </p:nvSpPr>
        <p:spPr>
          <a:xfrm>
            <a:off x="7144944" y="389926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C2133F6-8769-E81D-9FA2-2E71ACEB5A47}"/>
              </a:ext>
            </a:extLst>
          </p:cNvPr>
          <p:cNvSpPr/>
          <p:nvPr/>
        </p:nvSpPr>
        <p:spPr>
          <a:xfrm>
            <a:off x="7149496" y="430870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22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988763-23B1-C2E5-5971-B4B906AFACD0}"/>
              </a:ext>
            </a:extLst>
          </p:cNvPr>
          <p:cNvSpPr/>
          <p:nvPr/>
        </p:nvSpPr>
        <p:spPr>
          <a:xfrm>
            <a:off x="691252" y="3309058"/>
            <a:ext cx="1377710" cy="5083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c1 INT,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c2 TEXT);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CAAAD-6DF0-5FDB-AC5E-897F2EA690FF}"/>
              </a:ext>
            </a:extLst>
          </p:cNvPr>
          <p:cNvSpPr/>
          <p:nvPr/>
        </p:nvSpPr>
        <p:spPr>
          <a:xfrm>
            <a:off x="2554995" y="335076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17352-7B0B-9564-1F99-A5DE056F1DFF}"/>
              </a:ext>
            </a:extLst>
          </p:cNvPr>
          <p:cNvSpPr txBox="1"/>
          <p:nvPr/>
        </p:nvSpPr>
        <p:spPr>
          <a:xfrm>
            <a:off x="981047" y="3032059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右箭头 11">
            <a:extLst>
              <a:ext uri="{FF2B5EF4-FFF2-40B4-BE49-F238E27FC236}">
                <a16:creationId xmlns:a16="http://schemas.microsoft.com/office/drawing/2014/main" id="{A72008E3-045D-C58A-F8EB-8025781E62C8}"/>
              </a:ext>
            </a:extLst>
          </p:cNvPr>
          <p:cNvSpPr/>
          <p:nvPr/>
        </p:nvSpPr>
        <p:spPr>
          <a:xfrm>
            <a:off x="2167295" y="3461457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28">
            <a:extLst>
              <a:ext uri="{FF2B5EF4-FFF2-40B4-BE49-F238E27FC236}">
                <a16:creationId xmlns:a16="http://schemas.microsoft.com/office/drawing/2014/main" id="{608BDFAB-BFC7-679A-4BCB-741843B4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8672"/>
              </p:ext>
            </p:extLst>
          </p:nvPr>
        </p:nvGraphicFramePr>
        <p:xfrm>
          <a:off x="5072320" y="2807481"/>
          <a:ext cx="1607880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3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tableElts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options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tablespace..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if_not_exists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B26518-4514-DB10-3488-E8DD4879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13475"/>
              </p:ext>
            </p:extLst>
          </p:nvPr>
        </p:nvGraphicFramePr>
        <p:xfrm>
          <a:off x="3991812" y="3453788"/>
          <a:ext cx="83957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577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2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CreateStmt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8" name="右箭头 11">
            <a:extLst>
              <a:ext uri="{FF2B5EF4-FFF2-40B4-BE49-F238E27FC236}">
                <a16:creationId xmlns:a16="http://schemas.microsoft.com/office/drawing/2014/main" id="{58F5504D-AC6E-C809-94BE-B5C80AF7E6FE}"/>
              </a:ext>
            </a:extLst>
          </p:cNvPr>
          <p:cNvSpPr/>
          <p:nvPr/>
        </p:nvSpPr>
        <p:spPr>
          <a:xfrm>
            <a:off x="3592839" y="3461456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F57451-9687-39F2-066F-4290DFA54EAB}"/>
              </a:ext>
            </a:extLst>
          </p:cNvPr>
          <p:cNvSpPr txBox="1"/>
          <p:nvPr/>
        </p:nvSpPr>
        <p:spPr>
          <a:xfrm>
            <a:off x="5544255" y="2530482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1FEE4-087E-A62E-5D19-2E07205AC194}"/>
              </a:ext>
            </a:extLst>
          </p:cNvPr>
          <p:cNvSpPr txBox="1"/>
          <p:nvPr/>
        </p:nvSpPr>
        <p:spPr>
          <a:xfrm>
            <a:off x="7359653" y="2447311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0F540BC7-3BFA-1302-FEDF-C369B8F0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083"/>
              </p:ext>
            </p:extLst>
          </p:nvPr>
        </p:nvGraphicFramePr>
        <p:xfrm>
          <a:off x="6998902" y="2696733"/>
          <a:ext cx="1671689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collOid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F86A1D4-9B37-135E-3053-E0AC70586D37}"/>
              </a:ext>
            </a:extLst>
          </p:cNvPr>
          <p:cNvSpPr txBox="1"/>
          <p:nvPr/>
        </p:nvSpPr>
        <p:spPr>
          <a:xfrm>
            <a:off x="9117277" y="2410018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1F6F8D47-0B7E-4D99-9D3E-975FE7CD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15175"/>
              </p:ext>
            </p:extLst>
          </p:nvPr>
        </p:nvGraphicFramePr>
        <p:xfrm>
          <a:off x="9039997" y="2667821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993A4EA-4006-66F8-EA2F-467E0824789D}"/>
              </a:ext>
            </a:extLst>
          </p:cNvPr>
          <p:cNvSpPr txBox="1"/>
          <p:nvPr/>
        </p:nvSpPr>
        <p:spPr>
          <a:xfrm>
            <a:off x="10304389" y="2038382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DB32F83-024D-B94A-ECA1-E15AA457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40298"/>
              </p:ext>
            </p:extLst>
          </p:nvPr>
        </p:nvGraphicFramePr>
        <p:xfrm>
          <a:off x="10248181" y="2315381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7CF9CE4-1DF9-41D7-0C4C-9039E9EB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33330"/>
              </p:ext>
            </p:extLst>
          </p:nvPr>
        </p:nvGraphicFramePr>
        <p:xfrm>
          <a:off x="10244307" y="2763960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D43D579-0DCA-500F-1827-26FDEED90262}"/>
              </a:ext>
            </a:extLst>
          </p:cNvPr>
          <p:cNvSpPr txBox="1"/>
          <p:nvPr/>
        </p:nvSpPr>
        <p:spPr>
          <a:xfrm>
            <a:off x="10294650" y="2534261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04C1D8-281B-3599-C98E-EEB92F007DF1}"/>
              </a:ext>
            </a:extLst>
          </p:cNvPr>
          <p:cNvSpPr txBox="1"/>
          <p:nvPr/>
        </p:nvSpPr>
        <p:spPr>
          <a:xfrm>
            <a:off x="10820862" y="227151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“pg_catalog"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729F1F-D049-8C02-9430-EB12CF8B80F5}"/>
              </a:ext>
            </a:extLst>
          </p:cNvPr>
          <p:cNvSpPr txBox="1"/>
          <p:nvPr/>
        </p:nvSpPr>
        <p:spPr>
          <a:xfrm>
            <a:off x="10820862" y="2742328"/>
            <a:ext cx="58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“int4"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E0C5BD-F732-A4DD-743F-9C509FD9B567}"/>
              </a:ext>
            </a:extLst>
          </p:cNvPr>
          <p:cNvSpPr txBox="1"/>
          <p:nvPr/>
        </p:nvSpPr>
        <p:spPr>
          <a:xfrm>
            <a:off x="10027925" y="3388600"/>
            <a:ext cx="47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E3DDE0-D984-D363-41CC-05184A9E6721}"/>
              </a:ext>
            </a:extLst>
          </p:cNvPr>
          <p:cNvSpPr txBox="1"/>
          <p:nvPr/>
        </p:nvSpPr>
        <p:spPr>
          <a:xfrm>
            <a:off x="7374455" y="4416767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533EF01-025D-CA45-ED3C-16208A7C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56703"/>
              </p:ext>
            </p:extLst>
          </p:nvPr>
        </p:nvGraphicFramePr>
        <p:xfrm>
          <a:off x="7019992" y="4669619"/>
          <a:ext cx="1671689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43729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4D13709C-0E8A-6527-B14C-4DC777566743}"/>
              </a:ext>
            </a:extLst>
          </p:cNvPr>
          <p:cNvSpPr txBox="1"/>
          <p:nvPr/>
        </p:nvSpPr>
        <p:spPr>
          <a:xfrm>
            <a:off x="9165087" y="4447773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30" name="表格 28">
            <a:extLst>
              <a:ext uri="{FF2B5EF4-FFF2-40B4-BE49-F238E27FC236}">
                <a16:creationId xmlns:a16="http://schemas.microsoft.com/office/drawing/2014/main" id="{1FBF4CEC-9118-ED2F-A167-BEC5C967B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37869"/>
              </p:ext>
            </p:extLst>
          </p:nvPr>
        </p:nvGraphicFramePr>
        <p:xfrm>
          <a:off x="9087539" y="4741048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968CA79-9C40-9402-DEA6-A0ED05344F86}"/>
              </a:ext>
            </a:extLst>
          </p:cNvPr>
          <p:cNvSpPr txBox="1"/>
          <p:nvPr/>
        </p:nvSpPr>
        <p:spPr>
          <a:xfrm>
            <a:off x="10498649" y="4490207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E0F1D3B-F103-A398-1D74-A0333BD58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60593"/>
              </p:ext>
            </p:extLst>
          </p:nvPr>
        </p:nvGraphicFramePr>
        <p:xfrm>
          <a:off x="10372098" y="4727083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394BA41-CC06-B660-1D20-328B3D683044}"/>
              </a:ext>
            </a:extLst>
          </p:cNvPr>
          <p:cNvSpPr txBox="1"/>
          <p:nvPr/>
        </p:nvSpPr>
        <p:spPr>
          <a:xfrm>
            <a:off x="10967322" y="4700568"/>
            <a:ext cx="64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“text"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7D9CA4-D364-6327-5507-97F17A0C1DEE}"/>
              </a:ext>
            </a:extLst>
          </p:cNvPr>
          <p:cNvSpPr txBox="1"/>
          <p:nvPr/>
        </p:nvSpPr>
        <p:spPr>
          <a:xfrm>
            <a:off x="10006603" y="561422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graphicFrame>
        <p:nvGraphicFramePr>
          <p:cNvPr id="38" name="表格 28">
            <a:extLst>
              <a:ext uri="{FF2B5EF4-FFF2-40B4-BE49-F238E27FC236}">
                <a16:creationId xmlns:a16="http://schemas.microsoft.com/office/drawing/2014/main" id="{C66C6651-D47D-EC93-08D7-6335B988F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3913"/>
              </p:ext>
            </p:extLst>
          </p:nvPr>
        </p:nvGraphicFramePr>
        <p:xfrm>
          <a:off x="6998902" y="1067162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7C6D1860-15BF-F61C-C648-20F7F48CEAE0}"/>
              </a:ext>
            </a:extLst>
          </p:cNvPr>
          <p:cNvSpPr txBox="1"/>
          <p:nvPr/>
        </p:nvSpPr>
        <p:spPr>
          <a:xfrm>
            <a:off x="8468451" y="144680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72AD860-2817-34B5-943F-2AA81C46340F}"/>
              </a:ext>
            </a:extLst>
          </p:cNvPr>
          <p:cNvCxnSpPr>
            <a:cxnSpLocks/>
          </p:cNvCxnSpPr>
          <p:nvPr/>
        </p:nvCxnSpPr>
        <p:spPr>
          <a:xfrm flipV="1">
            <a:off x="4824402" y="2807481"/>
            <a:ext cx="247918" cy="6539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61C0AF3-BF7A-A1B7-F36E-6D4BEEF97338}"/>
              </a:ext>
            </a:extLst>
          </p:cNvPr>
          <p:cNvCxnSpPr>
            <a:cxnSpLocks/>
          </p:cNvCxnSpPr>
          <p:nvPr/>
        </p:nvCxnSpPr>
        <p:spPr>
          <a:xfrm>
            <a:off x="4841330" y="3672668"/>
            <a:ext cx="203340" cy="6669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2C09DA94-152E-41A3-F7E3-76F5987B1ABD}"/>
              </a:ext>
            </a:extLst>
          </p:cNvPr>
          <p:cNvCxnSpPr>
            <a:cxnSpLocks/>
          </p:cNvCxnSpPr>
          <p:nvPr/>
        </p:nvCxnSpPr>
        <p:spPr>
          <a:xfrm flipV="1">
            <a:off x="6683768" y="1067162"/>
            <a:ext cx="304453" cy="17196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792885-C0DB-5874-B2E1-61DD4AFEC5D9}"/>
              </a:ext>
            </a:extLst>
          </p:cNvPr>
          <p:cNvSpPr txBox="1"/>
          <p:nvPr/>
        </p:nvSpPr>
        <p:spPr>
          <a:xfrm>
            <a:off x="7359653" y="815701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BE2F9C31-50A6-B34B-6BF1-B762350B9CD8}"/>
              </a:ext>
            </a:extLst>
          </p:cNvPr>
          <p:cNvCxnSpPr>
            <a:cxnSpLocks/>
          </p:cNvCxnSpPr>
          <p:nvPr/>
        </p:nvCxnSpPr>
        <p:spPr>
          <a:xfrm flipV="1">
            <a:off x="6674620" y="2380442"/>
            <a:ext cx="317475" cy="638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AA49435D-3347-9ECE-4292-C714EF5B709C}"/>
              </a:ext>
            </a:extLst>
          </p:cNvPr>
          <p:cNvCxnSpPr>
            <a:cxnSpLocks/>
          </p:cNvCxnSpPr>
          <p:nvPr/>
        </p:nvCxnSpPr>
        <p:spPr>
          <a:xfrm flipV="1">
            <a:off x="6674562" y="2696733"/>
            <a:ext cx="330954" cy="3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6C5A34E7-6033-09B8-A6B5-A327A5296726}"/>
              </a:ext>
            </a:extLst>
          </p:cNvPr>
          <p:cNvCxnSpPr>
            <a:cxnSpLocks/>
          </p:cNvCxnSpPr>
          <p:nvPr/>
        </p:nvCxnSpPr>
        <p:spPr>
          <a:xfrm>
            <a:off x="6678639" y="3242758"/>
            <a:ext cx="318601" cy="12050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AE6040B-CDE6-9460-FD28-5181A9ED65C9}"/>
              </a:ext>
            </a:extLst>
          </p:cNvPr>
          <p:cNvSpPr txBox="1"/>
          <p:nvPr/>
        </p:nvSpPr>
        <p:spPr>
          <a:xfrm>
            <a:off x="8597872" y="249793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“c1"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9ABD21-1B90-8431-F2FE-64006E846C93}"/>
              </a:ext>
            </a:extLst>
          </p:cNvPr>
          <p:cNvSpPr txBox="1"/>
          <p:nvPr/>
        </p:nvSpPr>
        <p:spPr>
          <a:xfrm>
            <a:off x="8633922" y="4555266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“c2"</a:t>
            </a:r>
            <a:endParaRPr lang="zh-CN" altLang="en-US" sz="1200"/>
          </a:p>
        </p:txBody>
      </p:sp>
      <p:cxnSp>
        <p:nvCxnSpPr>
          <p:cNvPr id="56" name="直接箭头连接符 28">
            <a:extLst>
              <a:ext uri="{FF2B5EF4-FFF2-40B4-BE49-F238E27FC236}">
                <a16:creationId xmlns:a16="http://schemas.microsoft.com/office/drawing/2014/main" id="{B3E8FE05-F11E-2C66-AFFF-EBE1AD1DB69C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8676310" y="2636433"/>
            <a:ext cx="368022" cy="2838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5A53071D-D840-5B8F-AA6A-DC619E10AA10}"/>
              </a:ext>
            </a:extLst>
          </p:cNvPr>
          <p:cNvCxnSpPr>
            <a:cxnSpLocks/>
          </p:cNvCxnSpPr>
          <p:nvPr/>
        </p:nvCxnSpPr>
        <p:spPr>
          <a:xfrm>
            <a:off x="8667128" y="3129633"/>
            <a:ext cx="367150" cy="10550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67EFAB1C-6098-F1E0-98CD-742ED845DEF3}"/>
              </a:ext>
            </a:extLst>
          </p:cNvPr>
          <p:cNvCxnSpPr>
            <a:cxnSpLocks/>
          </p:cNvCxnSpPr>
          <p:nvPr/>
        </p:nvCxnSpPr>
        <p:spPr>
          <a:xfrm flipV="1">
            <a:off x="8696567" y="4772053"/>
            <a:ext cx="367150" cy="138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0958B7C5-C486-9C5F-C535-52E4DFBFB3ED}"/>
              </a:ext>
            </a:extLst>
          </p:cNvPr>
          <p:cNvCxnSpPr>
            <a:cxnSpLocks/>
          </p:cNvCxnSpPr>
          <p:nvPr/>
        </p:nvCxnSpPr>
        <p:spPr>
          <a:xfrm>
            <a:off x="8696567" y="5098620"/>
            <a:ext cx="367150" cy="1174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8">
            <a:extLst>
              <a:ext uri="{FF2B5EF4-FFF2-40B4-BE49-F238E27FC236}">
                <a16:creationId xmlns:a16="http://schemas.microsoft.com/office/drawing/2014/main" id="{0937228F-182D-93CE-47D7-16DE9903118F}"/>
              </a:ext>
            </a:extLst>
          </p:cNvPr>
          <p:cNvCxnSpPr>
            <a:cxnSpLocks/>
          </p:cNvCxnSpPr>
          <p:nvPr/>
        </p:nvCxnSpPr>
        <p:spPr>
          <a:xfrm flipV="1">
            <a:off x="10088926" y="2315381"/>
            <a:ext cx="155381" cy="3391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3987301D-2DF9-8F80-C01D-87234E65A9C8}"/>
              </a:ext>
            </a:extLst>
          </p:cNvPr>
          <p:cNvCxnSpPr>
            <a:cxnSpLocks/>
          </p:cNvCxnSpPr>
          <p:nvPr/>
        </p:nvCxnSpPr>
        <p:spPr>
          <a:xfrm>
            <a:off x="10083876" y="2882046"/>
            <a:ext cx="145645" cy="1088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E77DDC87-C15A-986E-B994-9D756C33C33C}"/>
              </a:ext>
            </a:extLst>
          </p:cNvPr>
          <p:cNvCxnSpPr>
            <a:cxnSpLocks/>
          </p:cNvCxnSpPr>
          <p:nvPr/>
        </p:nvCxnSpPr>
        <p:spPr>
          <a:xfrm>
            <a:off x="10142409" y="4945963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2CC23761-D19A-51EB-B150-DA5D470C86A8}"/>
              </a:ext>
            </a:extLst>
          </p:cNvPr>
          <p:cNvCxnSpPr>
            <a:cxnSpLocks/>
          </p:cNvCxnSpPr>
          <p:nvPr/>
        </p:nvCxnSpPr>
        <p:spPr>
          <a:xfrm>
            <a:off x="10142409" y="4741048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810D3EF-5E9F-E037-A7F1-E24CAF53EC85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16945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E82B7155-0D07-AA4C-8874-4605265E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39369"/>
              </p:ext>
            </p:extLst>
          </p:nvPr>
        </p:nvGraphicFramePr>
        <p:xfrm>
          <a:off x="4987176" y="28732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F84FE6-B75C-8E49-912F-3FB25F52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12406"/>
              </p:ext>
            </p:extLst>
          </p:nvPr>
        </p:nvGraphicFramePr>
        <p:xfrm>
          <a:off x="3776608" y="342046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0EAC587A-6539-A740-A9E4-C130CFB2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55485"/>
              </p:ext>
            </p:extLst>
          </p:nvPr>
        </p:nvGraphicFramePr>
        <p:xfrm>
          <a:off x="6904875" y="11029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10A5C1-C6AC-F643-AD7E-3953EA0926F3}"/>
              </a:ext>
            </a:extLst>
          </p:cNvPr>
          <p:cNvSpPr txBox="1"/>
          <p:nvPr/>
        </p:nvSpPr>
        <p:spPr>
          <a:xfrm>
            <a:off x="7136729" y="82591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E6F04D-E98D-254D-BDD2-4D3E748E11D0}"/>
              </a:ext>
            </a:extLst>
          </p:cNvPr>
          <p:cNvSpPr txBox="1"/>
          <p:nvPr/>
        </p:nvSpPr>
        <p:spPr>
          <a:xfrm>
            <a:off x="7090310" y="2705838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A8B8B-05EC-6349-A0B3-CF4205407A09}"/>
              </a:ext>
            </a:extLst>
          </p:cNvPr>
          <p:cNvSpPr txBox="1"/>
          <p:nvPr/>
        </p:nvSpPr>
        <p:spPr>
          <a:xfrm>
            <a:off x="7168639" y="4419850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>
            <a:extLst>
              <a:ext uri="{FF2B5EF4-FFF2-40B4-BE49-F238E27FC236}">
                <a16:creationId xmlns:a16="http://schemas.microsoft.com/office/drawing/2014/main" id="{398C2700-3C9A-F54C-9492-57C59050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7839"/>
              </p:ext>
            </p:extLst>
          </p:nvPr>
        </p:nvGraphicFramePr>
        <p:xfrm>
          <a:off x="6785599" y="4667233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9CEE4E0E-DAA9-6D45-BFF2-508B30FC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27981"/>
              </p:ext>
            </p:extLst>
          </p:nvPr>
        </p:nvGraphicFramePr>
        <p:xfrm>
          <a:off x="6785598" y="29605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13" name="直接箭头连接符 28">
            <a:extLst>
              <a:ext uri="{FF2B5EF4-FFF2-40B4-BE49-F238E27FC236}">
                <a16:creationId xmlns:a16="http://schemas.microsoft.com/office/drawing/2014/main" id="{3F9642CE-9026-5845-AF6C-3BD6A1BE96C0}"/>
              </a:ext>
            </a:extLst>
          </p:cNvPr>
          <p:cNvCxnSpPr>
            <a:cxnSpLocks/>
          </p:cNvCxnSpPr>
          <p:nvPr/>
        </p:nvCxnSpPr>
        <p:spPr>
          <a:xfrm flipV="1">
            <a:off x="6445779" y="1102909"/>
            <a:ext cx="436969" cy="19695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60A65E54-884A-DF41-ACE6-C765D289419F}"/>
              </a:ext>
            </a:extLst>
          </p:cNvPr>
          <p:cNvCxnSpPr>
            <a:cxnSpLocks/>
          </p:cNvCxnSpPr>
          <p:nvPr/>
        </p:nvCxnSpPr>
        <p:spPr>
          <a:xfrm flipV="1">
            <a:off x="6452649" y="2601979"/>
            <a:ext cx="430099" cy="6816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B8891A-5ABE-AA42-84B8-F866E705C3F3}"/>
              </a:ext>
            </a:extLst>
          </p:cNvPr>
          <p:cNvSpPr txBox="1"/>
          <p:nvPr/>
        </p:nvSpPr>
        <p:spPr>
          <a:xfrm>
            <a:off x="5150298" y="25672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37EED1C3-D13B-624A-BA59-0BFE11ED2A42}"/>
              </a:ext>
            </a:extLst>
          </p:cNvPr>
          <p:cNvCxnSpPr>
            <a:cxnSpLocks/>
          </p:cNvCxnSpPr>
          <p:nvPr/>
        </p:nvCxnSpPr>
        <p:spPr>
          <a:xfrm flipV="1">
            <a:off x="6452649" y="29603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7803976-1F3E-274D-AF97-2C767E78292D}"/>
              </a:ext>
            </a:extLst>
          </p:cNvPr>
          <p:cNvCxnSpPr>
            <a:cxnSpLocks/>
          </p:cNvCxnSpPr>
          <p:nvPr/>
        </p:nvCxnSpPr>
        <p:spPr>
          <a:xfrm>
            <a:off x="6445778" y="35299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31E4D8C-ADD0-F54F-8E46-4C272A874D4D}"/>
              </a:ext>
            </a:extLst>
          </p:cNvPr>
          <p:cNvCxnSpPr>
            <a:cxnSpLocks/>
          </p:cNvCxnSpPr>
          <p:nvPr/>
        </p:nvCxnSpPr>
        <p:spPr>
          <a:xfrm>
            <a:off x="6438908" y="35299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87715B90-948D-444B-9DE2-CBE1AE47B08F}"/>
              </a:ext>
            </a:extLst>
          </p:cNvPr>
          <p:cNvCxnSpPr>
            <a:cxnSpLocks/>
          </p:cNvCxnSpPr>
          <p:nvPr/>
        </p:nvCxnSpPr>
        <p:spPr>
          <a:xfrm>
            <a:off x="6443100" y="37475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7219947E-9F4D-274A-A6D1-1D6C44F954C2}"/>
              </a:ext>
            </a:extLst>
          </p:cNvPr>
          <p:cNvCxnSpPr>
            <a:cxnSpLocks/>
          </p:cNvCxnSpPr>
          <p:nvPr/>
        </p:nvCxnSpPr>
        <p:spPr>
          <a:xfrm flipV="1">
            <a:off x="4732271" y="2873265"/>
            <a:ext cx="254905" cy="5109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381798E2-8E4B-6F4B-A1A7-DE5F4E01F976}"/>
              </a:ext>
            </a:extLst>
          </p:cNvPr>
          <p:cNvCxnSpPr>
            <a:cxnSpLocks/>
          </p:cNvCxnSpPr>
          <p:nvPr/>
        </p:nvCxnSpPr>
        <p:spPr>
          <a:xfrm>
            <a:off x="4739142" y="3646026"/>
            <a:ext cx="234292" cy="78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6121635-7B03-674C-BB7A-E8BF038071E0}"/>
              </a:ext>
            </a:extLst>
          </p:cNvPr>
          <p:cNvSpPr/>
          <p:nvPr/>
        </p:nvSpPr>
        <p:spPr>
          <a:xfrm>
            <a:off x="779538" y="3165516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C3991D-B111-244B-8EC6-84A94EA9C43B}"/>
              </a:ext>
            </a:extLst>
          </p:cNvPr>
          <p:cNvSpPr/>
          <p:nvPr/>
        </p:nvSpPr>
        <p:spPr>
          <a:xfrm>
            <a:off x="2442765" y="3315392"/>
            <a:ext cx="886057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8EA9A3-C4AF-8F40-BDD0-643254F5EC4A}"/>
              </a:ext>
            </a:extLst>
          </p:cNvPr>
          <p:cNvSpPr txBox="1"/>
          <p:nvPr/>
        </p:nvSpPr>
        <p:spPr>
          <a:xfrm>
            <a:off x="874431" y="2883264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7AA26E6-BEA0-054E-A627-2AF6C7002B87}"/>
              </a:ext>
            </a:extLst>
          </p:cNvPr>
          <p:cNvSpPr/>
          <p:nvPr/>
        </p:nvSpPr>
        <p:spPr>
          <a:xfrm>
            <a:off x="2076745" y="3394832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1FD3638-7D31-2647-BE81-4045E692EA66}"/>
              </a:ext>
            </a:extLst>
          </p:cNvPr>
          <p:cNvSpPr/>
          <p:nvPr/>
        </p:nvSpPr>
        <p:spPr>
          <a:xfrm>
            <a:off x="3418806" y="340299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4C0D39E8-5564-9240-BE4B-E35C55F87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00121"/>
              </p:ext>
            </p:extLst>
          </p:nvPr>
        </p:nvGraphicFramePr>
        <p:xfrm>
          <a:off x="6904874" y="1955420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D6589B3-3A62-464D-9EB2-E109D837D13C}"/>
              </a:ext>
            </a:extLst>
          </p:cNvPr>
          <p:cNvSpPr txBox="1"/>
          <p:nvPr/>
        </p:nvSpPr>
        <p:spPr>
          <a:xfrm>
            <a:off x="8181118" y="106621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6512EC-E91C-5A44-AB0E-EF5C3FE6509F}"/>
              </a:ext>
            </a:extLst>
          </p:cNvPr>
          <p:cNvSpPr txBox="1"/>
          <p:nvPr/>
        </p:nvSpPr>
        <p:spPr>
          <a:xfrm>
            <a:off x="8120024" y="191043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AC2552-61D9-4440-91C1-A7E313FA6FC5}"/>
              </a:ext>
            </a:extLst>
          </p:cNvPr>
          <p:cNvSpPr txBox="1"/>
          <p:nvPr/>
        </p:nvSpPr>
        <p:spPr>
          <a:xfrm>
            <a:off x="8330433" y="33563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74E460-3081-A341-AA7F-75D698F282D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F5F64-A847-8548-B2D1-4591BEA968BD}"/>
              </a:ext>
            </a:extLst>
          </p:cNvPr>
          <p:cNvSpPr txBox="1"/>
          <p:nvPr/>
        </p:nvSpPr>
        <p:spPr>
          <a:xfrm>
            <a:off x="7128223" y="171221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cxnSp>
        <p:nvCxnSpPr>
          <p:cNvPr id="7" name="直接箭头连接符 28">
            <a:extLst>
              <a:ext uri="{FF2B5EF4-FFF2-40B4-BE49-F238E27FC236}">
                <a16:creationId xmlns:a16="http://schemas.microsoft.com/office/drawing/2014/main" id="{61136884-5D40-D21A-A998-49519B12C2DC}"/>
              </a:ext>
            </a:extLst>
          </p:cNvPr>
          <p:cNvCxnSpPr>
            <a:cxnSpLocks/>
          </p:cNvCxnSpPr>
          <p:nvPr/>
        </p:nvCxnSpPr>
        <p:spPr>
          <a:xfrm>
            <a:off x="8184919" y="5097934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CE04943D-5B29-681A-0452-33793A810B47}"/>
              </a:ext>
            </a:extLst>
          </p:cNvPr>
          <p:cNvCxnSpPr>
            <a:cxnSpLocks/>
          </p:cNvCxnSpPr>
          <p:nvPr/>
        </p:nvCxnSpPr>
        <p:spPr>
          <a:xfrm>
            <a:off x="8194922" y="5096557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8672189E-B303-49A5-1CEF-295769DA307A}"/>
              </a:ext>
            </a:extLst>
          </p:cNvPr>
          <p:cNvCxnSpPr>
            <a:cxnSpLocks/>
          </p:cNvCxnSpPr>
          <p:nvPr/>
        </p:nvCxnSpPr>
        <p:spPr>
          <a:xfrm>
            <a:off x="8179702" y="5325884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8">
            <a:extLst>
              <a:ext uri="{FF2B5EF4-FFF2-40B4-BE49-F238E27FC236}">
                <a16:creationId xmlns:a16="http://schemas.microsoft.com/office/drawing/2014/main" id="{7724AB97-AB58-C24A-E9EA-680A5AAABF51}"/>
              </a:ext>
            </a:extLst>
          </p:cNvPr>
          <p:cNvCxnSpPr>
            <a:cxnSpLocks/>
          </p:cNvCxnSpPr>
          <p:nvPr/>
        </p:nvCxnSpPr>
        <p:spPr>
          <a:xfrm>
            <a:off x="8184919" y="5320024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0EB5544-3B81-B9D9-CE2B-77AD49E6BD13}"/>
              </a:ext>
            </a:extLst>
          </p:cNvPr>
          <p:cNvSpPr txBox="1"/>
          <p:nvPr/>
        </p:nvSpPr>
        <p:spPr>
          <a:xfrm>
            <a:off x="8144765" y="4618785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A6BDE1-F16C-65C2-B5C6-6E432DA0D049}"/>
              </a:ext>
            </a:extLst>
          </p:cNvPr>
          <p:cNvSpPr txBox="1"/>
          <p:nvPr/>
        </p:nvSpPr>
        <p:spPr>
          <a:xfrm>
            <a:off x="8526330" y="5145895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8C97F8-28BE-269F-4D57-61515AD66E85}"/>
              </a:ext>
            </a:extLst>
          </p:cNvPr>
          <p:cNvSpPr txBox="1"/>
          <p:nvPr/>
        </p:nvSpPr>
        <p:spPr>
          <a:xfrm>
            <a:off x="8569843" y="5710268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6FB426-D454-E699-F893-D13308B8A3AD}"/>
              </a:ext>
            </a:extLst>
          </p:cNvPr>
          <p:cNvSpPr txBox="1"/>
          <p:nvPr/>
        </p:nvSpPr>
        <p:spPr>
          <a:xfrm>
            <a:off x="8740619" y="462260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AFD7D6E6-BBE7-9C10-1395-698AE79B9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34993"/>
              </p:ext>
            </p:extLst>
          </p:nvPr>
        </p:nvGraphicFramePr>
        <p:xfrm>
          <a:off x="8579502" y="4870934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C1B158ED-A53B-FC56-A8B9-7BAD14B84566}"/>
              </a:ext>
            </a:extLst>
          </p:cNvPr>
          <p:cNvSpPr txBox="1"/>
          <p:nvPr/>
        </p:nvSpPr>
        <p:spPr>
          <a:xfrm>
            <a:off x="9329066" y="4856131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99B2B6FA-4A16-75E1-D48B-6C9D5237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4372"/>
              </p:ext>
            </p:extLst>
          </p:nvPr>
        </p:nvGraphicFramePr>
        <p:xfrm>
          <a:off x="8584766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B7821292-1853-3C51-7AFB-B60C614A077C}"/>
              </a:ext>
            </a:extLst>
          </p:cNvPr>
          <p:cNvSpPr txBox="1"/>
          <p:nvPr/>
        </p:nvSpPr>
        <p:spPr>
          <a:xfrm>
            <a:off x="9700266" y="5151051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3464AA4D-AAEF-C939-107D-63DD8DEA4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97275"/>
              </p:ext>
            </p:extLst>
          </p:nvPr>
        </p:nvGraphicFramePr>
        <p:xfrm>
          <a:off x="9605405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025574E-DC88-39C5-A21E-F82232C3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32827"/>
              </p:ext>
            </p:extLst>
          </p:nvPr>
        </p:nvGraphicFramePr>
        <p:xfrm>
          <a:off x="8579502" y="5987267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C1B1991A-3173-DE73-0704-E132A2736DBC}"/>
              </a:ext>
            </a:extLst>
          </p:cNvPr>
          <p:cNvCxnSpPr>
            <a:cxnSpLocks/>
          </p:cNvCxnSpPr>
          <p:nvPr/>
        </p:nvCxnSpPr>
        <p:spPr>
          <a:xfrm flipV="1">
            <a:off x="8189244" y="4870934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EB21B238-E3AF-D6E7-F380-92EE625940A5}"/>
              </a:ext>
            </a:extLst>
          </p:cNvPr>
          <p:cNvCxnSpPr>
            <a:cxnSpLocks/>
          </p:cNvCxnSpPr>
          <p:nvPr/>
        </p:nvCxnSpPr>
        <p:spPr>
          <a:xfrm>
            <a:off x="8181322" y="5543223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2336F2FA-C1B6-FDEA-F57E-CB3F1D8E875C}"/>
              </a:ext>
            </a:extLst>
          </p:cNvPr>
          <p:cNvCxnSpPr>
            <a:cxnSpLocks/>
          </p:cNvCxnSpPr>
          <p:nvPr/>
        </p:nvCxnSpPr>
        <p:spPr>
          <a:xfrm>
            <a:off x="9413954" y="561760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3AF42F9C-FCDE-F1E9-132C-0DA99E58A84A}"/>
              </a:ext>
            </a:extLst>
          </p:cNvPr>
          <p:cNvCxnSpPr>
            <a:cxnSpLocks/>
          </p:cNvCxnSpPr>
          <p:nvPr/>
        </p:nvCxnSpPr>
        <p:spPr>
          <a:xfrm>
            <a:off x="9409088" y="541822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1F55E5D-84DC-0611-C661-A139F3077B9E}"/>
              </a:ext>
            </a:extLst>
          </p:cNvPr>
          <p:cNvSpPr txBox="1"/>
          <p:nvPr/>
        </p:nvSpPr>
        <p:spPr>
          <a:xfrm>
            <a:off x="10380954" y="5369740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BBBD9EC-E6A0-0E4F-93A7-291EE88E7144}"/>
              </a:ext>
            </a:extLst>
          </p:cNvPr>
          <p:cNvSpPr txBox="1"/>
          <p:nvPr/>
        </p:nvSpPr>
        <p:spPr>
          <a:xfrm>
            <a:off x="9376996" y="5958207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62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91DB0A82-36FD-2448-89DC-ACAC5610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87286"/>
              </p:ext>
            </p:extLst>
          </p:nvPr>
        </p:nvGraphicFramePr>
        <p:xfrm>
          <a:off x="5286694" y="2958603"/>
          <a:ext cx="161861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 </a:t>
                      </a:r>
                      <a:r>
                        <a:rPr lang="zh-CN" altLang="en-US" sz="1200" b="0"/>
                        <a:t>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7FC91129-6152-6D46-814C-64CE2946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87507"/>
              </p:ext>
            </p:extLst>
          </p:nvPr>
        </p:nvGraphicFramePr>
        <p:xfrm>
          <a:off x="7244314" y="1242949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8906E6-C0B1-2D4D-A5B1-0EB9444F184F}"/>
              </a:ext>
            </a:extLst>
          </p:cNvPr>
          <p:cNvSpPr txBox="1"/>
          <p:nvPr/>
        </p:nvSpPr>
        <p:spPr>
          <a:xfrm>
            <a:off x="7529609" y="965950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70E03-1D2C-1E43-AA9C-643C3B9248D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6344F8-740D-A144-8928-87BC7314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96086"/>
              </p:ext>
            </p:extLst>
          </p:nvPr>
        </p:nvGraphicFramePr>
        <p:xfrm>
          <a:off x="4188514" y="3479324"/>
          <a:ext cx="81301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01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EBA3FC2-F440-EF43-80DE-80586DA88B7F}"/>
              </a:ext>
            </a:extLst>
          </p:cNvPr>
          <p:cNvSpPr/>
          <p:nvPr/>
        </p:nvSpPr>
        <p:spPr>
          <a:xfrm>
            <a:off x="598720" y="3301909"/>
            <a:ext cx="1676704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t1(c1,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c2)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'data1')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977A65-20F7-6E4E-B5F4-957640FAAD8D}"/>
              </a:ext>
            </a:extLst>
          </p:cNvPr>
          <p:cNvSpPr/>
          <p:nvPr/>
        </p:nvSpPr>
        <p:spPr>
          <a:xfrm>
            <a:off x="2753425" y="336727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FBE84C-01B2-2440-A21B-1C8B0D44FBBB}"/>
              </a:ext>
            </a:extLst>
          </p:cNvPr>
          <p:cNvSpPr txBox="1"/>
          <p:nvPr/>
        </p:nvSpPr>
        <p:spPr>
          <a:xfrm>
            <a:off x="956414" y="3022897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3468A67-85F1-8E4B-B9AF-BC9756A2716B}"/>
              </a:ext>
            </a:extLst>
          </p:cNvPr>
          <p:cNvSpPr/>
          <p:nvPr/>
        </p:nvSpPr>
        <p:spPr>
          <a:xfrm>
            <a:off x="2365725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566E12AF-5196-C043-BBEA-580DB27A7F88}"/>
              </a:ext>
            </a:extLst>
          </p:cNvPr>
          <p:cNvSpPr/>
          <p:nvPr/>
        </p:nvSpPr>
        <p:spPr>
          <a:xfrm>
            <a:off x="3835027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B99E7A2C-F282-2E43-B990-2DBF3389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64978"/>
              </p:ext>
            </p:extLst>
          </p:nvPr>
        </p:nvGraphicFramePr>
        <p:xfrm>
          <a:off x="7192159" y="4254661"/>
          <a:ext cx="1402591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4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8344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A292D35-F178-804B-9A13-31510345CBA5}"/>
              </a:ext>
            </a:extLst>
          </p:cNvPr>
          <p:cNvSpPr txBox="1"/>
          <p:nvPr/>
        </p:nvSpPr>
        <p:spPr>
          <a:xfrm>
            <a:off x="7374712" y="3991158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42DE8D-3AFC-3949-9C5B-0944DE49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83355"/>
              </p:ext>
            </p:extLst>
          </p:nvPr>
        </p:nvGraphicFramePr>
        <p:xfrm>
          <a:off x="8914958" y="5345036"/>
          <a:ext cx="99468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05">
                  <a:extLst>
                    <a:ext uri="{9D8B030D-6E8A-4147-A177-3AD203B41FA5}">
                      <a16:colId xmlns:a16="http://schemas.microsoft.com/office/drawing/2014/main" val="2442340750"/>
                    </a:ext>
                  </a:extLst>
                </a:gridCol>
                <a:gridCol w="390283">
                  <a:extLst>
                    <a:ext uri="{9D8B030D-6E8A-4147-A177-3AD203B41FA5}">
                      <a16:colId xmlns:a16="http://schemas.microsoft.com/office/drawing/2014/main" val="393678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ListCell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head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737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89EAE9-48E6-9883-6907-FE0153FBEAA6}"/>
              </a:ext>
            </a:extLst>
          </p:cNvPr>
          <p:cNvSpPr txBox="1"/>
          <p:nvPr/>
        </p:nvSpPr>
        <p:spPr>
          <a:xfrm>
            <a:off x="8916903" y="5088336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0358AF-30C9-1887-6B4C-108F8E5324BF}"/>
              </a:ext>
            </a:extLst>
          </p:cNvPr>
          <p:cNvSpPr txBox="1"/>
          <p:nvPr/>
        </p:nvSpPr>
        <p:spPr>
          <a:xfrm>
            <a:off x="5825765" y="268160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InsertStmt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E3252A-FA06-1FF8-76A3-1C02A806B010}"/>
              </a:ext>
            </a:extLst>
          </p:cNvPr>
          <p:cNvSpPr txBox="1"/>
          <p:nvPr/>
        </p:nvSpPr>
        <p:spPr>
          <a:xfrm>
            <a:off x="10163540" y="48690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703B413-4FCA-6334-9F65-4129AF3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93980"/>
              </p:ext>
            </p:extLst>
          </p:nvPr>
        </p:nvGraphicFramePr>
        <p:xfrm>
          <a:off x="10130379" y="5126156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4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2708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637043E-6876-BCF9-9E36-DE275A92E967}"/>
              </a:ext>
            </a:extLst>
          </p:cNvPr>
          <p:cNvSpPr txBox="1"/>
          <p:nvPr/>
        </p:nvSpPr>
        <p:spPr>
          <a:xfrm>
            <a:off x="8720501" y="1661375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5D6048-4FD3-05F1-6C4D-517587F9B102}"/>
              </a:ext>
            </a:extLst>
          </p:cNvPr>
          <p:cNvSpPr txBox="1"/>
          <p:nvPr/>
        </p:nvSpPr>
        <p:spPr>
          <a:xfrm>
            <a:off x="10845135" y="510823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3A0F6F-E8E7-100C-8A47-7EA451A680B8}"/>
              </a:ext>
            </a:extLst>
          </p:cNvPr>
          <p:cNvSpPr txBox="1"/>
          <p:nvPr/>
        </p:nvSpPr>
        <p:spPr>
          <a:xfrm>
            <a:off x="7408221" y="2595274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15F9C3E-C6D7-312A-6692-27D07FDA3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35364"/>
              </p:ext>
            </p:extLst>
          </p:nvPr>
        </p:nvGraphicFramePr>
        <p:xfrm>
          <a:off x="7265574" y="2960646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2FDF6-5084-2E46-B8C7-1155910B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4529"/>
              </p:ext>
            </p:extLst>
          </p:nvPr>
        </p:nvGraphicFramePr>
        <p:xfrm>
          <a:off x="7248137" y="3491432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B25D7769-5351-7F20-2B2B-7680839EBF0C}"/>
              </a:ext>
            </a:extLst>
          </p:cNvPr>
          <p:cNvSpPr txBox="1"/>
          <p:nvPr/>
        </p:nvSpPr>
        <p:spPr>
          <a:xfrm>
            <a:off x="10133879" y="5300626"/>
            <a:ext cx="745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601E094-4628-3E40-C2E6-A1A05A8A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80052"/>
              </p:ext>
            </p:extLst>
          </p:nvPr>
        </p:nvGraphicFramePr>
        <p:xfrm>
          <a:off x="10150483" y="5560209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61829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E9B8767D-6552-309F-0AFC-2EE10FA3ACCB}"/>
              </a:ext>
            </a:extLst>
          </p:cNvPr>
          <p:cNvSpPr txBox="1"/>
          <p:nvPr/>
        </p:nvSpPr>
        <p:spPr>
          <a:xfrm>
            <a:off x="8314076" y="2833064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“c1”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C64B9A-4BD9-7F60-F550-08716957EF40}"/>
              </a:ext>
            </a:extLst>
          </p:cNvPr>
          <p:cNvSpPr txBox="1"/>
          <p:nvPr/>
        </p:nvSpPr>
        <p:spPr>
          <a:xfrm>
            <a:off x="8342678" y="344878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“c2”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714F79D-506B-9FC8-C8D5-C4FEF15A4255}"/>
              </a:ext>
            </a:extLst>
          </p:cNvPr>
          <p:cNvSpPr txBox="1"/>
          <p:nvPr/>
        </p:nvSpPr>
        <p:spPr>
          <a:xfrm>
            <a:off x="10797717" y="5423877"/>
            <a:ext cx="677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“data1”</a:t>
            </a:r>
            <a:endParaRPr lang="zh-CN" altLang="en-US" sz="1200"/>
          </a:p>
        </p:txBody>
      </p:sp>
      <p:cxnSp>
        <p:nvCxnSpPr>
          <p:cNvPr id="41" name="直接箭头连接符 28">
            <a:extLst>
              <a:ext uri="{FF2B5EF4-FFF2-40B4-BE49-F238E27FC236}">
                <a16:creationId xmlns:a16="http://schemas.microsoft.com/office/drawing/2014/main" id="{AF1A285A-7640-4D81-E29B-7FC46AC3BAF2}"/>
              </a:ext>
            </a:extLst>
          </p:cNvPr>
          <p:cNvCxnSpPr>
            <a:cxnSpLocks/>
          </p:cNvCxnSpPr>
          <p:nvPr/>
        </p:nvCxnSpPr>
        <p:spPr>
          <a:xfrm flipV="1">
            <a:off x="5001527" y="2958018"/>
            <a:ext cx="285167" cy="5199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B1359912-45CC-D20A-ABC3-438A803E1088}"/>
              </a:ext>
            </a:extLst>
          </p:cNvPr>
          <p:cNvCxnSpPr>
            <a:cxnSpLocks/>
          </p:cNvCxnSpPr>
          <p:nvPr/>
        </p:nvCxnSpPr>
        <p:spPr>
          <a:xfrm>
            <a:off x="4985895" y="3698204"/>
            <a:ext cx="300799" cy="573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710124C-9FAE-1312-8B82-44B18FDFF865}"/>
              </a:ext>
            </a:extLst>
          </p:cNvPr>
          <p:cNvCxnSpPr>
            <a:cxnSpLocks/>
          </p:cNvCxnSpPr>
          <p:nvPr/>
        </p:nvCxnSpPr>
        <p:spPr>
          <a:xfrm flipV="1">
            <a:off x="6900332" y="1242949"/>
            <a:ext cx="337227" cy="17150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9C7CD795-8909-4155-51C8-9F25D37E4EF6}"/>
              </a:ext>
            </a:extLst>
          </p:cNvPr>
          <p:cNvCxnSpPr>
            <a:cxnSpLocks/>
          </p:cNvCxnSpPr>
          <p:nvPr/>
        </p:nvCxnSpPr>
        <p:spPr>
          <a:xfrm flipV="1">
            <a:off x="6912287" y="2538657"/>
            <a:ext cx="325272" cy="634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75F07733-426C-1CF5-CA1F-123CCABB9755}"/>
              </a:ext>
            </a:extLst>
          </p:cNvPr>
          <p:cNvCxnSpPr>
            <a:cxnSpLocks/>
          </p:cNvCxnSpPr>
          <p:nvPr/>
        </p:nvCxnSpPr>
        <p:spPr>
          <a:xfrm flipV="1">
            <a:off x="6927098" y="2960024"/>
            <a:ext cx="338476" cy="219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A2D71FFC-5634-6074-524C-A9331EFD8E06}"/>
              </a:ext>
            </a:extLst>
          </p:cNvPr>
          <p:cNvCxnSpPr>
            <a:cxnSpLocks/>
          </p:cNvCxnSpPr>
          <p:nvPr/>
        </p:nvCxnSpPr>
        <p:spPr>
          <a:xfrm>
            <a:off x="6905306" y="3382919"/>
            <a:ext cx="325072" cy="5462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8">
            <a:extLst>
              <a:ext uri="{FF2B5EF4-FFF2-40B4-BE49-F238E27FC236}">
                <a16:creationId xmlns:a16="http://schemas.microsoft.com/office/drawing/2014/main" id="{E1A3F17E-2959-CD42-A113-9E507D267C02}"/>
              </a:ext>
            </a:extLst>
          </p:cNvPr>
          <p:cNvCxnSpPr>
            <a:cxnSpLocks/>
          </p:cNvCxnSpPr>
          <p:nvPr/>
        </p:nvCxnSpPr>
        <p:spPr>
          <a:xfrm>
            <a:off x="6905306" y="3380913"/>
            <a:ext cx="276084" cy="872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28">
            <a:extLst>
              <a:ext uri="{FF2B5EF4-FFF2-40B4-BE49-F238E27FC236}">
                <a16:creationId xmlns:a16="http://schemas.microsoft.com/office/drawing/2014/main" id="{B35B31C9-210B-8994-C697-C089659C10A1}"/>
              </a:ext>
            </a:extLst>
          </p:cNvPr>
          <p:cNvCxnSpPr>
            <a:cxnSpLocks/>
          </p:cNvCxnSpPr>
          <p:nvPr/>
        </p:nvCxnSpPr>
        <p:spPr>
          <a:xfrm>
            <a:off x="6900332" y="3613031"/>
            <a:ext cx="271014" cy="2162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1FFB0AFB-8260-2B2C-0605-536312C6C79E}"/>
              </a:ext>
            </a:extLst>
          </p:cNvPr>
          <p:cNvCxnSpPr>
            <a:cxnSpLocks/>
          </p:cNvCxnSpPr>
          <p:nvPr/>
        </p:nvCxnSpPr>
        <p:spPr>
          <a:xfrm>
            <a:off x="8624237" y="5345036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45331D70-FBC0-EE4A-0315-18191F298377}"/>
              </a:ext>
            </a:extLst>
          </p:cNvPr>
          <p:cNvCxnSpPr>
            <a:cxnSpLocks/>
          </p:cNvCxnSpPr>
          <p:nvPr/>
        </p:nvCxnSpPr>
        <p:spPr>
          <a:xfrm>
            <a:off x="9912157" y="5560209"/>
            <a:ext cx="238326" cy="2266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10BDDDD8-4118-E3EB-9889-3FC0A3A20B04}"/>
              </a:ext>
            </a:extLst>
          </p:cNvPr>
          <p:cNvCxnSpPr>
            <a:cxnSpLocks/>
          </p:cNvCxnSpPr>
          <p:nvPr/>
        </p:nvCxnSpPr>
        <p:spPr>
          <a:xfrm flipV="1">
            <a:off x="9937386" y="5126156"/>
            <a:ext cx="192993" cy="221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CA31C1-7F8A-3BE6-95FB-0F4AE6D3BC21}"/>
              </a:ext>
            </a:extLst>
          </p:cNvPr>
          <p:cNvSpPr txBox="1"/>
          <p:nvPr/>
        </p:nvSpPr>
        <p:spPr>
          <a:xfrm>
            <a:off x="7390462" y="3254721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cxnSp>
        <p:nvCxnSpPr>
          <p:cNvPr id="87" name="直接箭头连接符 28">
            <a:extLst>
              <a:ext uri="{FF2B5EF4-FFF2-40B4-BE49-F238E27FC236}">
                <a16:creationId xmlns:a16="http://schemas.microsoft.com/office/drawing/2014/main" id="{63C0399D-148E-DDC7-E779-8396128FA2E0}"/>
              </a:ext>
            </a:extLst>
          </p:cNvPr>
          <p:cNvCxnSpPr>
            <a:cxnSpLocks/>
          </p:cNvCxnSpPr>
          <p:nvPr/>
        </p:nvCxnSpPr>
        <p:spPr>
          <a:xfrm>
            <a:off x="8624608" y="5577625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6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27C85361-2317-CC49-87B1-9DF4F862E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84699"/>
              </p:ext>
            </p:extLst>
          </p:nvPr>
        </p:nvGraphicFramePr>
        <p:xfrm>
          <a:off x="5011408" y="2942745"/>
          <a:ext cx="167193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798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usingClause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9AD3BF-BE0B-C74E-9EA6-18ACFC6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1210"/>
              </p:ext>
            </p:extLst>
          </p:nvPr>
        </p:nvGraphicFramePr>
        <p:xfrm>
          <a:off x="3856126" y="3278270"/>
          <a:ext cx="863805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805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DeleteStmt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110646A-41E0-744F-ACE8-2B5A68080C8A}"/>
              </a:ext>
            </a:extLst>
          </p:cNvPr>
          <p:cNvSpPr txBox="1"/>
          <p:nvPr/>
        </p:nvSpPr>
        <p:spPr>
          <a:xfrm>
            <a:off x="5212198" y="2655537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25BD9A5C-84FB-DB42-9376-75A6253B2ABF}"/>
              </a:ext>
            </a:extLst>
          </p:cNvPr>
          <p:cNvCxnSpPr>
            <a:cxnSpLocks/>
          </p:cNvCxnSpPr>
          <p:nvPr/>
        </p:nvCxnSpPr>
        <p:spPr>
          <a:xfrm flipV="1">
            <a:off x="4719931" y="2942745"/>
            <a:ext cx="276745" cy="330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8">
            <a:extLst>
              <a:ext uri="{FF2B5EF4-FFF2-40B4-BE49-F238E27FC236}">
                <a16:creationId xmlns:a16="http://schemas.microsoft.com/office/drawing/2014/main" id="{6C12F5B7-9BFD-BA40-94E9-3D9C3039651B}"/>
              </a:ext>
            </a:extLst>
          </p:cNvPr>
          <p:cNvCxnSpPr>
            <a:cxnSpLocks/>
          </p:cNvCxnSpPr>
          <p:nvPr/>
        </p:nvCxnSpPr>
        <p:spPr>
          <a:xfrm>
            <a:off x="4732949" y="3502254"/>
            <a:ext cx="261857" cy="316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6FCA611-573B-CF41-94F6-64F469DEE23E}"/>
              </a:ext>
            </a:extLst>
          </p:cNvPr>
          <p:cNvSpPr/>
          <p:nvPr/>
        </p:nvSpPr>
        <p:spPr>
          <a:xfrm>
            <a:off x="714523" y="3109879"/>
            <a:ext cx="118394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9FA45-6687-9648-A7C5-B8D32E65AA2F}"/>
              </a:ext>
            </a:extLst>
          </p:cNvPr>
          <p:cNvSpPr txBox="1"/>
          <p:nvPr/>
        </p:nvSpPr>
        <p:spPr>
          <a:xfrm>
            <a:off x="1004461" y="2832880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0B6328C1-4165-5145-9DB0-EA54EB912989}"/>
              </a:ext>
            </a:extLst>
          </p:cNvPr>
          <p:cNvSpPr/>
          <p:nvPr/>
        </p:nvSpPr>
        <p:spPr>
          <a:xfrm>
            <a:off x="2011141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9B87D250-5E91-4341-A149-89D11C2C862B}"/>
              </a:ext>
            </a:extLst>
          </p:cNvPr>
          <p:cNvSpPr/>
          <p:nvPr/>
        </p:nvSpPr>
        <p:spPr>
          <a:xfrm>
            <a:off x="3454088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FFB33E-73D4-BF49-95B0-C6E7F2ADEE8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C4C733-3205-070F-B76E-F65C51E3BDB8}"/>
              </a:ext>
            </a:extLst>
          </p:cNvPr>
          <p:cNvSpPr/>
          <p:nvPr/>
        </p:nvSpPr>
        <p:spPr>
          <a:xfrm>
            <a:off x="2413179" y="3166220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0F52A48F-31DE-6652-4916-B67BF95D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5259"/>
              </p:ext>
            </p:extLst>
          </p:nvPr>
        </p:nvGraphicFramePr>
        <p:xfrm>
          <a:off x="7039839" y="1933633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3979984F-E2CB-92C5-E526-8427611FAB1A}"/>
              </a:ext>
            </a:extLst>
          </p:cNvPr>
          <p:cNvSpPr txBox="1"/>
          <p:nvPr/>
        </p:nvSpPr>
        <p:spPr>
          <a:xfrm>
            <a:off x="7325134" y="165663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7B13FB-5BFA-C618-A00E-64BF1B671177}"/>
              </a:ext>
            </a:extLst>
          </p:cNvPr>
          <p:cNvSpPr txBox="1"/>
          <p:nvPr/>
        </p:nvSpPr>
        <p:spPr>
          <a:xfrm>
            <a:off x="8516026" y="235205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93E72B-47B2-ECC2-6FFA-0206184FDED6}"/>
              </a:ext>
            </a:extLst>
          </p:cNvPr>
          <p:cNvSpPr txBox="1"/>
          <p:nvPr/>
        </p:nvSpPr>
        <p:spPr>
          <a:xfrm>
            <a:off x="7422879" y="3293082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07310156-B0F5-E5EA-051E-DD5D9D4B4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81961"/>
              </p:ext>
            </p:extLst>
          </p:nvPr>
        </p:nvGraphicFramePr>
        <p:xfrm>
          <a:off x="7039839" y="3540465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cxnSp>
        <p:nvCxnSpPr>
          <p:cNvPr id="36" name="直接箭头连接符 28">
            <a:extLst>
              <a:ext uri="{FF2B5EF4-FFF2-40B4-BE49-F238E27FC236}">
                <a16:creationId xmlns:a16="http://schemas.microsoft.com/office/drawing/2014/main" id="{E5645607-2D46-7F03-0C2B-8BADB7C137F0}"/>
              </a:ext>
            </a:extLst>
          </p:cNvPr>
          <p:cNvCxnSpPr>
            <a:cxnSpLocks/>
          </p:cNvCxnSpPr>
          <p:nvPr/>
        </p:nvCxnSpPr>
        <p:spPr>
          <a:xfrm>
            <a:off x="8439159" y="3971166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C1E70AAA-1214-76E9-F84F-9C26B791A7F8}"/>
              </a:ext>
            </a:extLst>
          </p:cNvPr>
          <p:cNvCxnSpPr>
            <a:cxnSpLocks/>
          </p:cNvCxnSpPr>
          <p:nvPr/>
        </p:nvCxnSpPr>
        <p:spPr>
          <a:xfrm>
            <a:off x="8449162" y="3969789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FDD550C-0AFF-FE5A-DD92-D2584475E3A2}"/>
              </a:ext>
            </a:extLst>
          </p:cNvPr>
          <p:cNvCxnSpPr>
            <a:cxnSpLocks/>
          </p:cNvCxnSpPr>
          <p:nvPr/>
        </p:nvCxnSpPr>
        <p:spPr>
          <a:xfrm>
            <a:off x="8433942" y="4199116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8">
            <a:extLst>
              <a:ext uri="{FF2B5EF4-FFF2-40B4-BE49-F238E27FC236}">
                <a16:creationId xmlns:a16="http://schemas.microsoft.com/office/drawing/2014/main" id="{397E8998-0A34-3762-B249-3D36072801BD}"/>
              </a:ext>
            </a:extLst>
          </p:cNvPr>
          <p:cNvCxnSpPr>
            <a:cxnSpLocks/>
          </p:cNvCxnSpPr>
          <p:nvPr/>
        </p:nvCxnSpPr>
        <p:spPr>
          <a:xfrm>
            <a:off x="8439159" y="4193256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84799CA-1885-ADC2-A890-FC2F3F9ACB2B}"/>
              </a:ext>
            </a:extLst>
          </p:cNvPr>
          <p:cNvSpPr txBox="1"/>
          <p:nvPr/>
        </p:nvSpPr>
        <p:spPr>
          <a:xfrm>
            <a:off x="8399005" y="3492017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47855A-20E0-5CD0-620B-2B8953230B1C}"/>
              </a:ext>
            </a:extLst>
          </p:cNvPr>
          <p:cNvSpPr txBox="1"/>
          <p:nvPr/>
        </p:nvSpPr>
        <p:spPr>
          <a:xfrm>
            <a:off x="8780570" y="401912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B1471F-110F-0409-4CF9-4964FA0B5A39}"/>
              </a:ext>
            </a:extLst>
          </p:cNvPr>
          <p:cNvSpPr txBox="1"/>
          <p:nvPr/>
        </p:nvSpPr>
        <p:spPr>
          <a:xfrm>
            <a:off x="8824083" y="45835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344B7-B889-A428-09F1-15C393BCABD0}"/>
              </a:ext>
            </a:extLst>
          </p:cNvPr>
          <p:cNvSpPr txBox="1"/>
          <p:nvPr/>
        </p:nvSpPr>
        <p:spPr>
          <a:xfrm>
            <a:off x="8994859" y="3495839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31B6F7D-C427-7D7E-9CBA-A6C06937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80473"/>
              </p:ext>
            </p:extLst>
          </p:nvPr>
        </p:nvGraphicFramePr>
        <p:xfrm>
          <a:off x="8833742" y="3744166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3A3CE2A3-D484-1C8C-A267-0010E38FD11C}"/>
              </a:ext>
            </a:extLst>
          </p:cNvPr>
          <p:cNvSpPr txBox="1"/>
          <p:nvPr/>
        </p:nvSpPr>
        <p:spPr>
          <a:xfrm>
            <a:off x="9583306" y="3729363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9351D2C1-EA94-3C8D-47C4-2285DB58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0804"/>
              </p:ext>
            </p:extLst>
          </p:nvPr>
        </p:nvGraphicFramePr>
        <p:xfrm>
          <a:off x="8839006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63A61A23-CB62-097E-7BFD-C42A15CDE79C}"/>
              </a:ext>
            </a:extLst>
          </p:cNvPr>
          <p:cNvSpPr txBox="1"/>
          <p:nvPr/>
        </p:nvSpPr>
        <p:spPr>
          <a:xfrm>
            <a:off x="9954506" y="4024283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CE15FF7-DC03-9766-0E67-BF0675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47789"/>
              </p:ext>
            </p:extLst>
          </p:nvPr>
        </p:nvGraphicFramePr>
        <p:xfrm>
          <a:off x="9859645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5534B6A6-A77F-0A0A-6219-3C8D88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2385"/>
              </p:ext>
            </p:extLst>
          </p:nvPr>
        </p:nvGraphicFramePr>
        <p:xfrm>
          <a:off x="8833742" y="4860499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F67F4149-7DFB-3EC8-681B-1A399AB8DAD1}"/>
              </a:ext>
            </a:extLst>
          </p:cNvPr>
          <p:cNvCxnSpPr>
            <a:cxnSpLocks/>
          </p:cNvCxnSpPr>
          <p:nvPr/>
        </p:nvCxnSpPr>
        <p:spPr>
          <a:xfrm flipV="1">
            <a:off x="8443484" y="3744166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8">
            <a:extLst>
              <a:ext uri="{FF2B5EF4-FFF2-40B4-BE49-F238E27FC236}">
                <a16:creationId xmlns:a16="http://schemas.microsoft.com/office/drawing/2014/main" id="{93689280-02CD-9726-DB50-7E040F91F7D4}"/>
              </a:ext>
            </a:extLst>
          </p:cNvPr>
          <p:cNvCxnSpPr>
            <a:cxnSpLocks/>
          </p:cNvCxnSpPr>
          <p:nvPr/>
        </p:nvCxnSpPr>
        <p:spPr>
          <a:xfrm>
            <a:off x="8435562" y="4416455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3BDA0CB2-0A37-97B4-5E47-F42371A027DD}"/>
              </a:ext>
            </a:extLst>
          </p:cNvPr>
          <p:cNvCxnSpPr>
            <a:cxnSpLocks/>
          </p:cNvCxnSpPr>
          <p:nvPr/>
        </p:nvCxnSpPr>
        <p:spPr>
          <a:xfrm>
            <a:off x="9668194" y="449084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006E50A1-9CF9-D227-5E81-8C2C36B596B1}"/>
              </a:ext>
            </a:extLst>
          </p:cNvPr>
          <p:cNvCxnSpPr>
            <a:cxnSpLocks/>
          </p:cNvCxnSpPr>
          <p:nvPr/>
        </p:nvCxnSpPr>
        <p:spPr>
          <a:xfrm>
            <a:off x="9663328" y="429146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6CAD798-E4CA-6864-0F7F-C185A374B490}"/>
              </a:ext>
            </a:extLst>
          </p:cNvPr>
          <p:cNvSpPr txBox="1"/>
          <p:nvPr/>
        </p:nvSpPr>
        <p:spPr>
          <a:xfrm>
            <a:off x="10635194" y="424297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7090E320-D45D-C423-3086-5F6B32D97620}"/>
              </a:ext>
            </a:extLst>
          </p:cNvPr>
          <p:cNvCxnSpPr>
            <a:cxnSpLocks/>
          </p:cNvCxnSpPr>
          <p:nvPr/>
        </p:nvCxnSpPr>
        <p:spPr>
          <a:xfrm flipV="1">
            <a:off x="6698070" y="1933633"/>
            <a:ext cx="341769" cy="9989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36E7C88B-7693-75C0-E551-56D65AE81DC5}"/>
              </a:ext>
            </a:extLst>
          </p:cNvPr>
          <p:cNvCxnSpPr>
            <a:cxnSpLocks/>
          </p:cNvCxnSpPr>
          <p:nvPr/>
        </p:nvCxnSpPr>
        <p:spPr>
          <a:xfrm>
            <a:off x="6672002" y="3166220"/>
            <a:ext cx="353105" cy="80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8">
            <a:extLst>
              <a:ext uri="{FF2B5EF4-FFF2-40B4-BE49-F238E27FC236}">
                <a16:creationId xmlns:a16="http://schemas.microsoft.com/office/drawing/2014/main" id="{9A232C1A-A427-B726-FBDB-9C87431D2E79}"/>
              </a:ext>
            </a:extLst>
          </p:cNvPr>
          <p:cNvCxnSpPr>
            <a:cxnSpLocks/>
          </p:cNvCxnSpPr>
          <p:nvPr/>
        </p:nvCxnSpPr>
        <p:spPr>
          <a:xfrm>
            <a:off x="6692401" y="3375586"/>
            <a:ext cx="332706" cy="1483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8">
            <a:extLst>
              <a:ext uri="{FF2B5EF4-FFF2-40B4-BE49-F238E27FC236}">
                <a16:creationId xmlns:a16="http://schemas.microsoft.com/office/drawing/2014/main" id="{B8E64F9E-A39A-8761-C744-F60F6D9AE391}"/>
              </a:ext>
            </a:extLst>
          </p:cNvPr>
          <p:cNvCxnSpPr>
            <a:cxnSpLocks/>
          </p:cNvCxnSpPr>
          <p:nvPr/>
        </p:nvCxnSpPr>
        <p:spPr>
          <a:xfrm>
            <a:off x="6672597" y="3596560"/>
            <a:ext cx="362917" cy="8194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C41FC2F-1728-8FEA-B773-0C2E7A3713D4}"/>
              </a:ext>
            </a:extLst>
          </p:cNvPr>
          <p:cNvSpPr txBox="1"/>
          <p:nvPr/>
        </p:nvSpPr>
        <p:spPr>
          <a:xfrm>
            <a:off x="9649614" y="484614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4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4FAA1E-86D3-EF40-A842-0829C67401AB}"/>
              </a:ext>
            </a:extLst>
          </p:cNvPr>
          <p:cNvSpPr/>
          <p:nvPr/>
        </p:nvSpPr>
        <p:spPr>
          <a:xfrm>
            <a:off x="370660" y="1241902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AEC7C030-FDC3-E247-B820-82AA0E477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62458"/>
              </p:ext>
            </p:extLst>
          </p:nvPr>
        </p:nvGraphicFramePr>
        <p:xfrm>
          <a:off x="1940806" y="568877"/>
          <a:ext cx="1827184" cy="21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046">
                  <a:extLst>
                    <a:ext uri="{9D8B030D-6E8A-4147-A177-3AD203B41FA5}">
                      <a16:colId xmlns:a16="http://schemas.microsoft.com/office/drawing/2014/main" val="586770099"/>
                    </a:ext>
                  </a:extLst>
                </a:gridCol>
                <a:gridCol w="414215">
                  <a:extLst>
                    <a:ext uri="{9D8B030D-6E8A-4147-A177-3AD203B41FA5}">
                      <a16:colId xmlns:a16="http://schemas.microsoft.com/office/drawing/2014/main" val="196518797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70523">
                  <a:extLst>
                    <a:ext uri="{9D8B030D-6E8A-4147-A177-3AD203B41FA5}">
                      <a16:colId xmlns:a16="http://schemas.microsoft.com/office/drawing/2014/main" val="215834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0423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01571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37686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37238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77082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2894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76144"/>
                  </a:ext>
                </a:extLst>
              </a:tr>
            </a:tbl>
          </a:graphicData>
        </a:graphic>
      </p:graphicFrame>
      <p:cxnSp>
        <p:nvCxnSpPr>
          <p:cNvPr id="5" name="直接箭头连接符 28">
            <a:extLst>
              <a:ext uri="{FF2B5EF4-FFF2-40B4-BE49-F238E27FC236}">
                <a16:creationId xmlns:a16="http://schemas.microsoft.com/office/drawing/2014/main" id="{2204333A-B620-A743-A280-41D3EEFBFEE9}"/>
              </a:ext>
            </a:extLst>
          </p:cNvPr>
          <p:cNvCxnSpPr>
            <a:cxnSpLocks/>
          </p:cNvCxnSpPr>
          <p:nvPr/>
        </p:nvCxnSpPr>
        <p:spPr>
          <a:xfrm flipV="1">
            <a:off x="1459965" y="568877"/>
            <a:ext cx="480841" cy="10045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5D6F01B4-A1F5-9F4B-9A2B-7E54ECF23285}"/>
              </a:ext>
            </a:extLst>
          </p:cNvPr>
          <p:cNvCxnSpPr>
            <a:cxnSpLocks/>
          </p:cNvCxnSpPr>
          <p:nvPr/>
        </p:nvCxnSpPr>
        <p:spPr>
          <a:xfrm>
            <a:off x="1459965" y="1788705"/>
            <a:ext cx="480841" cy="9689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A40BBE-C146-734A-A352-5B96F3D39FB0}"/>
              </a:ext>
            </a:extLst>
          </p:cNvPr>
          <p:cNvSpPr/>
          <p:nvPr/>
        </p:nvSpPr>
        <p:spPr>
          <a:xfrm>
            <a:off x="441999" y="1573398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773351-D692-D64B-BF0F-892F47EC8EBA}"/>
              </a:ext>
            </a:extLst>
          </p:cNvPr>
          <p:cNvSpPr/>
          <p:nvPr/>
        </p:nvSpPr>
        <p:spPr>
          <a:xfrm>
            <a:off x="4105492" y="568877"/>
            <a:ext cx="2333809" cy="2066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98AB0E-3CA8-AF4A-A838-2445F6E5233F}"/>
              </a:ext>
            </a:extLst>
          </p:cNvPr>
          <p:cNvSpPr/>
          <p:nvPr/>
        </p:nvSpPr>
        <p:spPr>
          <a:xfrm>
            <a:off x="3791444" y="3289712"/>
            <a:ext cx="761305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5EFCF3-8D85-BA41-92E7-81245599848D}"/>
              </a:ext>
            </a:extLst>
          </p:cNvPr>
          <p:cNvSpPr/>
          <p:nvPr/>
        </p:nvSpPr>
        <p:spPr>
          <a:xfrm>
            <a:off x="4781242" y="2757677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SeqScan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EA4458C-366E-5345-8740-BF5DC541ECDA}"/>
              </a:ext>
            </a:extLst>
          </p:cNvPr>
          <p:cNvSpPr/>
          <p:nvPr/>
        </p:nvSpPr>
        <p:spPr>
          <a:xfrm>
            <a:off x="4781242" y="317012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IndexScan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8D2E45-4E8A-2347-8357-4F4BF2980232}"/>
              </a:ext>
            </a:extLst>
          </p:cNvPr>
          <p:cNvSpPr/>
          <p:nvPr/>
        </p:nvSpPr>
        <p:spPr>
          <a:xfrm>
            <a:off x="4781241" y="362198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BitmapScan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7BDCD4-15C9-3840-8D60-29AD53C71DBB}"/>
              </a:ext>
            </a:extLst>
          </p:cNvPr>
          <p:cNvSpPr/>
          <p:nvPr/>
        </p:nvSpPr>
        <p:spPr>
          <a:xfrm>
            <a:off x="4781240" y="407384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TidScan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7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5943</TotalTime>
  <Words>3675</Words>
  <Application>Microsoft Office PowerPoint</Application>
  <PresentationFormat>宽屏</PresentationFormat>
  <Paragraphs>1474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60</cp:revision>
  <dcterms:created xsi:type="dcterms:W3CDTF">2024-05-03T08:49:27Z</dcterms:created>
  <dcterms:modified xsi:type="dcterms:W3CDTF">2024-07-21T17:32:04Z</dcterms:modified>
</cp:coreProperties>
</file>