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6392346B-112F-9FA6-0D3B-E3126997577E}"/>
              </a:ext>
            </a:extLst>
          </p:cNvPr>
          <p:cNvSpPr/>
          <p:nvPr/>
        </p:nvSpPr>
        <p:spPr>
          <a:xfrm>
            <a:off x="7493277" y="2821192"/>
            <a:ext cx="2032553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A86CA8B-9DAE-54BD-0846-EC4273B3F2AC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67A8B1-2022-6C19-68C4-F5D97E60A0B7}"/>
              </a:ext>
            </a:extLst>
          </p:cNvPr>
          <p:cNvSpPr/>
          <p:nvPr/>
        </p:nvSpPr>
        <p:spPr>
          <a:xfrm>
            <a:off x="8015497" y="15985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0E7427-7E9B-78AD-A40E-A804D54F3A89}"/>
              </a:ext>
            </a:extLst>
          </p:cNvPr>
          <p:cNvSpPr/>
          <p:nvPr/>
        </p:nvSpPr>
        <p:spPr>
          <a:xfrm>
            <a:off x="8015496" y="21465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9A0A92-0C01-4BDA-3006-E041A8D065AF}"/>
              </a:ext>
            </a:extLst>
          </p:cNvPr>
          <p:cNvSpPr/>
          <p:nvPr/>
        </p:nvSpPr>
        <p:spPr>
          <a:xfrm>
            <a:off x="8015496" y="309496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D9651F-9752-24E3-971F-1BFF1C69B833}"/>
              </a:ext>
            </a:extLst>
          </p:cNvPr>
          <p:cNvSpPr/>
          <p:nvPr/>
        </p:nvSpPr>
        <p:spPr>
          <a:xfrm>
            <a:off x="8015496" y="361202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9E1B35-5C7E-267C-4FEE-E69CB1112D89}"/>
              </a:ext>
            </a:extLst>
          </p:cNvPr>
          <p:cNvSpPr/>
          <p:nvPr/>
        </p:nvSpPr>
        <p:spPr>
          <a:xfrm>
            <a:off x="8015496" y="4509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7C53-7FF1-4BD6-565A-5127A5BB23B7}"/>
              </a:ext>
            </a:extLst>
          </p:cNvPr>
          <p:cNvSpPr/>
          <p:nvPr/>
        </p:nvSpPr>
        <p:spPr>
          <a:xfrm>
            <a:off x="6462339" y="214650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78E68B-D641-CABB-DE81-092E6BE01EF3}"/>
              </a:ext>
            </a:extLst>
          </p:cNvPr>
          <p:cNvSpPr/>
          <p:nvPr/>
        </p:nvSpPr>
        <p:spPr>
          <a:xfrm>
            <a:off x="6462338" y="25018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B65B83-3F3B-A353-0008-A665828F20EA}"/>
              </a:ext>
            </a:extLst>
          </p:cNvPr>
          <p:cNvSpPr/>
          <p:nvPr/>
        </p:nvSpPr>
        <p:spPr>
          <a:xfrm>
            <a:off x="6462337" y="29516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BE1D78-1429-67DE-2C98-885112C64245}"/>
              </a:ext>
            </a:extLst>
          </p:cNvPr>
          <p:cNvSpPr/>
          <p:nvPr/>
        </p:nvSpPr>
        <p:spPr>
          <a:xfrm>
            <a:off x="6462337" y="3348411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4B1F61-66D8-31ED-F86C-DB7C4A4AD770}"/>
              </a:ext>
            </a:extLst>
          </p:cNvPr>
          <p:cNvSpPr/>
          <p:nvPr/>
        </p:nvSpPr>
        <p:spPr>
          <a:xfrm>
            <a:off x="6453999" y="3849697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055310-E377-664B-97BB-B3480D177B67}"/>
              </a:ext>
            </a:extLst>
          </p:cNvPr>
          <p:cNvSpPr/>
          <p:nvPr/>
        </p:nvSpPr>
        <p:spPr>
          <a:xfrm>
            <a:off x="9833520" y="2898250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CEBB28-383E-7C10-D411-DA9082F33B8B}"/>
              </a:ext>
            </a:extLst>
          </p:cNvPr>
          <p:cNvSpPr/>
          <p:nvPr/>
        </p:nvSpPr>
        <p:spPr>
          <a:xfrm>
            <a:off x="9833521" y="210300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62D8B83-1771-3624-853D-7B8983846910}"/>
              </a:ext>
            </a:extLst>
          </p:cNvPr>
          <p:cNvSpPr/>
          <p:nvPr/>
        </p:nvSpPr>
        <p:spPr>
          <a:xfrm>
            <a:off x="9833520" y="248353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访问控制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72DD37D-556D-0630-6915-0F7B1C489E13}"/>
              </a:ext>
            </a:extLst>
          </p:cNvPr>
          <p:cNvSpPr/>
          <p:nvPr/>
        </p:nvSpPr>
        <p:spPr>
          <a:xfrm>
            <a:off x="9810113" y="4160973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084F614-53A2-80EB-983E-E8DD341AD517}"/>
              </a:ext>
            </a:extLst>
          </p:cNvPr>
          <p:cNvSpPr/>
          <p:nvPr/>
        </p:nvSpPr>
        <p:spPr>
          <a:xfrm>
            <a:off x="9833520" y="3322479"/>
            <a:ext cx="95788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D3610C5-B2B2-7738-9E00-1C57244F52F9}"/>
              </a:ext>
            </a:extLst>
          </p:cNvPr>
          <p:cNvSpPr/>
          <p:nvPr/>
        </p:nvSpPr>
        <p:spPr>
          <a:xfrm>
            <a:off x="9811773" y="3728821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63BB7F-D6CF-C3E9-6FA6-DBDA9FF58489}"/>
              </a:ext>
            </a:extLst>
          </p:cNvPr>
          <p:cNvCxnSpPr>
            <a:cxnSpLocks/>
            <a:stCxn id="49" idx="3"/>
            <a:endCxn id="38" idx="1"/>
          </p:cNvCxnSpPr>
          <p:nvPr/>
        </p:nvCxnSpPr>
        <p:spPr>
          <a:xfrm>
            <a:off x="7317104" y="2273232"/>
            <a:ext cx="698392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B6240-BE51-DB67-6043-0990E77B1606}"/>
              </a:ext>
            </a:extLst>
          </p:cNvPr>
          <p:cNvCxnSpPr>
            <a:cxnSpLocks/>
          </p:cNvCxnSpPr>
          <p:nvPr/>
        </p:nvCxnSpPr>
        <p:spPr>
          <a:xfrm flipH="1">
            <a:off x="8509553" y="1851995"/>
            <a:ext cx="1" cy="29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E861F5-27F2-5FFD-BC9B-4151769FA490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8509554" y="2399956"/>
            <a:ext cx="0" cy="69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E2C1766-2746-972D-391C-C77C0E832A96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8509554" y="3348411"/>
            <a:ext cx="0" cy="2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33A046-30AB-8DB9-9917-E42FB593F6D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8509554" y="3865468"/>
            <a:ext cx="0" cy="6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5483A0-E841-295A-F878-8BED89D8DC9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317103" y="2628602"/>
            <a:ext cx="119245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BCBC3F-29E6-F330-93EC-E9C162219B7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317102" y="3078402"/>
            <a:ext cx="689410" cy="6656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0CA1E1E-BA96-409E-D4E0-E25B37C908E1}"/>
              </a:ext>
            </a:extLst>
          </p:cNvPr>
          <p:cNvCxnSpPr>
            <a:cxnSpLocks/>
            <a:stCxn id="55" idx="3"/>
            <a:endCxn id="42" idx="1"/>
          </p:cNvCxnSpPr>
          <p:nvPr/>
        </p:nvCxnSpPr>
        <p:spPr>
          <a:xfrm flipV="1">
            <a:off x="7317102" y="3221687"/>
            <a:ext cx="698394" cy="253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1C31AA2-B420-29BE-5162-5999BEAD7C5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308764" y="3976421"/>
            <a:ext cx="1200789" cy="165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E3BB284-385D-D769-5E98-1510882EF87A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8509553" y="2229729"/>
            <a:ext cx="1323968" cy="7169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0720A5B-32FC-3687-CE12-40B060453F58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9012595" y="2610259"/>
            <a:ext cx="820925" cy="4958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FC6F070-A1F7-1194-F71F-661F185D73B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9030944" y="3024974"/>
            <a:ext cx="802576" cy="1332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EA52695-77F5-E289-EEE6-1A8B0CDAD0F3}"/>
              </a:ext>
            </a:extLst>
          </p:cNvPr>
          <p:cNvCxnSpPr>
            <a:cxnSpLocks/>
            <a:stCxn id="61" idx="1"/>
            <a:endCxn id="42" idx="3"/>
          </p:cNvCxnSpPr>
          <p:nvPr/>
        </p:nvCxnSpPr>
        <p:spPr>
          <a:xfrm flipH="1" flipV="1">
            <a:off x="9003611" y="3221687"/>
            <a:ext cx="829909" cy="2275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3C03731-C920-8EC2-8D13-46A79C853D3C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9027018" y="3315598"/>
            <a:ext cx="784755" cy="5399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411CAB3-9ED5-29F9-5245-99ECFD884F00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8990848" y="3348411"/>
            <a:ext cx="819265" cy="93928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3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75E9F7-D76E-0B3B-6B39-EE1C3160A56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B839-294D-E272-87FB-3312F47C51FB}"/>
              </a:ext>
            </a:extLst>
          </p:cNvPr>
          <p:cNvSpPr/>
          <p:nvPr/>
        </p:nvSpPr>
        <p:spPr>
          <a:xfrm>
            <a:off x="3386072" y="1376161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C52A6-6B6A-BB80-4EEF-6FE0EEEA3989}"/>
              </a:ext>
            </a:extLst>
          </p:cNvPr>
          <p:cNvSpPr/>
          <p:nvPr/>
        </p:nvSpPr>
        <p:spPr>
          <a:xfrm>
            <a:off x="2803459" y="856004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A0E477-8E72-B98C-EFF6-4AE712A5A7DE}"/>
              </a:ext>
            </a:extLst>
          </p:cNvPr>
          <p:cNvSpPr/>
          <p:nvPr/>
        </p:nvSpPr>
        <p:spPr>
          <a:xfrm>
            <a:off x="6467485" y="86486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8ED85D-22E0-7C9E-84ED-14BFF635506D}"/>
              </a:ext>
            </a:extLst>
          </p:cNvPr>
          <p:cNvSpPr/>
          <p:nvPr/>
        </p:nvSpPr>
        <p:spPr>
          <a:xfrm>
            <a:off x="9228210" y="93438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45CB5B-00B9-D91C-CA44-B266FA01719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3290622" y="1109452"/>
            <a:ext cx="6895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6A0252-D4A2-C2C9-82EE-AA6AF50089C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961543" y="1118314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B0C7-A135-E155-92B7-6631E3371D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9722268" y="1187829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82E11E-8484-5684-31B1-3D6753450D1F}"/>
              </a:ext>
            </a:extLst>
          </p:cNvPr>
          <p:cNvSpPr/>
          <p:nvPr/>
        </p:nvSpPr>
        <p:spPr>
          <a:xfrm>
            <a:off x="4651782" y="3255952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DBAE85-1846-81FA-312F-58B54EB9087C}"/>
              </a:ext>
            </a:extLst>
          </p:cNvPr>
          <p:cNvCxnSpPr>
            <a:cxnSpLocks/>
          </p:cNvCxnSpPr>
          <p:nvPr/>
        </p:nvCxnSpPr>
        <p:spPr>
          <a:xfrm>
            <a:off x="3297516" y="1738397"/>
            <a:ext cx="3664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67D43C-607C-D962-0431-34CBAB6B3790}"/>
              </a:ext>
            </a:extLst>
          </p:cNvPr>
          <p:cNvSpPr/>
          <p:nvPr/>
        </p:nvSpPr>
        <p:spPr>
          <a:xfrm>
            <a:off x="2796565" y="5695849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F5762E-FB41-BB0C-AF10-89F71703F479}"/>
              </a:ext>
            </a:extLst>
          </p:cNvPr>
          <p:cNvSpPr/>
          <p:nvPr/>
        </p:nvSpPr>
        <p:spPr>
          <a:xfrm>
            <a:off x="6467485" y="570471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2447B-A3DF-A641-9B0E-029356BE9871}"/>
              </a:ext>
            </a:extLst>
          </p:cNvPr>
          <p:cNvSpPr/>
          <p:nvPr/>
        </p:nvSpPr>
        <p:spPr>
          <a:xfrm>
            <a:off x="9228210" y="57742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18C1D-1C12-EFE0-48E0-3BA653F1FF16}"/>
              </a:ext>
            </a:extLst>
          </p:cNvPr>
          <p:cNvCxnSpPr>
            <a:cxnSpLocks/>
          </p:cNvCxnSpPr>
          <p:nvPr/>
        </p:nvCxnSpPr>
        <p:spPr>
          <a:xfrm flipV="1">
            <a:off x="6961542" y="2241449"/>
            <a:ext cx="2760725" cy="1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ECC4871-D1A7-E269-A469-52F7A994DA8A}"/>
              </a:ext>
            </a:extLst>
          </p:cNvPr>
          <p:cNvSpPr/>
          <p:nvPr/>
        </p:nvSpPr>
        <p:spPr>
          <a:xfrm>
            <a:off x="6961542" y="1954988"/>
            <a:ext cx="1819601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存储用户与密码的哈希</a:t>
            </a:r>
          </a:p>
        </p:txBody>
      </p:sp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339AF570-0BD2-9FC0-FBDA-16B9EA2A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19410"/>
              </p:ext>
            </p:extLst>
          </p:nvPr>
        </p:nvGraphicFramePr>
        <p:xfrm>
          <a:off x="9835150" y="1788846"/>
          <a:ext cx="1768955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graphicFrame>
        <p:nvGraphicFramePr>
          <p:cNvPr id="33" name="表格 28">
            <a:extLst>
              <a:ext uri="{FF2B5EF4-FFF2-40B4-BE49-F238E27FC236}">
                <a16:creationId xmlns:a16="http://schemas.microsoft.com/office/drawing/2014/main" id="{31480667-32BF-01FB-CC23-864C84C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17734"/>
              </p:ext>
            </p:extLst>
          </p:nvPr>
        </p:nvGraphicFramePr>
        <p:xfrm>
          <a:off x="9857195" y="2828122"/>
          <a:ext cx="142922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675D8198-DE51-56FF-79BF-15A40D857D5D}"/>
              </a:ext>
            </a:extLst>
          </p:cNvPr>
          <p:cNvSpPr/>
          <p:nvPr/>
        </p:nvSpPr>
        <p:spPr>
          <a:xfrm>
            <a:off x="4109534" y="856004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8029CF-9B63-6EE6-2CD5-C369913ADFC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4596697" y="1109452"/>
            <a:ext cx="6895" cy="457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95B749B-25DB-A31A-B091-969997F0A64E}"/>
              </a:ext>
            </a:extLst>
          </p:cNvPr>
          <p:cNvSpPr/>
          <p:nvPr/>
        </p:nvSpPr>
        <p:spPr>
          <a:xfrm>
            <a:off x="4102640" y="5687335"/>
            <a:ext cx="988114" cy="260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4942D7-ECF7-49E3-E4C8-CB7B2B53D398}"/>
              </a:ext>
            </a:extLst>
          </p:cNvPr>
          <p:cNvCxnSpPr>
            <a:cxnSpLocks/>
          </p:cNvCxnSpPr>
          <p:nvPr/>
        </p:nvCxnSpPr>
        <p:spPr>
          <a:xfrm>
            <a:off x="4596697" y="3627847"/>
            <a:ext cx="2364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46F194-1E4D-1119-9578-6C28292958A9}"/>
              </a:ext>
            </a:extLst>
          </p:cNvPr>
          <p:cNvCxnSpPr>
            <a:cxnSpLocks/>
          </p:cNvCxnSpPr>
          <p:nvPr/>
        </p:nvCxnSpPr>
        <p:spPr>
          <a:xfrm>
            <a:off x="3297516" y="2757015"/>
            <a:ext cx="3664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D4738AD-E1C6-2799-37A8-B1651EDFF380}"/>
              </a:ext>
            </a:extLst>
          </p:cNvPr>
          <p:cNvSpPr/>
          <p:nvPr/>
        </p:nvSpPr>
        <p:spPr>
          <a:xfrm>
            <a:off x="3271153" y="2431697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210D9C-AE36-EFEF-F50A-DD5696186D77}"/>
              </a:ext>
            </a:extLst>
          </p:cNvPr>
          <p:cNvCxnSpPr>
            <a:cxnSpLocks/>
          </p:cNvCxnSpPr>
          <p:nvPr/>
        </p:nvCxnSpPr>
        <p:spPr>
          <a:xfrm>
            <a:off x="6961542" y="3083586"/>
            <a:ext cx="2760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0E6CCAC-21EE-9635-14CA-B96A1C2F4416}"/>
              </a:ext>
            </a:extLst>
          </p:cNvPr>
          <p:cNvSpPr/>
          <p:nvPr/>
        </p:nvSpPr>
        <p:spPr>
          <a:xfrm>
            <a:off x="6922425" y="2763548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56F184-BAF4-E90C-23FE-9E084E2B109A}"/>
              </a:ext>
            </a:extLst>
          </p:cNvPr>
          <p:cNvCxnSpPr>
            <a:cxnSpLocks/>
          </p:cNvCxnSpPr>
          <p:nvPr/>
        </p:nvCxnSpPr>
        <p:spPr>
          <a:xfrm flipH="1">
            <a:off x="6961542" y="3947886"/>
            <a:ext cx="2760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C249B73-A182-D5C6-3948-1B93B39A32BA}"/>
              </a:ext>
            </a:extLst>
          </p:cNvPr>
          <p:cNvSpPr/>
          <p:nvPr/>
        </p:nvSpPr>
        <p:spPr>
          <a:xfrm>
            <a:off x="7170235" y="3648307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1D863DA-F551-52D7-BC96-D6F6F9F6F7EA}"/>
              </a:ext>
            </a:extLst>
          </p:cNvPr>
          <p:cNvCxnSpPr>
            <a:cxnSpLocks/>
          </p:cNvCxnSpPr>
          <p:nvPr/>
        </p:nvCxnSpPr>
        <p:spPr>
          <a:xfrm>
            <a:off x="7113742" y="408426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46966F66-7009-EF19-8E80-A1F095ADB2CB}"/>
              </a:ext>
            </a:extLst>
          </p:cNvPr>
          <p:cNvSpPr/>
          <p:nvPr/>
        </p:nvSpPr>
        <p:spPr>
          <a:xfrm>
            <a:off x="7097283" y="4030604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根据哈希算法，计算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CC86B1-0E78-A1E9-D22B-099C56AC4643}"/>
              </a:ext>
            </a:extLst>
          </p:cNvPr>
          <p:cNvCxnSpPr>
            <a:cxnSpLocks/>
          </p:cNvCxnSpPr>
          <p:nvPr/>
        </p:nvCxnSpPr>
        <p:spPr>
          <a:xfrm flipH="1">
            <a:off x="6961541" y="4694646"/>
            <a:ext cx="2760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954E832-0CC9-4473-552B-C879C20F671C}"/>
              </a:ext>
            </a:extLst>
          </p:cNvPr>
          <p:cNvSpPr/>
          <p:nvPr/>
        </p:nvSpPr>
        <p:spPr>
          <a:xfrm>
            <a:off x="6922425" y="4393120"/>
            <a:ext cx="296378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</a:t>
            </a:r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的密码的哈希 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114FB4-60B3-89A0-2253-E684802ABECF}"/>
              </a:ext>
            </a:extLst>
          </p:cNvPr>
          <p:cNvCxnSpPr>
            <a:cxnSpLocks/>
          </p:cNvCxnSpPr>
          <p:nvPr/>
        </p:nvCxnSpPr>
        <p:spPr>
          <a:xfrm>
            <a:off x="7113742" y="485769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00162D3-B648-6A65-D8AA-CED5CD24747A}"/>
              </a:ext>
            </a:extLst>
          </p:cNvPr>
          <p:cNvSpPr/>
          <p:nvPr/>
        </p:nvSpPr>
        <p:spPr>
          <a:xfrm>
            <a:off x="7097283" y="4808174"/>
            <a:ext cx="192316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判断密码的哈希是否相等</a:t>
            </a:r>
          </a:p>
        </p:txBody>
      </p:sp>
      <p:graphicFrame>
        <p:nvGraphicFramePr>
          <p:cNvPr id="69" name="表格 28">
            <a:extLst>
              <a:ext uri="{FF2B5EF4-FFF2-40B4-BE49-F238E27FC236}">
                <a16:creationId xmlns:a16="http://schemas.microsoft.com/office/drawing/2014/main" id="{784ECB54-35D4-C382-8446-B64D59A8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52983"/>
              </p:ext>
            </p:extLst>
          </p:nvPr>
        </p:nvGraphicFramePr>
        <p:xfrm>
          <a:off x="9843483" y="4393120"/>
          <a:ext cx="1768955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DE9A04-99B0-FCAE-581A-22DAC1EB9390}"/>
              </a:ext>
            </a:extLst>
          </p:cNvPr>
          <p:cNvCxnSpPr>
            <a:cxnSpLocks/>
          </p:cNvCxnSpPr>
          <p:nvPr/>
        </p:nvCxnSpPr>
        <p:spPr>
          <a:xfrm flipH="1">
            <a:off x="4596697" y="5375367"/>
            <a:ext cx="2364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479BCFE-B3FE-060C-6C50-B1202995F573}"/>
              </a:ext>
            </a:extLst>
          </p:cNvPr>
          <p:cNvSpPr/>
          <p:nvPr/>
        </p:nvSpPr>
        <p:spPr>
          <a:xfrm>
            <a:off x="5379326" y="5063400"/>
            <a:ext cx="161320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身份认证成功或失败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24A92E-5E2A-D352-3D7D-9945E58A1F27}"/>
              </a:ext>
            </a:extLst>
          </p:cNvPr>
          <p:cNvSpPr/>
          <p:nvPr/>
        </p:nvSpPr>
        <p:spPr>
          <a:xfrm>
            <a:off x="9753594" y="1499101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D7C0F8-7CBC-0C13-E3B2-52D6892EBA9D}"/>
              </a:ext>
            </a:extLst>
          </p:cNvPr>
          <p:cNvSpPr/>
          <p:nvPr/>
        </p:nvSpPr>
        <p:spPr>
          <a:xfrm>
            <a:off x="9738728" y="4096517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</p:spTree>
    <p:extLst>
      <p:ext uri="{BB962C8B-B14F-4D97-AF65-F5344CB8AC3E}">
        <p14:creationId xmlns:p14="http://schemas.microsoft.com/office/powerpoint/2010/main" val="105973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</a:p>
        </p:txBody>
      </p:sp>
    </p:spTree>
    <p:extLst>
      <p:ext uri="{BB962C8B-B14F-4D97-AF65-F5344CB8AC3E}">
        <p14:creationId xmlns:p14="http://schemas.microsoft.com/office/powerpoint/2010/main" val="253915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</a:p>
        </p:txBody>
      </p:sp>
    </p:spTree>
    <p:extLst>
      <p:ext uri="{BB962C8B-B14F-4D97-AF65-F5344CB8AC3E}">
        <p14:creationId xmlns:p14="http://schemas.microsoft.com/office/powerpoint/2010/main" val="86634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</a:p>
        </p:txBody>
      </p:sp>
    </p:spTree>
    <p:extLst>
      <p:ext uri="{BB962C8B-B14F-4D97-AF65-F5344CB8AC3E}">
        <p14:creationId xmlns:p14="http://schemas.microsoft.com/office/powerpoint/2010/main" val="185589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</a:p>
        </p:txBody>
      </p:sp>
    </p:spTree>
    <p:extLst>
      <p:ext uri="{BB962C8B-B14F-4D97-AF65-F5344CB8AC3E}">
        <p14:creationId xmlns:p14="http://schemas.microsoft.com/office/powerpoint/2010/main" val="131769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</a:p>
        </p:txBody>
      </p:sp>
    </p:spTree>
    <p:extLst>
      <p:ext uri="{BB962C8B-B14F-4D97-AF65-F5344CB8AC3E}">
        <p14:creationId xmlns:p14="http://schemas.microsoft.com/office/powerpoint/2010/main" val="195915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BBB6-D5C3-A642-1925-917B42018CE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6CBF6-1B87-0303-8713-AF9315B2BFF1}"/>
              </a:ext>
            </a:extLst>
          </p:cNvPr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8B71E7-68E2-EBAE-D1BA-8AE0C124CFE7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42F34-2C50-D6B8-F7D9-1C55C5F8AADE}"/>
              </a:ext>
            </a:extLst>
          </p:cNvPr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A89A9-DB3A-DBD4-FFEC-86F813A56292}"/>
              </a:ext>
            </a:extLst>
          </p:cNvPr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6E548-C160-15FD-3876-165E4ED3DB13}"/>
              </a:ext>
            </a:extLst>
          </p:cNvPr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CDFE31-BB32-799A-FCF3-9280D5C23B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A8D5E2-E9A7-F5F9-CD43-BFEE67E1B3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4CC19-3AF6-470C-9AC9-3C1CCF99B0F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F6D4A14-66BD-D3AC-1801-9C6926BEF194}"/>
              </a:ext>
            </a:extLst>
          </p:cNvPr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D2D97-0A52-963F-EF21-34559FD27C3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F9A2FD-A37F-596D-15FC-7FC254F18549}"/>
              </a:ext>
            </a:extLst>
          </p:cNvPr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0BA7C4-6D6B-ADE0-8D53-A73F93A1AF73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5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894779F-DFCC-85E4-0466-EC225E8E58B1}"/>
              </a:ext>
            </a:extLst>
          </p:cNvPr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543626-C0FE-8FDA-35BC-1145B8BF46D2}"/>
              </a:ext>
            </a:extLst>
          </p:cNvPr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FCF35B-454B-CEA6-E338-69E17F55B78D}"/>
              </a:ext>
            </a:extLst>
          </p:cNvPr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A573A6-3600-21AF-9440-525F7E0DF2A9}"/>
              </a:ext>
            </a:extLst>
          </p:cNvPr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C36BE9-30D7-46D4-6629-8C13200B700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FBCDD4-D13D-23F5-0409-21E4481AF5B4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3E8BC6-6E42-091A-043F-09EB03B1DE3E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1CD34F3-E95C-B0BD-7319-06CFF67C8208}"/>
              </a:ext>
            </a:extLst>
          </p:cNvPr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12E7F81-70F9-DADC-2B0C-ED6A707EA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56859"/>
              </p:ext>
            </p:extLst>
          </p:nvPr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551622">
                  <a:extLst>
                    <a:ext uri="{9D8B030D-6E8A-4147-A177-3AD203B41FA5}">
                      <a16:colId xmlns:a16="http://schemas.microsoft.com/office/drawing/2014/main" val="4103038480"/>
                    </a:ext>
                  </a:extLst>
                </a:gridCol>
                <a:gridCol w="819978">
                  <a:extLst>
                    <a:ext uri="{9D8B030D-6E8A-4147-A177-3AD203B41FA5}">
                      <a16:colId xmlns:a16="http://schemas.microsoft.com/office/drawing/2014/main" val="1711004543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E45A9-CB02-655B-9E65-B030F1DBB256}"/>
              </a:ext>
            </a:extLst>
          </p:cNvPr>
          <p:cNvCxnSpPr>
            <a:cxnSpLocks/>
          </p:cNvCxnSpPr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C73903-351A-BB1C-1C9A-C3C385707ED4}"/>
              </a:ext>
            </a:extLst>
          </p:cNvPr>
          <p:cNvCxnSpPr>
            <a:cxnSpLocks/>
          </p:cNvCxnSpPr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131412-E612-55D4-1ACE-BFB5071CFACF}"/>
              </a:ext>
            </a:extLst>
          </p:cNvPr>
          <p:cNvCxnSpPr>
            <a:cxnSpLocks/>
          </p:cNvCxnSpPr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D32740F-F324-6AAB-16E2-14AE8FC1A0EB}"/>
              </a:ext>
            </a:extLst>
          </p:cNvPr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>
            <a:extLst>
              <a:ext uri="{FF2B5EF4-FFF2-40B4-BE49-F238E27FC236}">
                <a16:creationId xmlns:a16="http://schemas.microsoft.com/office/drawing/2014/main" id="{81862059-C55D-C72E-B478-7F61444B5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11281"/>
              </p:ext>
            </p:extLst>
          </p:nvPr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A347642-EF35-9853-0C82-1E9DA44B73BD}"/>
              </a:ext>
            </a:extLst>
          </p:cNvPr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53E23-944E-0286-6BF4-49011CA11989}"/>
              </a:ext>
            </a:extLst>
          </p:cNvPr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82BA46-4F0A-2A86-7BA4-14429257A872}"/>
              </a:ext>
            </a:extLst>
          </p:cNvPr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9BAF28-2554-BC40-8F83-42A54AFDDFA2}"/>
              </a:ext>
            </a:extLst>
          </p:cNvPr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37C9DF-1964-0378-61D1-B7E42B2E8169}"/>
              </a:ext>
            </a:extLst>
          </p:cNvPr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397BE1-EF66-753A-376F-A9E8F71E6ECE}"/>
              </a:ext>
            </a:extLst>
          </p:cNvPr>
          <p:cNvCxnSpPr>
            <a:cxnSpLocks/>
          </p:cNvCxnSpPr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1BBB7C-455A-B6F8-BC8C-E28BC3E1F408}"/>
              </a:ext>
            </a:extLst>
          </p:cNvPr>
          <p:cNvCxnSpPr>
            <a:cxnSpLocks/>
          </p:cNvCxnSpPr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1BF7F-C948-5AE6-E472-FADCA6103CE9}"/>
              </a:ext>
            </a:extLst>
          </p:cNvPr>
          <p:cNvCxnSpPr>
            <a:cxnSpLocks/>
          </p:cNvCxnSpPr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67E6941-8A43-214D-BAFC-A601C52B924F}"/>
              </a:ext>
            </a:extLst>
          </p:cNvPr>
          <p:cNvCxnSpPr>
            <a:cxnSpLocks/>
          </p:cNvCxnSpPr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7F0CF9F-2955-B9C3-56A1-B905A504E8E3}"/>
              </a:ext>
            </a:extLst>
          </p:cNvPr>
          <p:cNvCxnSpPr>
            <a:cxnSpLocks/>
          </p:cNvCxnSpPr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C91FB1-077B-87DD-20FD-8D05D8AD2630}"/>
              </a:ext>
            </a:extLst>
          </p:cNvPr>
          <p:cNvCxnSpPr>
            <a:cxnSpLocks/>
          </p:cNvCxnSpPr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AC56061D-D956-5A32-4462-AE55296E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0418"/>
              </p:ext>
            </p:extLst>
          </p:nvPr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24F1E211-6E5B-696E-E3FE-4891976CD2C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AF46A9-9CA7-6F79-B025-637CDA162EE9}"/>
              </a:ext>
            </a:extLst>
          </p:cNvPr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2907F9-1DD3-2776-18A1-E7AE8910E18C}"/>
              </a:ext>
            </a:extLst>
          </p:cNvPr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9420BE-7C50-7D60-D700-500D0EC8DA6B}"/>
              </a:ext>
            </a:extLst>
          </p:cNvPr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75BDF1-AAAE-004B-B12E-8AF6FE283864}"/>
              </a:ext>
            </a:extLst>
          </p:cNvPr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F2F5C5-6077-CED2-4AF7-43720A191411}"/>
              </a:ext>
            </a:extLst>
          </p:cNvPr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469C5B-229B-EF93-DEB2-614BA512D1A8}"/>
              </a:ext>
            </a:extLst>
          </p:cNvPr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45646-8F7E-AF90-CF3C-5B17F37B955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92684A-60FF-8A69-2941-97287C654F13}"/>
              </a:ext>
            </a:extLst>
          </p:cNvPr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B1EB9-AE98-BF51-03FD-DFE8B99DDC71}"/>
              </a:ext>
            </a:extLst>
          </p:cNvPr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1FC42-0820-D29A-64FD-C6D2A5D01DF1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D02B82-9E4F-1925-8C07-515DB66D26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1B1EBA-10B9-80A3-75D7-A7BC00F0B1AA}"/>
              </a:ext>
            </a:extLst>
          </p:cNvPr>
          <p:cNvCxnSpPr>
            <a:cxnSpLocks/>
          </p:cNvCxnSpPr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59B6F7-A88F-A473-1EF2-EA6BBCD580E2}"/>
              </a:ext>
            </a:extLst>
          </p:cNvPr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947B4-F6D9-687B-683A-BF84C1786577}"/>
              </a:ext>
            </a:extLst>
          </p:cNvPr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5ED97E-3611-F502-5AAD-7D476E3D8CEE}"/>
              </a:ext>
            </a:extLst>
          </p:cNvPr>
          <p:cNvCxnSpPr>
            <a:cxnSpLocks/>
          </p:cNvCxnSpPr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79D427-BF29-7E7A-3EAD-41B458D72FD8}"/>
              </a:ext>
            </a:extLst>
          </p:cNvPr>
          <p:cNvCxnSpPr>
            <a:cxnSpLocks/>
          </p:cNvCxnSpPr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7CF4B4-BA01-8865-A8C7-39EE794EF8DA}"/>
              </a:ext>
            </a:extLst>
          </p:cNvPr>
          <p:cNvCxnSpPr>
            <a:cxnSpLocks/>
          </p:cNvCxnSpPr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1A86F0-908B-8168-6C69-FE5B1C8954B7}"/>
              </a:ext>
            </a:extLst>
          </p:cNvPr>
          <p:cNvCxnSpPr>
            <a:cxnSpLocks/>
          </p:cNvCxnSpPr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8637B1-20EA-45AA-9495-1113D627AD39}"/>
              </a:ext>
            </a:extLst>
          </p:cNvPr>
          <p:cNvCxnSpPr>
            <a:cxnSpLocks/>
          </p:cNvCxnSpPr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3886E6-8536-2223-76C6-80001C3E2BD7}"/>
              </a:ext>
            </a:extLst>
          </p:cNvPr>
          <p:cNvCxnSpPr>
            <a:cxnSpLocks/>
          </p:cNvCxnSpPr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8A0F01-1326-A255-C896-F3738ED35E8C}"/>
              </a:ext>
            </a:extLst>
          </p:cNvPr>
          <p:cNvCxnSpPr>
            <a:cxnSpLocks/>
          </p:cNvCxnSpPr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922E8A-5312-CD68-1887-5A468D981A31}"/>
              </a:ext>
            </a:extLst>
          </p:cNvPr>
          <p:cNvCxnSpPr>
            <a:cxnSpLocks/>
          </p:cNvCxnSpPr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D7523E-A7B9-25F6-639E-88BE5750D990}"/>
              </a:ext>
            </a:extLst>
          </p:cNvPr>
          <p:cNvCxnSpPr>
            <a:cxnSpLocks/>
          </p:cNvCxnSpPr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84BDE93-8DB5-BCD5-622A-007DA9EA65A7}"/>
              </a:ext>
            </a:extLst>
          </p:cNvPr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8405A0-4263-B942-4EC7-1A53018B0F4D}"/>
              </a:ext>
            </a:extLst>
          </p:cNvPr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56F803-2DD3-94F6-B71E-96472FB3F1A2}"/>
              </a:ext>
            </a:extLst>
          </p:cNvPr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ED1E90-6807-5595-1D55-AB8ECAFA6241}"/>
              </a:ext>
            </a:extLst>
          </p:cNvPr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45A97B-FE08-3A62-B4EC-063F94D303EE}"/>
              </a:ext>
            </a:extLst>
          </p:cNvPr>
          <p:cNvCxnSpPr>
            <a:cxnSpLocks/>
          </p:cNvCxnSpPr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C503349-59E5-726A-E189-3912984E2262}"/>
              </a:ext>
            </a:extLst>
          </p:cNvPr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EEB8E3-190B-0498-2C58-118D92083944}"/>
              </a:ext>
            </a:extLst>
          </p:cNvPr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BF38EC-5314-B2CE-BCEE-D8B7A4DBDE63}"/>
              </a:ext>
            </a:extLst>
          </p:cNvPr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</a:p>
        </p:txBody>
      </p:sp>
    </p:spTree>
    <p:extLst>
      <p:ext uri="{BB962C8B-B14F-4D97-AF65-F5344CB8AC3E}">
        <p14:creationId xmlns:p14="http://schemas.microsoft.com/office/powerpoint/2010/main" val="23380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59A111-EA39-9CD0-8D8E-8B5B5A36688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AC65E1-1CDC-288E-259A-2DC9AE39DDBC}"/>
              </a:ext>
            </a:extLst>
          </p:cNvPr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46956D-18AC-084F-F3D9-03B16644E767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04B5A7-C458-E28E-A747-520DFDD183AA}"/>
              </a:ext>
            </a:extLst>
          </p:cNvPr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80CE87-9FFC-77B5-9063-E5936418309E}"/>
              </a:ext>
            </a:extLst>
          </p:cNvPr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A51EFB-5A4B-B869-78F2-1F424D1A507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4BCF736-CDA5-F12B-693C-C9AA99BA939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9C07FB-A583-997E-AF42-9E2AB9859D54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DB2A504-F41F-7B4C-430A-7CB2ACEE6A08}"/>
              </a:ext>
            </a:extLst>
          </p:cNvPr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F40E55-636A-4F2F-6249-FA9C42015304}"/>
              </a:ext>
            </a:extLst>
          </p:cNvPr>
          <p:cNvCxnSpPr>
            <a:cxnSpLocks/>
          </p:cNvCxnSpPr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EA110D6-B7E0-06A7-6A0A-DD0A06EA7EC0}"/>
              </a:ext>
            </a:extLst>
          </p:cNvPr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FEABA8-EFD3-1FB7-680F-8B6637D8CEA5}"/>
              </a:ext>
            </a:extLst>
          </p:cNvPr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8926B7-EF9B-8DA1-D6CF-05CC174574DD}"/>
              </a:ext>
            </a:extLst>
          </p:cNvPr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1798B0-EACE-CC25-5AE8-F91B5B48D6F3}"/>
              </a:ext>
            </a:extLst>
          </p:cNvPr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C081642-A54F-4CE2-34CF-CE31E2B1F55A}"/>
              </a:ext>
            </a:extLst>
          </p:cNvPr>
          <p:cNvCxnSpPr>
            <a:cxnSpLocks/>
          </p:cNvCxnSpPr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E569407-14C1-BF51-0622-FE29FE8DE5C0}"/>
              </a:ext>
            </a:extLst>
          </p:cNvPr>
          <p:cNvCxnSpPr>
            <a:cxnSpLocks/>
          </p:cNvCxnSpPr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5E56681-13B5-1A9C-9746-DB35CAD63B07}"/>
              </a:ext>
            </a:extLst>
          </p:cNvPr>
          <p:cNvCxnSpPr>
            <a:cxnSpLocks/>
          </p:cNvCxnSpPr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36417F-849F-E495-69D0-9F78E2088F9A}"/>
              </a:ext>
            </a:extLst>
          </p:cNvPr>
          <p:cNvCxnSpPr>
            <a:cxnSpLocks/>
          </p:cNvCxnSpPr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76057A4-F638-BC26-2AC4-55C247E5327B}"/>
              </a:ext>
            </a:extLst>
          </p:cNvPr>
          <p:cNvCxnSpPr>
            <a:cxnSpLocks/>
          </p:cNvCxnSpPr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33CA96-5CC3-D6DE-4340-B8563A2EDE6F}"/>
              </a:ext>
            </a:extLst>
          </p:cNvPr>
          <p:cNvCxnSpPr>
            <a:cxnSpLocks/>
          </p:cNvCxnSpPr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>
            <a:extLst>
              <a:ext uri="{FF2B5EF4-FFF2-40B4-BE49-F238E27FC236}">
                <a16:creationId xmlns:a16="http://schemas.microsoft.com/office/drawing/2014/main" id="{CF240CBD-7D93-5382-65E0-22EDC3B8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38032"/>
              </p:ext>
            </p:extLst>
          </p:nvPr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0643955-0C56-597B-B5E2-DB1EB4978EAA}"/>
              </a:ext>
            </a:extLst>
          </p:cNvPr>
          <p:cNvCxnSpPr>
            <a:cxnSpLocks/>
          </p:cNvCxnSpPr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E5E625A-A252-0242-380E-AA286EDA2E04}"/>
              </a:ext>
            </a:extLst>
          </p:cNvPr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A25029-50AE-3EF4-4BAF-AC6037AA6356}"/>
              </a:ext>
            </a:extLst>
          </p:cNvPr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6B297F6-FE57-1D5E-CFB5-FDC6E8BB7F7D}"/>
              </a:ext>
            </a:extLst>
          </p:cNvPr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4288E06-AB7C-3CA3-16E3-AA6E06902734}"/>
              </a:ext>
            </a:extLst>
          </p:cNvPr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108D7D-C540-C858-C66B-0AF1E73927B4}"/>
              </a:ext>
            </a:extLst>
          </p:cNvPr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>
            <a:extLst>
              <a:ext uri="{FF2B5EF4-FFF2-40B4-BE49-F238E27FC236}">
                <a16:creationId xmlns:a16="http://schemas.microsoft.com/office/drawing/2014/main" id="{D1DA2D68-C61A-F0DB-BD8B-9D0CFDEE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4721"/>
              </p:ext>
            </p:extLst>
          </p:nvPr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6ACD682B-7C7A-9DFA-D7BF-0AEC7EBADB86}"/>
              </a:ext>
            </a:extLst>
          </p:cNvPr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5FADB9-1165-593E-4A9E-ACC2C8296978}"/>
              </a:ext>
            </a:extLst>
          </p:cNvPr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6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CAB63D3-4611-85BA-ECF9-F01DB1FD0009}"/>
              </a:ext>
            </a:extLst>
          </p:cNvPr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9772EE-C2B2-8F0E-B33B-84D1E95CCDE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01D43-A168-E305-A1B1-AF8277D6FAD8}"/>
              </a:ext>
            </a:extLst>
          </p:cNvPr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2BC5D-ECE1-AC1B-6B6D-AB326B87CEC2}"/>
              </a:ext>
            </a:extLst>
          </p:cNvPr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E391F-7130-36EB-0368-99178F4CB733}"/>
              </a:ext>
            </a:extLst>
          </p:cNvPr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66718-9A68-767C-E836-908891079700}"/>
              </a:ext>
            </a:extLst>
          </p:cNvPr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4249A-CE97-7BC9-1B78-E4457946F3D4}"/>
              </a:ext>
            </a:extLst>
          </p:cNvPr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8C01C6-DC4C-3A1D-C734-D7BA5397F2A1}"/>
              </a:ext>
            </a:extLst>
          </p:cNvPr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96D0FA-4167-2113-1CB2-5DEFBF13C9DB}"/>
              </a:ext>
            </a:extLst>
          </p:cNvPr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365241-614D-F2D2-093F-41A7907483D6}"/>
              </a:ext>
            </a:extLst>
          </p:cNvPr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FC1CBA-0AD2-6A7B-65CD-FFEA409CA27B}"/>
              </a:ext>
            </a:extLst>
          </p:cNvPr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1C809-3895-DA78-5A6B-A04B009BDD9A}"/>
              </a:ext>
            </a:extLst>
          </p:cNvPr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DECAB-313F-5A6F-2CB1-635A3D29393B}"/>
              </a:ext>
            </a:extLst>
          </p:cNvPr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F1D57-60A4-F018-D9CE-4E86BE2073CD}"/>
              </a:ext>
            </a:extLst>
          </p:cNvPr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55ECC-AF0D-DB69-473E-B565BCADC0CF}"/>
              </a:ext>
            </a:extLst>
          </p:cNvPr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4E5D2-4475-64AF-DF8D-2D380D41D468}"/>
              </a:ext>
            </a:extLst>
          </p:cNvPr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66DA4D-0596-B110-3EF1-9B8675098A50}"/>
              </a:ext>
            </a:extLst>
          </p:cNvPr>
          <p:cNvCxnSpPr>
            <a:cxnSpLocks/>
          </p:cNvCxnSpPr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17D323-91F4-17B6-81A1-45098CFBBECC}"/>
              </a:ext>
            </a:extLst>
          </p:cNvPr>
          <p:cNvCxnSpPr>
            <a:cxnSpLocks/>
          </p:cNvCxnSpPr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31C7F7-7723-F87B-CED4-A3416DB73946}"/>
              </a:ext>
            </a:extLst>
          </p:cNvPr>
          <p:cNvCxnSpPr>
            <a:cxnSpLocks/>
          </p:cNvCxnSpPr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9EAFC4-5457-C543-6BAB-40B9ACC39980}"/>
              </a:ext>
            </a:extLst>
          </p:cNvPr>
          <p:cNvCxnSpPr>
            <a:cxnSpLocks/>
          </p:cNvCxnSpPr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27DB74-E256-87EB-E0AC-7C7798F1F351}"/>
              </a:ext>
            </a:extLst>
          </p:cNvPr>
          <p:cNvCxnSpPr>
            <a:cxnSpLocks/>
          </p:cNvCxnSpPr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8676E1-1C98-427E-C342-779978488B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0DC845-A216-22CD-5C79-063A2280747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EA0A8B-504D-CFE2-CE00-7E9E1E8FE5F0}"/>
              </a:ext>
            </a:extLst>
          </p:cNvPr>
          <p:cNvCxnSpPr>
            <a:cxnSpLocks/>
          </p:cNvCxnSpPr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309765-70C0-4AF3-7483-674F81165946}"/>
              </a:ext>
            </a:extLst>
          </p:cNvPr>
          <p:cNvCxnSpPr>
            <a:cxnSpLocks/>
          </p:cNvCxnSpPr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096577-6838-F0B2-F263-DCDE10E75AD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27F37E-F229-C3EC-7829-AFB53E76B1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89CA61-8A81-53E4-BFA3-E6FA0C15057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E61F30F-1D6A-91CC-8648-2ADDD6DAE0AB}"/>
              </a:ext>
            </a:extLst>
          </p:cNvPr>
          <p:cNvCxnSpPr>
            <a:cxnSpLocks/>
          </p:cNvCxnSpPr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D920F0-DCFE-F32B-0890-0C250E3BCB9D}"/>
              </a:ext>
            </a:extLst>
          </p:cNvPr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ABFF18-4573-F2F0-E353-BF47B97DADC2}"/>
              </a:ext>
            </a:extLst>
          </p:cNvPr>
          <p:cNvCxnSpPr>
            <a:cxnSpLocks/>
          </p:cNvCxnSpPr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7A0AF1-BCBA-5B8B-9DD4-F66710F3D67E}"/>
              </a:ext>
            </a:extLst>
          </p:cNvPr>
          <p:cNvCxnSpPr>
            <a:cxnSpLocks/>
          </p:cNvCxnSpPr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9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6CE98-78C8-9B75-F4D8-802CDC740A0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125A-C598-1378-019F-0B2C89832051}"/>
              </a:ext>
            </a:extLst>
          </p:cNvPr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968BD-768E-C1B4-4349-2A5E3418DBA4}"/>
              </a:ext>
            </a:extLst>
          </p:cNvPr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2F1E07-CA82-C5B5-9699-1BCB8ED3BE7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AB0B77-8438-4D60-A4AF-C14AA686F6DF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B638FAF-750E-5470-8878-46E0FB470191}"/>
              </a:ext>
            </a:extLst>
          </p:cNvPr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879A92-EAC6-4FCD-25DD-4E3C20C66FBF}"/>
              </a:ext>
            </a:extLst>
          </p:cNvPr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508D38-E778-8E72-6601-AF6B153638EA}"/>
              </a:ext>
            </a:extLst>
          </p:cNvPr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0CD73F4-696F-8B61-5B2E-002DB9EE5F9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2A4A3FC-1908-C758-D8C5-319E6B8D7032}"/>
              </a:ext>
            </a:extLst>
          </p:cNvPr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9C28E4-886B-DDF1-96A1-F65404ABB523}"/>
              </a:ext>
            </a:extLst>
          </p:cNvPr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CF02F1-1260-048F-A463-723EBBE0B29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6DBB195-732B-14EB-96A4-F0D817CC1BEA}"/>
              </a:ext>
            </a:extLst>
          </p:cNvPr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B05967-77AD-88E0-CB21-562410F892D4}"/>
              </a:ext>
            </a:extLst>
          </p:cNvPr>
          <p:cNvSpPr/>
          <p:nvPr/>
        </p:nvSpPr>
        <p:spPr>
          <a:xfrm>
            <a:off x="2566836" y="1475737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47D3F1E-500D-E4C9-DFEC-1B49436B0F40}"/>
              </a:ext>
            </a:extLst>
          </p:cNvPr>
          <p:cNvSpPr/>
          <p:nvPr/>
        </p:nvSpPr>
        <p:spPr>
          <a:xfrm>
            <a:off x="2577251" y="2020191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A20D1A-C444-0F6F-3FA2-A6672AFB1FD1}"/>
              </a:ext>
            </a:extLst>
          </p:cNvPr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62270-931C-2BEF-FF27-AC766A9E6A7C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C49E0EF-C845-0008-8628-191D41E3E2E2}"/>
              </a:ext>
            </a:extLst>
          </p:cNvPr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graphicFrame>
        <p:nvGraphicFramePr>
          <p:cNvPr id="57" name="表格 28">
            <a:extLst>
              <a:ext uri="{FF2B5EF4-FFF2-40B4-BE49-F238E27FC236}">
                <a16:creationId xmlns:a16="http://schemas.microsoft.com/office/drawing/2014/main" id="{4C9D029C-EFED-7639-AE7B-AEF88593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71370"/>
              </p:ext>
            </p:extLst>
          </p:nvPr>
        </p:nvGraphicFramePr>
        <p:xfrm>
          <a:off x="10804313" y="2254101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A763D0-0088-118D-959C-E6E0B04B648B}"/>
              </a:ext>
            </a:extLst>
          </p:cNvPr>
          <p:cNvCxnSpPr>
            <a:cxnSpLocks/>
          </p:cNvCxnSpPr>
          <p:nvPr/>
        </p:nvCxnSpPr>
        <p:spPr>
          <a:xfrm>
            <a:off x="2523881" y="1907717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F5607B1-4B54-8CDE-FE94-6621BFFC7E61}"/>
              </a:ext>
            </a:extLst>
          </p:cNvPr>
          <p:cNvCxnSpPr>
            <a:cxnSpLocks/>
          </p:cNvCxnSpPr>
          <p:nvPr/>
        </p:nvCxnSpPr>
        <p:spPr>
          <a:xfrm>
            <a:off x="2523881" y="2345867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DBADCC-4ED4-E486-BAD4-444A96514429}"/>
              </a:ext>
            </a:extLst>
          </p:cNvPr>
          <p:cNvCxnSpPr>
            <a:cxnSpLocks/>
          </p:cNvCxnSpPr>
          <p:nvPr/>
        </p:nvCxnSpPr>
        <p:spPr>
          <a:xfrm>
            <a:off x="5526410" y="2648182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E2E8AFB4-7671-5579-15F1-D80255003882}"/>
              </a:ext>
            </a:extLst>
          </p:cNvPr>
          <p:cNvSpPr/>
          <p:nvPr/>
        </p:nvSpPr>
        <p:spPr>
          <a:xfrm>
            <a:off x="2607340" y="2784017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AD726B7-1A1F-D33C-BFE5-93F2B7DF4F23}"/>
              </a:ext>
            </a:extLst>
          </p:cNvPr>
          <p:cNvCxnSpPr>
            <a:cxnSpLocks/>
          </p:cNvCxnSpPr>
          <p:nvPr/>
        </p:nvCxnSpPr>
        <p:spPr>
          <a:xfrm flipH="1">
            <a:off x="5522333" y="3464061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F39A9-F6A2-3ACD-90A5-366040D834B8}"/>
              </a:ext>
            </a:extLst>
          </p:cNvPr>
          <p:cNvCxnSpPr>
            <a:cxnSpLocks/>
          </p:cNvCxnSpPr>
          <p:nvPr/>
        </p:nvCxnSpPr>
        <p:spPr>
          <a:xfrm>
            <a:off x="2519804" y="3123721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20C1EF3-5518-EB5A-CD1B-0E694FB1AE0D}"/>
              </a:ext>
            </a:extLst>
          </p:cNvPr>
          <p:cNvCxnSpPr>
            <a:cxnSpLocks/>
          </p:cNvCxnSpPr>
          <p:nvPr/>
        </p:nvCxnSpPr>
        <p:spPr>
          <a:xfrm>
            <a:off x="5523989" y="3900290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9DBA9F-B95E-D1FA-9536-D8E97A08AEB2}"/>
              </a:ext>
            </a:extLst>
          </p:cNvPr>
          <p:cNvCxnSpPr>
            <a:cxnSpLocks/>
          </p:cNvCxnSpPr>
          <p:nvPr/>
        </p:nvCxnSpPr>
        <p:spPr>
          <a:xfrm>
            <a:off x="7410320" y="4167521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CD2453D-5490-827A-3507-E3010CA9561B}"/>
              </a:ext>
            </a:extLst>
          </p:cNvPr>
          <p:cNvCxnSpPr>
            <a:cxnSpLocks/>
          </p:cNvCxnSpPr>
          <p:nvPr/>
        </p:nvCxnSpPr>
        <p:spPr>
          <a:xfrm>
            <a:off x="9251612" y="4294702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9078EA-3E52-00A6-E1B3-3C5E7DB3B7D4}"/>
              </a:ext>
            </a:extLst>
          </p:cNvPr>
          <p:cNvCxnSpPr>
            <a:cxnSpLocks/>
          </p:cNvCxnSpPr>
          <p:nvPr/>
        </p:nvCxnSpPr>
        <p:spPr>
          <a:xfrm flipH="1">
            <a:off x="7403899" y="4708568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A0183BA-F96C-B801-2D34-F1DD27704FDC}"/>
              </a:ext>
            </a:extLst>
          </p:cNvPr>
          <p:cNvCxnSpPr>
            <a:cxnSpLocks/>
          </p:cNvCxnSpPr>
          <p:nvPr/>
        </p:nvCxnSpPr>
        <p:spPr>
          <a:xfrm flipH="1">
            <a:off x="5515989" y="5015760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17B8C2-BDB4-CE21-5F0C-BBA558E468EF}"/>
              </a:ext>
            </a:extLst>
          </p:cNvPr>
          <p:cNvCxnSpPr>
            <a:cxnSpLocks/>
          </p:cNvCxnSpPr>
          <p:nvPr/>
        </p:nvCxnSpPr>
        <p:spPr>
          <a:xfrm flipH="1">
            <a:off x="2510642" y="5416151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>
            <a:extLst>
              <a:ext uri="{FF2B5EF4-FFF2-40B4-BE49-F238E27FC236}">
                <a16:creationId xmlns:a16="http://schemas.microsoft.com/office/drawing/2014/main" id="{E1A5B0A7-CE20-FD04-87F7-95D31E43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04406"/>
              </p:ext>
            </p:extLst>
          </p:nvPr>
        </p:nvGraphicFramePr>
        <p:xfrm>
          <a:off x="10807767" y="3139402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0DFE1B-2471-8526-132C-68CE9EFEC6CB}"/>
              </a:ext>
            </a:extLst>
          </p:cNvPr>
          <p:cNvCxnSpPr>
            <a:cxnSpLocks/>
          </p:cNvCxnSpPr>
          <p:nvPr/>
        </p:nvCxnSpPr>
        <p:spPr>
          <a:xfrm>
            <a:off x="2610658" y="57176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9AAB5F7-62CD-68A5-4931-C4D131152AB2}"/>
              </a:ext>
            </a:extLst>
          </p:cNvPr>
          <p:cNvSpPr/>
          <p:nvPr/>
        </p:nvSpPr>
        <p:spPr>
          <a:xfrm>
            <a:off x="9251612" y="4242503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A592264-559E-2399-2834-C9127FA7A747}"/>
              </a:ext>
            </a:extLst>
          </p:cNvPr>
          <p:cNvSpPr/>
          <p:nvPr/>
        </p:nvSpPr>
        <p:spPr>
          <a:xfrm>
            <a:off x="2609817" y="566929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2EC7BFD-63B4-EA42-FE4A-94FE7AAEFD9C}"/>
              </a:ext>
            </a:extLst>
          </p:cNvPr>
          <p:cNvSpPr/>
          <p:nvPr/>
        </p:nvSpPr>
        <p:spPr>
          <a:xfrm>
            <a:off x="5507092" y="3576293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18AE295-034B-4026-1DC1-D3AABC7F86E1}"/>
              </a:ext>
            </a:extLst>
          </p:cNvPr>
          <p:cNvSpPr/>
          <p:nvPr/>
        </p:nvSpPr>
        <p:spPr>
          <a:xfrm>
            <a:off x="7439615" y="3879899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AB9F767-31BB-F129-3620-5C2116650B2F}"/>
              </a:ext>
            </a:extLst>
          </p:cNvPr>
          <p:cNvSpPr/>
          <p:nvPr/>
        </p:nvSpPr>
        <p:spPr>
          <a:xfrm>
            <a:off x="8537150" y="4434752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42593A-E551-1B6B-0A58-163808833A55}"/>
              </a:ext>
            </a:extLst>
          </p:cNvPr>
          <p:cNvSpPr/>
          <p:nvPr/>
        </p:nvSpPr>
        <p:spPr>
          <a:xfrm>
            <a:off x="6113223" y="4704640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24AB1B1-3B2E-78BB-5A04-CFA9DD0BE537}"/>
              </a:ext>
            </a:extLst>
          </p:cNvPr>
          <p:cNvSpPr/>
          <p:nvPr/>
        </p:nvSpPr>
        <p:spPr>
          <a:xfrm>
            <a:off x="5523989" y="2353060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70A8EFE-6CFD-B323-BBEF-7F206C74BCAA}"/>
              </a:ext>
            </a:extLst>
          </p:cNvPr>
          <p:cNvSpPr/>
          <p:nvPr/>
        </p:nvSpPr>
        <p:spPr>
          <a:xfrm>
            <a:off x="8466368" y="3179559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297B3A9-42E0-DFA7-4FF8-FF8E572D6E94}"/>
              </a:ext>
            </a:extLst>
          </p:cNvPr>
          <p:cNvSpPr/>
          <p:nvPr/>
        </p:nvSpPr>
        <p:spPr>
          <a:xfrm>
            <a:off x="4265535" y="5113347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D1B25-A453-2001-7FF7-3F1E312658A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5282D1-7772-7181-5E4D-B70FC9956D3B}"/>
              </a:ext>
            </a:extLst>
          </p:cNvPr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9AB29-B324-2F0F-B723-E8BE7BA77131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58210-7237-EC24-3E09-07644195284E}"/>
              </a:ext>
            </a:extLst>
          </p:cNvPr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FB3238-6447-B194-FDDA-8773907A152F}"/>
              </a:ext>
            </a:extLst>
          </p:cNvPr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56D94D-6A69-CDDF-0E56-8D1E2B4F4EC3}"/>
              </a:ext>
            </a:extLst>
          </p:cNvPr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326EB1-6DF8-A79D-1F15-58B5E91C5DF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29D6B2-CE59-7A1C-C625-FA59DB4B71C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59C09D-5C06-4ADD-814A-B5EF5DB99890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03FAD8-E9AD-0733-8F0C-F152DEB1F4FC}"/>
              </a:ext>
            </a:extLst>
          </p:cNvPr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56EBA0-0B1E-BE9D-B6EF-D2C12CBED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39E6A5E-E8BF-D077-943F-8420DD754AEE}"/>
              </a:ext>
            </a:extLst>
          </p:cNvPr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44F6FF-C00F-B1F5-433B-7EF5BCDFF86A}"/>
              </a:ext>
            </a:extLst>
          </p:cNvPr>
          <p:cNvCxnSpPr>
            <a:cxnSpLocks/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6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D12718-047A-038A-A75C-F6CA7444BEBC}"/>
              </a:ext>
            </a:extLst>
          </p:cNvPr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61D16-F93E-2312-6479-5C7C98377903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D1557-6B5D-4627-D0E3-86B1537630C1}"/>
              </a:ext>
            </a:extLst>
          </p:cNvPr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CE672-AD97-C1DA-FC90-098F75FA9F48}"/>
              </a:ext>
            </a:extLst>
          </p:cNvPr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9D4F03-9091-F43C-1FEF-61386F7C0D7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CC8E48-E3E1-C063-0E34-F2398A2A04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3D0663-2195-916D-8DDD-AFFA9E2C4F7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D139E3D-941A-94B6-8028-BF96AFE528D8}"/>
              </a:ext>
            </a:extLst>
          </p:cNvPr>
          <p:cNvSpPr/>
          <p:nvPr/>
        </p:nvSpPr>
        <p:spPr>
          <a:xfrm>
            <a:off x="4117158" y="1750922"/>
            <a:ext cx="2650254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CF1BBE-E94C-C8EA-A84D-596C91051591}"/>
              </a:ext>
            </a:extLst>
          </p:cNvPr>
          <p:cNvCxnSpPr>
            <a:cxnSpLocks/>
          </p:cNvCxnSpPr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1B65FE-D056-1F7B-9ADF-A3702F76A808}"/>
              </a:ext>
            </a:extLst>
          </p:cNvPr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536338-33BE-8236-A0F1-75D6B4CD464D}"/>
              </a:ext>
            </a:extLst>
          </p:cNvPr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B64BB4-EFBA-1EE6-CE9C-1BD8E4859AE0}"/>
              </a:ext>
            </a:extLst>
          </p:cNvPr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16B420-640B-DF88-5ED9-F78A1F627CF5}"/>
              </a:ext>
            </a:extLst>
          </p:cNvPr>
          <p:cNvCxnSpPr>
            <a:cxnSpLocks/>
          </p:cNvCxnSpPr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F5B593-3C69-B374-2BD1-9350D29FDB22}"/>
              </a:ext>
            </a:extLst>
          </p:cNvPr>
          <p:cNvCxnSpPr>
            <a:cxnSpLocks/>
          </p:cNvCxnSpPr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4C6056-FCE9-B258-29E2-9533863A3745}"/>
              </a:ext>
            </a:extLst>
          </p:cNvPr>
          <p:cNvCxnSpPr>
            <a:cxnSpLocks/>
          </p:cNvCxnSpPr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635AA7-4F77-868A-E6E4-899272F7D9E0}"/>
              </a:ext>
            </a:extLst>
          </p:cNvPr>
          <p:cNvCxnSpPr>
            <a:cxnSpLocks/>
          </p:cNvCxnSpPr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BBB8CA-6727-C435-8A5C-BF0AC1666B9F}"/>
              </a:ext>
            </a:extLst>
          </p:cNvPr>
          <p:cNvCxnSpPr>
            <a:cxnSpLocks/>
          </p:cNvCxnSpPr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587DDDB-4657-6B69-2B30-2FC2987C0DCB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97B5D3-21EB-5CC8-B920-660BFE8E35B4}"/>
              </a:ext>
            </a:extLst>
          </p:cNvPr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E2311A-176F-8CF8-0425-19D633F32CA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EF4402E-CA21-2B3D-AC2D-C75D99EFEACD}"/>
              </a:ext>
            </a:extLst>
          </p:cNvPr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A3B541-12C0-5DCF-2C02-F4DAF6B908CB}"/>
              </a:ext>
            </a:extLst>
          </p:cNvPr>
          <p:cNvCxnSpPr>
            <a:cxnSpLocks/>
          </p:cNvCxnSpPr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8CA005-00E3-A533-4236-BB861F556F22}"/>
              </a:ext>
            </a:extLst>
          </p:cNvPr>
          <p:cNvCxnSpPr>
            <a:cxnSpLocks/>
          </p:cNvCxnSpPr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>
            <a:extLst>
              <a:ext uri="{FF2B5EF4-FFF2-40B4-BE49-F238E27FC236}">
                <a16:creationId xmlns:a16="http://schemas.microsoft.com/office/drawing/2014/main" id="{610F40FD-BCF5-4248-4FE6-CF314677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31472"/>
              </p:ext>
            </p:extLst>
          </p:nvPr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C239D15-0318-084E-B24B-3C85A186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62005"/>
              </p:ext>
            </p:extLst>
          </p:nvPr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104092-BFDA-F4D3-9942-BA62C905E598}"/>
              </a:ext>
            </a:extLst>
          </p:cNvPr>
          <p:cNvCxnSpPr>
            <a:cxnSpLocks/>
          </p:cNvCxnSpPr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16ADDDC-0F72-B00F-6547-57B5F7AEF02D}"/>
              </a:ext>
            </a:extLst>
          </p:cNvPr>
          <p:cNvCxnSpPr>
            <a:cxnSpLocks/>
          </p:cNvCxnSpPr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C13953-C40C-8171-ABD8-177612E925BC}"/>
              </a:ext>
            </a:extLst>
          </p:cNvPr>
          <p:cNvCxnSpPr>
            <a:cxnSpLocks/>
          </p:cNvCxnSpPr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78A8F49-5E9A-CFF8-F097-8AA58A13A498}"/>
              </a:ext>
            </a:extLst>
          </p:cNvPr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2C5FE7-CC53-BB3D-640E-19E845500AC3}"/>
              </a:ext>
            </a:extLst>
          </p:cNvPr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0E6230-E868-7380-C4B5-128331E35BA0}"/>
              </a:ext>
            </a:extLst>
          </p:cNvPr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</a:p>
        </p:txBody>
      </p: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8B668C43-0275-76EF-93B3-FFFB4F87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04126"/>
              </p:ext>
            </p:extLst>
          </p:nvPr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1296CD-4BEB-6812-375B-A19FBEED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1812"/>
              </p:ext>
            </p:extLst>
          </p:nvPr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34B86FFA-CF4B-8338-08DA-10C7659028C0}"/>
              </a:ext>
            </a:extLst>
          </p:cNvPr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40A6F19-9AAE-1D0F-F0D7-3E6B27F0E352}"/>
              </a:ext>
            </a:extLst>
          </p:cNvPr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0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740</Words>
  <Application>Microsoft Office PowerPoint</Application>
  <PresentationFormat>宽屏</PresentationFormat>
  <Paragraphs>210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博 沈</cp:lastModifiedBy>
  <cp:revision>28</cp:revision>
  <dcterms:created xsi:type="dcterms:W3CDTF">2024-05-03T08:49:27Z</dcterms:created>
  <dcterms:modified xsi:type="dcterms:W3CDTF">2024-05-05T09:44:23Z</dcterms:modified>
</cp:coreProperties>
</file>