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2" r:id="rId3"/>
    <p:sldId id="273" r:id="rId4"/>
    <p:sldId id="277" r:id="rId5"/>
    <p:sldId id="288" r:id="rId6"/>
    <p:sldId id="279" r:id="rId7"/>
    <p:sldId id="278" r:id="rId8"/>
    <p:sldId id="276" r:id="rId9"/>
    <p:sldId id="280" r:id="rId10"/>
    <p:sldId id="281" r:id="rId11"/>
    <p:sldId id="286" r:id="rId12"/>
    <p:sldId id="282" r:id="rId13"/>
    <p:sldId id="287" r:id="rId14"/>
    <p:sldId id="283" r:id="rId15"/>
    <p:sldId id="284" r:id="rId16"/>
    <p:sldId id="285" r:id="rId17"/>
    <p:sldId id="275" r:id="rId18"/>
    <p:sldId id="257" r:id="rId19"/>
    <p:sldId id="265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6" r:id="rId28"/>
    <p:sldId id="268" r:id="rId29"/>
    <p:sldId id="269" r:id="rId30"/>
    <p:sldId id="267" r:id="rId31"/>
    <p:sldId id="270" r:id="rId32"/>
    <p:sldId id="27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0D7"/>
    <a:srgbClr val="FEC3BE"/>
    <a:srgbClr val="DAEFFE"/>
    <a:srgbClr val="0BD6DB"/>
    <a:srgbClr val="26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B351-669B-0245-BE8C-3A2D61887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0FF20-2D01-D89A-ADFE-19324EE25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22A265-A419-2A16-C887-E0EF4373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0B4A4-3F6B-7A82-0EE3-2705E429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09EB0F-29E6-C75E-508E-6D1BF2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08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CF29D-BA4D-B1B3-2B31-07CAC1FF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96A5-799D-3150-DE56-6C7223A9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FC5DD7-5412-2F10-13A4-AB75C33A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8BBD-1A09-F25E-C8CC-66FE7A3C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D731EC-3A88-400F-1D08-5E101DDC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9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EE203C-E50A-68B0-AA66-DE16EC1E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52C0C-04D4-85FC-3E54-A05CC5DAA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37942E-BE7D-7955-2DA3-8DD8451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BC7A0C-70FE-44E2-7411-A50DEE26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2CA98-73E9-A0B0-9325-10021552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1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5C102-0F7E-0403-FA1A-4B2247A32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69FCC-3170-001F-DA50-A0E03A215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DA8FDE-3EB8-1F54-E1BF-BB340950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3D936-B364-FB49-C528-7B4C19CA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19147-9522-D8BD-597B-2384F3FA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43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B798-EDBD-3E0D-AAF8-68A36C36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808B41-B53F-2C58-4CF4-240BA793B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01164-B1ED-5CC7-8E89-373BD6CF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F0B898-ABC5-ECCF-8E05-CB3793C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29A30F-DDE9-74B4-5A53-027B5A8A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44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24285-615F-00BB-2983-E6A49265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3AADC-F5CD-611D-7CB4-0F955A8FB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05CB3F-A75D-859B-A988-7D463D4B8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4842F1-DC8E-ADE5-DE06-1A0BF60D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F99C6-253F-8F18-3F23-611A058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B829E4-DBEE-0F4E-233F-D65403F8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5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6C8A-066A-9868-BFCD-C49C3478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3FE4F-70A7-31FE-CAE8-D7B9EB4E3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2FBBA0-FF8B-8F79-9F4E-DB13EA25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8EEFA2-8120-303C-C5BB-84B11D5CA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245D2B-7B21-DDA9-036E-A1BBE794D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33FBAA-38D6-1F02-9992-70043E74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D7AC7F-B9FD-7922-C8C3-F7B78356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3F33DA-308D-B567-E86A-8F24427A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7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8F7C-1F9A-49C4-B25A-D41C3935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7B1EC-5927-75A0-A5AC-7C0A75B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A5A56C-C66B-AF04-7F3F-F57471C5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43D499-23B1-8F59-C594-3D04A5D2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9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3B2D44-5880-492D-7A08-D5D7B9C26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DEAA1C-BA66-F748-21ED-AC77B822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3D1DB3-26EB-F81D-EF83-15BE4F11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61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9AD75-748C-2065-3C09-578D8DAE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0413B-52A1-149A-EB70-65BE2CE07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18E8BE-9627-97A8-24C0-91513B7B1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15D6B-FC7E-09B5-8548-D0BD9865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A1020D-CDA2-CC78-F536-2DE2AC1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237B34-2F1B-C5F4-5BD4-BDBEFCC6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BB161-E6EB-30C0-6266-00FAEB2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6DEF12-651B-46D1-C069-62E8ED360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EF602-7502-4D91-5BAB-836ED9E3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CF0CD-D84C-82DF-A070-D486BA44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AABC43-7FE3-1C7E-3998-755A7C5A9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69EDB-CE06-5EA6-CEE5-E46706D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1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BD693-CE6E-82A6-B2F8-4D97050E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EFB862-0BE9-A195-CB54-F6A0E3B6D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B08CAC-C541-4DCB-0DE0-D44062CB9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14F-03A4-4434-A0B9-8964C5B793BC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D14706-CC52-0DE4-3FBC-1180EF947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23CF-BD73-9082-5121-58606833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32D2-CC18-4A2F-8ACE-B06962062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63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一、数据库架构</a:t>
            </a:r>
          </a:p>
        </p:txBody>
      </p:sp>
    </p:spTree>
    <p:extLst>
      <p:ext uri="{BB962C8B-B14F-4D97-AF65-F5344CB8AC3E}">
        <p14:creationId xmlns:p14="http://schemas.microsoft.com/office/powerpoint/2010/main" val="33083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0776A5-12E9-9D8B-FB3C-86594E5D9240}"/>
              </a:ext>
            </a:extLst>
          </p:cNvPr>
          <p:cNvSpPr/>
          <p:nvPr/>
        </p:nvSpPr>
        <p:spPr>
          <a:xfrm>
            <a:off x="4384744" y="2070029"/>
            <a:ext cx="1770021" cy="1358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FC8C41-FFC3-F548-5D54-71CAD933518C}"/>
              </a:ext>
            </a:extLst>
          </p:cNvPr>
          <p:cNvSpPr/>
          <p:nvPr/>
        </p:nvSpPr>
        <p:spPr>
          <a:xfrm>
            <a:off x="5460999" y="2630754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38DD024-5961-E22C-5EE6-E041DEAC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967364"/>
              </p:ext>
            </p:extLst>
          </p:nvPr>
        </p:nvGraphicFramePr>
        <p:xfrm>
          <a:off x="4537159" y="2492313"/>
          <a:ext cx="425633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9A48B442-7C46-E660-AEB4-6891DA2FB6B9}"/>
              </a:ext>
            </a:extLst>
          </p:cNvPr>
          <p:cNvSpPr txBox="1"/>
          <p:nvPr/>
        </p:nvSpPr>
        <p:spPr>
          <a:xfrm>
            <a:off x="4476978" y="3057513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CA62693C-1804-487A-7513-9E704B8F4F1B}"/>
              </a:ext>
            </a:extLst>
          </p:cNvPr>
          <p:cNvSpPr/>
          <p:nvPr/>
        </p:nvSpPr>
        <p:spPr>
          <a:xfrm>
            <a:off x="6260620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左右 34">
            <a:extLst>
              <a:ext uri="{FF2B5EF4-FFF2-40B4-BE49-F238E27FC236}">
                <a16:creationId xmlns:a16="http://schemas.microsoft.com/office/drawing/2014/main" id="{78B0C6FA-08DB-624C-1A48-7CCF38117216}"/>
              </a:ext>
            </a:extLst>
          </p:cNvPr>
          <p:cNvSpPr/>
          <p:nvPr/>
        </p:nvSpPr>
        <p:spPr>
          <a:xfrm>
            <a:off x="506864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51683CA-6A70-9D9C-D6EA-FA894D54C899}"/>
              </a:ext>
            </a:extLst>
          </p:cNvPr>
          <p:cNvSpPr/>
          <p:nvPr/>
        </p:nvSpPr>
        <p:spPr>
          <a:xfrm>
            <a:off x="1289888" y="2531899"/>
            <a:ext cx="2596649" cy="49702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c1 = 1;</a:t>
            </a:r>
          </a:p>
        </p:txBody>
      </p:sp>
      <p:sp>
        <p:nvSpPr>
          <p:cNvPr id="42" name="箭头: 左右 41">
            <a:extLst>
              <a:ext uri="{FF2B5EF4-FFF2-40B4-BE49-F238E27FC236}">
                <a16:creationId xmlns:a16="http://schemas.microsoft.com/office/drawing/2014/main" id="{2CB610B6-C1E4-BEF5-4487-6EB9A329CC8F}"/>
              </a:ext>
            </a:extLst>
          </p:cNvPr>
          <p:cNvSpPr/>
          <p:nvPr/>
        </p:nvSpPr>
        <p:spPr>
          <a:xfrm>
            <a:off x="4012617" y="269032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12B9E26-7361-D0D9-71F5-D5B3A7B890DA}"/>
              </a:ext>
            </a:extLst>
          </p:cNvPr>
          <p:cNvSpPr/>
          <p:nvPr/>
        </p:nvSpPr>
        <p:spPr>
          <a:xfrm>
            <a:off x="6665365" y="2084569"/>
            <a:ext cx="798997" cy="13444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0A23922D-6DD2-BA6D-6846-93D0633C1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39290"/>
              </p:ext>
            </p:extLst>
          </p:nvPr>
        </p:nvGraphicFramePr>
        <p:xfrm>
          <a:off x="6852046" y="2482699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442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BC7C54-0659-22E0-554D-527D2F0E28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Buffer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BDEDE7CD-683A-C6A3-BEDB-75A135558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48456"/>
              </p:ext>
            </p:extLst>
          </p:nvPr>
        </p:nvGraphicFramePr>
        <p:xfrm>
          <a:off x="4072341" y="3121929"/>
          <a:ext cx="992864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02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431842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key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36250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0x1ab5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567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0xa890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900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0x9962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0x7cf2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8576B6D-B7BD-E6D4-5D13-82CD51D00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245050"/>
              </p:ext>
            </p:extLst>
          </p:nvPr>
        </p:nvGraphicFramePr>
        <p:xfrm>
          <a:off x="6372563" y="2863744"/>
          <a:ext cx="118892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65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739357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{10, 3,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{3, 1, ...}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A114FB8-FA05-CB58-E30A-2AF024B5F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141289"/>
              </p:ext>
            </p:extLst>
          </p:nvPr>
        </p:nvGraphicFramePr>
        <p:xfrm>
          <a:off x="8335080" y="2863744"/>
          <a:ext cx="949102" cy="175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512">
                  <a:extLst>
                    <a:ext uri="{9D8B030D-6E8A-4147-A177-3AD203B41FA5}">
                      <a16:colId xmlns:a16="http://schemas.microsoft.com/office/drawing/2014/main" val="174649959"/>
                    </a:ext>
                  </a:extLst>
                </a:gridCol>
                <a:gridCol w="534590">
                  <a:extLst>
                    <a:ext uri="{9D8B030D-6E8A-4147-A177-3AD203B41FA5}">
                      <a16:colId xmlns:a16="http://schemas.microsoft.com/office/drawing/2014/main" val="3270023902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index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value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389348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09621131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182335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3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116486963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759445214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12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20517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...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8951748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1000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4496875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056743D1-B722-5418-38C3-9141450B6D4B}"/>
              </a:ext>
            </a:extLst>
          </p:cNvPr>
          <p:cNvSpPr txBox="1"/>
          <p:nvPr/>
        </p:nvSpPr>
        <p:spPr>
          <a:xfrm>
            <a:off x="3947894" y="4650713"/>
            <a:ext cx="1241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SharedBufHash</a:t>
            </a:r>
            <a:endParaRPr lang="zh-CN" altLang="en-US" sz="12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B0F6F1-BA29-F93D-3F23-52060EE06605}"/>
              </a:ext>
            </a:extLst>
          </p:cNvPr>
          <p:cNvSpPr/>
          <p:nvPr/>
        </p:nvSpPr>
        <p:spPr>
          <a:xfrm>
            <a:off x="3540957" y="1414126"/>
            <a:ext cx="1241758" cy="75389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BufferTag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RelFileNode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forkNum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blockNum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51D5A7-6062-8E68-D35A-2E8B78663769}"/>
              </a:ext>
            </a:extLst>
          </p:cNvPr>
          <p:cNvSpPr/>
          <p:nvPr/>
        </p:nvSpPr>
        <p:spPr>
          <a:xfrm>
            <a:off x="5065205" y="1600887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8EC430-EFFA-0556-BF66-A5DBDB874AF2}"/>
              </a:ext>
            </a:extLst>
          </p:cNvPr>
          <p:cNvSpPr txBox="1"/>
          <p:nvPr/>
        </p:nvSpPr>
        <p:spPr>
          <a:xfrm>
            <a:off x="6233428" y="4701289"/>
            <a:ext cx="1394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BufferDescriptors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39E00E-64DF-2C37-2691-37B7A524797E}"/>
              </a:ext>
            </a:extLst>
          </p:cNvPr>
          <p:cNvSpPr/>
          <p:nvPr/>
        </p:nvSpPr>
        <p:spPr>
          <a:xfrm>
            <a:off x="6594628" y="1237207"/>
            <a:ext cx="1270844" cy="1169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BufferDesc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usage_count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refcount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freeNext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io_lock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>
                <a:solidFill>
                  <a:schemeClr val="tx1"/>
                </a:solidFill>
              </a:rPr>
              <a:t>content_lock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AC0354-58A5-153F-8DC3-7D0DA99DC481}"/>
              </a:ext>
            </a:extLst>
          </p:cNvPr>
          <p:cNvSpPr/>
          <p:nvPr/>
        </p:nvSpPr>
        <p:spPr>
          <a:xfrm>
            <a:off x="8531874" y="1660108"/>
            <a:ext cx="781545" cy="38037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8A8B1A-4B47-55B1-0337-252166A92A20}"/>
              </a:ext>
            </a:extLst>
          </p:cNvPr>
          <p:cNvSpPr txBox="1"/>
          <p:nvPr/>
        </p:nvSpPr>
        <p:spPr>
          <a:xfrm>
            <a:off x="8335080" y="4697415"/>
            <a:ext cx="949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BufferPool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B5B80904-3CD6-87EF-FC35-C765F0424FA4}"/>
              </a:ext>
            </a:extLst>
          </p:cNvPr>
          <p:cNvCxnSpPr>
            <a:stCxn id="7" idx="2"/>
          </p:cNvCxnSpPr>
          <p:nvPr/>
        </p:nvCxnSpPr>
        <p:spPr>
          <a:xfrm rot="16200000" flipH="1">
            <a:off x="3783602" y="2546256"/>
            <a:ext cx="953907" cy="1974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C251A48-8384-B080-DFDC-203F2EF5EA9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574569" y="2240519"/>
            <a:ext cx="1140669" cy="6221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F7544E2-AA57-6FBB-1133-875A2D4FBF7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7003513" y="2633189"/>
            <a:ext cx="45307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67897903-05A4-DF5F-6354-316EFDDCDD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64459" y="2400705"/>
            <a:ext cx="823263" cy="1028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B93C06-F79C-4E93-C2AD-84A79FEB338C}"/>
              </a:ext>
            </a:extLst>
          </p:cNvPr>
          <p:cNvCxnSpPr>
            <a:cxnSpLocks/>
          </p:cNvCxnSpPr>
          <p:nvPr/>
        </p:nvCxnSpPr>
        <p:spPr>
          <a:xfrm>
            <a:off x="5078352" y="3901015"/>
            <a:ext cx="1294211" cy="182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0C2E59C-FC7F-4DEE-099A-3E90743D5D0C}"/>
              </a:ext>
            </a:extLst>
          </p:cNvPr>
          <p:cNvCxnSpPr>
            <a:cxnSpLocks/>
          </p:cNvCxnSpPr>
          <p:nvPr/>
        </p:nvCxnSpPr>
        <p:spPr>
          <a:xfrm>
            <a:off x="7561485" y="4083112"/>
            <a:ext cx="773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DA9A832-3699-F925-1F67-985E393FF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637158"/>
              </p:ext>
            </p:extLst>
          </p:nvPr>
        </p:nvGraphicFramePr>
        <p:xfrm>
          <a:off x="10124201" y="2040481"/>
          <a:ext cx="53459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9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16500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1783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19267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4A1A54BE-56C6-4D3A-BD30-19D09288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30554"/>
              </p:ext>
            </p:extLst>
          </p:nvPr>
        </p:nvGraphicFramePr>
        <p:xfrm>
          <a:off x="10260465" y="3726327"/>
          <a:ext cx="62180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1800">
                  <a:extLst>
                    <a:ext uri="{9D8B030D-6E8A-4147-A177-3AD203B41FA5}">
                      <a16:colId xmlns:a16="http://schemas.microsoft.com/office/drawing/2014/main" val="2820221736"/>
                    </a:ext>
                  </a:extLst>
                </a:gridCol>
              </a:tblGrid>
              <a:tr h="1110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/>
                        <a:t>16509</a:t>
                      </a:r>
                      <a:endParaRPr lang="zh-CN" altLang="en-US" sz="1200" b="1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75608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44642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55329"/>
                  </a:ext>
                </a:extLst>
              </a:tr>
              <a:tr h="111037">
                <a:tc>
                  <a:txBody>
                    <a:bodyPr/>
                    <a:lstStyle/>
                    <a:p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50109"/>
                  </a:ext>
                </a:extLst>
              </a:tr>
            </a:tbl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3B54A9F-705F-0703-971E-6E133DD971A4}"/>
              </a:ext>
            </a:extLst>
          </p:cNvPr>
          <p:cNvCxnSpPr>
            <a:cxnSpLocks/>
          </p:cNvCxnSpPr>
          <p:nvPr/>
        </p:nvCxnSpPr>
        <p:spPr>
          <a:xfrm flipH="1" flipV="1">
            <a:off x="9297329" y="4083112"/>
            <a:ext cx="963136" cy="199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4D4702A-243F-A9D8-C5FA-07D58A5FA3BA}"/>
              </a:ext>
            </a:extLst>
          </p:cNvPr>
          <p:cNvCxnSpPr>
            <a:cxnSpLocks/>
          </p:cNvCxnSpPr>
          <p:nvPr/>
        </p:nvCxnSpPr>
        <p:spPr>
          <a:xfrm flipH="1">
            <a:off x="9284182" y="3045510"/>
            <a:ext cx="840019" cy="387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5B016DF-302E-6A45-69E4-5B24FD4A7E96}"/>
              </a:ext>
            </a:extLst>
          </p:cNvPr>
          <p:cNvSpPr/>
          <p:nvPr/>
        </p:nvSpPr>
        <p:spPr>
          <a:xfrm>
            <a:off x="2698517" y="3308691"/>
            <a:ext cx="614729" cy="56275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16509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1200">
                <a:solidFill>
                  <a:schemeClr val="tx1"/>
                </a:solidFill>
              </a:rPr>
              <a:t>2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611F65A-6A17-D05E-38DB-03DB65FDDD9C}"/>
              </a:ext>
            </a:extLst>
          </p:cNvPr>
          <p:cNvSpPr txBox="1"/>
          <p:nvPr/>
        </p:nvSpPr>
        <p:spPr>
          <a:xfrm>
            <a:off x="10130377" y="4653339"/>
            <a:ext cx="1056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RelFileNode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0C02FF9-B8E0-49DA-0317-2D68EB37C56C}"/>
              </a:ext>
            </a:extLst>
          </p:cNvPr>
          <p:cNvSpPr/>
          <p:nvPr/>
        </p:nvSpPr>
        <p:spPr>
          <a:xfrm>
            <a:off x="920727" y="3308691"/>
            <a:ext cx="992864" cy="5627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SELECT ... t1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F1B4A31-2AC8-8C0E-BB05-160E80CB3148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1913591" y="3590068"/>
            <a:ext cx="784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94115D6-A32D-1BBE-7D1E-0A32F4E34A9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313246" y="3590068"/>
            <a:ext cx="759095" cy="31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32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E4D114E-43ED-5855-9297-D859C4B4ED81}"/>
              </a:ext>
            </a:extLst>
          </p:cNvPr>
          <p:cNvSpPr/>
          <p:nvPr/>
        </p:nvSpPr>
        <p:spPr>
          <a:xfrm>
            <a:off x="4338233" y="1770244"/>
            <a:ext cx="2093661" cy="2239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96EB5B1-564B-75E6-B00B-4675B134FBA1}"/>
              </a:ext>
            </a:extLst>
          </p:cNvPr>
          <p:cNvSpPr/>
          <p:nvPr/>
        </p:nvSpPr>
        <p:spPr>
          <a:xfrm>
            <a:off x="5732587" y="234439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D228394-8B2A-C1A9-FE19-8B0D6A9E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920"/>
              </p:ext>
            </p:extLst>
          </p:nvPr>
        </p:nvGraphicFramePr>
        <p:xfrm>
          <a:off x="4651405" y="2199506"/>
          <a:ext cx="632082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08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F49A5720-057F-886A-EDDF-F5420EE86A32}"/>
              </a:ext>
            </a:extLst>
          </p:cNvPr>
          <p:cNvSpPr txBox="1"/>
          <p:nvPr/>
        </p:nvSpPr>
        <p:spPr>
          <a:xfrm>
            <a:off x="4678776" y="2715126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20" name="箭头: 左右 19">
            <a:extLst>
              <a:ext uri="{FF2B5EF4-FFF2-40B4-BE49-F238E27FC236}">
                <a16:creationId xmlns:a16="http://schemas.microsoft.com/office/drawing/2014/main" id="{15F35090-8C8C-CC36-EF1C-E718AF6DF5F5}"/>
              </a:ext>
            </a:extLst>
          </p:cNvPr>
          <p:cNvSpPr/>
          <p:nvPr/>
        </p:nvSpPr>
        <p:spPr>
          <a:xfrm>
            <a:off x="6511301" y="237600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右 20">
            <a:extLst>
              <a:ext uri="{FF2B5EF4-FFF2-40B4-BE49-F238E27FC236}">
                <a16:creationId xmlns:a16="http://schemas.microsoft.com/office/drawing/2014/main" id="{F828D587-F94E-8EFA-B435-CBBB52F69729}"/>
              </a:ext>
            </a:extLst>
          </p:cNvPr>
          <p:cNvSpPr/>
          <p:nvPr/>
        </p:nvSpPr>
        <p:spPr>
          <a:xfrm>
            <a:off x="5329161" y="239751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BAAE47D-7050-12AE-DBCB-0785F1DA1140}"/>
              </a:ext>
            </a:extLst>
          </p:cNvPr>
          <p:cNvSpPr/>
          <p:nvPr/>
        </p:nvSpPr>
        <p:spPr>
          <a:xfrm>
            <a:off x="1308645" y="2557867"/>
            <a:ext cx="2609451" cy="8685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t2</a:t>
            </a:r>
            <a:r>
              <a:rPr lang="zh-CN" altLang="en-US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t3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COMMIT;</a:t>
            </a: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0DB90E31-F653-0DD5-D8F5-1C98C1C6E98E}"/>
              </a:ext>
            </a:extLst>
          </p:cNvPr>
          <p:cNvSpPr/>
          <p:nvPr/>
        </p:nvSpPr>
        <p:spPr>
          <a:xfrm>
            <a:off x="3986297" y="290753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B5AB352-22E4-A71C-1FB7-7D231F021E5D}"/>
              </a:ext>
            </a:extLst>
          </p:cNvPr>
          <p:cNvSpPr/>
          <p:nvPr/>
        </p:nvSpPr>
        <p:spPr>
          <a:xfrm>
            <a:off x="6900221" y="1770244"/>
            <a:ext cx="2419040" cy="223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346A6ADE-A634-2243-F4FA-4D8A01183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467836"/>
              </p:ext>
            </p:extLst>
          </p:nvPr>
        </p:nvGraphicFramePr>
        <p:xfrm>
          <a:off x="704254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077A59C4-DBCA-0446-A3A0-A8C6D0F5B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4663"/>
              </p:ext>
            </p:extLst>
          </p:nvPr>
        </p:nvGraphicFramePr>
        <p:xfrm>
          <a:off x="4651405" y="3167965"/>
          <a:ext cx="677756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3B3FB38-54B2-040D-C29C-0F9B6CA4BBC5}"/>
              </a:ext>
            </a:extLst>
          </p:cNvPr>
          <p:cNvSpPr txBox="1"/>
          <p:nvPr/>
        </p:nvSpPr>
        <p:spPr>
          <a:xfrm>
            <a:off x="4576168" y="3685098"/>
            <a:ext cx="8685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Buffer</a:t>
            </a:r>
            <a:endParaRPr lang="zh-CN" altLang="en-US" sz="1200"/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D35F570-07D6-0526-1D81-93AC8B058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237783"/>
              </p:ext>
            </p:extLst>
          </p:nvPr>
        </p:nvGraphicFramePr>
        <p:xfrm>
          <a:off x="7792806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B9EDE828-C5B4-DCA1-51BD-9E88F101E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6910"/>
              </p:ext>
            </p:extLst>
          </p:nvPr>
        </p:nvGraphicFramePr>
        <p:xfrm>
          <a:off x="8545873" y="2259814"/>
          <a:ext cx="607934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93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BC921522-7945-1106-DB85-53DB844F5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38463"/>
              </p:ext>
            </p:extLst>
          </p:nvPr>
        </p:nvGraphicFramePr>
        <p:xfrm>
          <a:off x="7069693" y="3019209"/>
          <a:ext cx="677756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756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792807"/>
                  </a:ext>
                </a:extLst>
              </a:tr>
            </a:tbl>
          </a:graphicData>
        </a:graphic>
      </p:graphicFrame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059ECF39-E7B4-A04A-D041-98720A0B1E47}"/>
              </a:ext>
            </a:extLst>
          </p:cNvPr>
          <p:cNvSpPr/>
          <p:nvPr/>
        </p:nvSpPr>
        <p:spPr>
          <a:xfrm>
            <a:off x="6507447" y="3454112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表格 28">
            <a:extLst>
              <a:ext uri="{FF2B5EF4-FFF2-40B4-BE49-F238E27FC236}">
                <a16:creationId xmlns:a16="http://schemas.microsoft.com/office/drawing/2014/main" id="{B961F1D7-1659-C6DA-650E-BBF5B45AB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8681"/>
              </p:ext>
            </p:extLst>
          </p:nvPr>
        </p:nvGraphicFramePr>
        <p:xfrm>
          <a:off x="8208211" y="4159055"/>
          <a:ext cx="1111050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10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WalPageHeader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Wal Record 4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971078"/>
                  </a:ext>
                </a:extLst>
              </a:tr>
            </a:tbl>
          </a:graphicData>
        </a:graphic>
      </p:graphicFrame>
      <p:graphicFrame>
        <p:nvGraphicFramePr>
          <p:cNvPr id="36" name="表格 28">
            <a:extLst>
              <a:ext uri="{FF2B5EF4-FFF2-40B4-BE49-F238E27FC236}">
                <a16:creationId xmlns:a16="http://schemas.microsoft.com/office/drawing/2014/main" id="{24DDB7F3-C834-D1C9-A8D2-F8278EE4E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9943"/>
              </p:ext>
            </p:extLst>
          </p:nvPr>
        </p:nvGraphicFramePr>
        <p:xfrm>
          <a:off x="9768363" y="3563604"/>
          <a:ext cx="923450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(1, ‘data1’)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37" name="表格 28">
            <a:extLst>
              <a:ext uri="{FF2B5EF4-FFF2-40B4-BE49-F238E27FC236}">
                <a16:creationId xmlns:a16="http://schemas.microsoft.com/office/drawing/2014/main" id="{5D6B9005-C4D1-298D-6D6C-A560A1C61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88293"/>
              </p:ext>
            </p:extLst>
          </p:nvPr>
        </p:nvGraphicFramePr>
        <p:xfrm>
          <a:off x="9768362" y="4815695"/>
          <a:ext cx="923451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45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表文件名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第几个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(2, ‘data2’)</a:t>
                      </a:r>
                      <a:endParaRPr lang="zh-CN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8EE36EB3-690C-C9CB-70C4-2F08D014A5BD}"/>
              </a:ext>
            </a:extLst>
          </p:cNvPr>
          <p:cNvCxnSpPr>
            <a:cxnSpLocks/>
          </p:cNvCxnSpPr>
          <p:nvPr/>
        </p:nvCxnSpPr>
        <p:spPr>
          <a:xfrm>
            <a:off x="7757947" y="3041705"/>
            <a:ext cx="450264" cy="11173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D926EAF1-6D35-86E0-E7B4-F748EED7C30A}"/>
              </a:ext>
            </a:extLst>
          </p:cNvPr>
          <p:cNvCxnSpPr>
            <a:cxnSpLocks/>
          </p:cNvCxnSpPr>
          <p:nvPr/>
        </p:nvCxnSpPr>
        <p:spPr>
          <a:xfrm>
            <a:off x="7747449" y="3226297"/>
            <a:ext cx="459601" cy="224603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28">
            <a:extLst>
              <a:ext uri="{FF2B5EF4-FFF2-40B4-BE49-F238E27FC236}">
                <a16:creationId xmlns:a16="http://schemas.microsoft.com/office/drawing/2014/main" id="{51861D1F-B084-2205-6C81-CE6BFB2F9BB3}"/>
              </a:ext>
            </a:extLst>
          </p:cNvPr>
          <p:cNvCxnSpPr>
            <a:cxnSpLocks/>
          </p:cNvCxnSpPr>
          <p:nvPr/>
        </p:nvCxnSpPr>
        <p:spPr>
          <a:xfrm flipV="1">
            <a:off x="9319571" y="3535029"/>
            <a:ext cx="447630" cy="85385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117FA079-8F7F-2D37-E4DA-CB427BC463BC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626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28">
            <a:extLst>
              <a:ext uri="{FF2B5EF4-FFF2-40B4-BE49-F238E27FC236}">
                <a16:creationId xmlns:a16="http://schemas.microsoft.com/office/drawing/2014/main" id="{41A042BA-972D-1CD7-9574-49F31E5ECF97}"/>
              </a:ext>
            </a:extLst>
          </p:cNvPr>
          <p:cNvCxnSpPr>
            <a:cxnSpLocks/>
          </p:cNvCxnSpPr>
          <p:nvPr/>
        </p:nvCxnSpPr>
        <p:spPr>
          <a:xfrm>
            <a:off x="9319261" y="4595342"/>
            <a:ext cx="447940" cy="2203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16D40D27-A033-8577-8F5D-9AAF247D06C5}"/>
              </a:ext>
            </a:extLst>
          </p:cNvPr>
          <p:cNvCxnSpPr>
            <a:cxnSpLocks/>
          </p:cNvCxnSpPr>
          <p:nvPr/>
        </p:nvCxnSpPr>
        <p:spPr>
          <a:xfrm>
            <a:off x="9319261" y="4816502"/>
            <a:ext cx="447940" cy="109212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A216F257-4E56-E746-8A8C-1444D818F52F}"/>
              </a:ext>
            </a:extLst>
          </p:cNvPr>
          <p:cNvCxnSpPr>
            <a:cxnSpLocks/>
            <a:stCxn id="36" idx="3"/>
            <a:endCxn id="25" idx="0"/>
          </p:cNvCxnSpPr>
          <p:nvPr/>
        </p:nvCxnSpPr>
        <p:spPr>
          <a:xfrm flipH="1" flipV="1">
            <a:off x="7346513" y="2259814"/>
            <a:ext cx="3345300" cy="1850990"/>
          </a:xfrm>
          <a:prstGeom prst="curvedConnector4">
            <a:avLst>
              <a:gd name="adj1" fmla="val -6833"/>
              <a:gd name="adj2" fmla="val 135506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E022D402-B4AA-1956-24BC-D3418567EF5D}"/>
              </a:ext>
            </a:extLst>
          </p:cNvPr>
          <p:cNvCxnSpPr>
            <a:cxnSpLocks/>
            <a:stCxn id="37" idx="3"/>
            <a:endCxn id="30" idx="0"/>
          </p:cNvCxnSpPr>
          <p:nvPr/>
        </p:nvCxnSpPr>
        <p:spPr>
          <a:xfrm flipH="1" flipV="1">
            <a:off x="8096773" y="2259814"/>
            <a:ext cx="2595040" cy="3103081"/>
          </a:xfrm>
          <a:prstGeom prst="curvedConnector4">
            <a:avLst>
              <a:gd name="adj1" fmla="val -11378"/>
              <a:gd name="adj2" fmla="val 10767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8B61D437-130F-440D-8E02-8C0AC19318B7}"/>
              </a:ext>
            </a:extLst>
          </p:cNvPr>
          <p:cNvSpPr txBox="1"/>
          <p:nvPr/>
        </p:nvSpPr>
        <p:spPr>
          <a:xfrm>
            <a:off x="7073140" y="2582922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2E521C0-1832-F0A9-9E46-987AF3DBDFEB}"/>
              </a:ext>
            </a:extLst>
          </p:cNvPr>
          <p:cNvSpPr txBox="1"/>
          <p:nvPr/>
        </p:nvSpPr>
        <p:spPr>
          <a:xfrm>
            <a:off x="7806102" y="2595857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t2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A6F7ABD-F23D-A89D-2009-9EB4E31CF680}"/>
              </a:ext>
            </a:extLst>
          </p:cNvPr>
          <p:cNvSpPr txBox="1"/>
          <p:nvPr/>
        </p:nvSpPr>
        <p:spPr>
          <a:xfrm>
            <a:off x="8576563" y="2595858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t3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388B4AC7-4B3F-EC50-C3DE-F571CAB48E33}"/>
              </a:ext>
            </a:extLst>
          </p:cNvPr>
          <p:cNvSpPr/>
          <p:nvPr/>
        </p:nvSpPr>
        <p:spPr>
          <a:xfrm>
            <a:off x="4382436" y="239751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1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EBFB153-E3B2-64D1-DB72-59A807B9A316}"/>
              </a:ext>
            </a:extLst>
          </p:cNvPr>
          <p:cNvSpPr/>
          <p:nvPr/>
        </p:nvSpPr>
        <p:spPr>
          <a:xfrm>
            <a:off x="4392007" y="3185309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2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45614E6-11E3-503F-BF42-6633DAB76A1B}"/>
              </a:ext>
            </a:extLst>
          </p:cNvPr>
          <p:cNvSpPr/>
          <p:nvPr/>
        </p:nvSpPr>
        <p:spPr>
          <a:xfrm>
            <a:off x="6564927" y="3702381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3</a:t>
            </a:r>
            <a:endParaRPr lang="zh-CN" altLang="en-US" sz="1000" b="1">
              <a:solidFill>
                <a:schemeClr val="bg1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0C58925-239F-9686-C781-8C36D5E87FC8}"/>
              </a:ext>
            </a:extLst>
          </p:cNvPr>
          <p:cNvSpPr txBox="1"/>
          <p:nvPr/>
        </p:nvSpPr>
        <p:spPr>
          <a:xfrm>
            <a:off x="7081818" y="3748978"/>
            <a:ext cx="735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Wal File</a:t>
            </a:r>
            <a:endParaRPr lang="zh-CN" altLang="en-US" sz="1200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05F4E83-E484-58B2-265B-7B90A67F75B7}"/>
              </a:ext>
            </a:extLst>
          </p:cNvPr>
          <p:cNvSpPr/>
          <p:nvPr/>
        </p:nvSpPr>
        <p:spPr>
          <a:xfrm>
            <a:off x="6564927" y="2636614"/>
            <a:ext cx="196620" cy="140855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>
                <a:solidFill>
                  <a:schemeClr val="bg1"/>
                </a:solidFill>
              </a:rPr>
              <a:t>4</a:t>
            </a:r>
            <a:endParaRPr lang="zh-CN" altLang="en-US" sz="1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728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947BFEF-5F59-0DB3-23C1-72598A61ECF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3-4 Wal</a:t>
            </a:r>
          </a:p>
        </p:txBody>
      </p:sp>
      <p:graphicFrame>
        <p:nvGraphicFramePr>
          <p:cNvPr id="91" name="表格 90">
            <a:extLst>
              <a:ext uri="{FF2B5EF4-FFF2-40B4-BE49-F238E27FC236}">
                <a16:creationId xmlns:a16="http://schemas.microsoft.com/office/drawing/2014/main" id="{39A4FCF3-FCE6-4375-E4A6-62C775B8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649072"/>
              </p:ext>
            </p:extLst>
          </p:nvPr>
        </p:nvGraphicFramePr>
        <p:xfrm>
          <a:off x="250259" y="3157153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 非</a:t>
                      </a:r>
                      <a:r>
                        <a:rPr lang="en-US" altLang="zh-CN" sz="1200"/>
                        <a:t>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mainrdata_head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mainrdata_last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mainrdata_len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3" name="表格 92">
            <a:extLst>
              <a:ext uri="{FF2B5EF4-FFF2-40B4-BE49-F238E27FC236}">
                <a16:creationId xmlns:a16="http://schemas.microsoft.com/office/drawing/2014/main" id="{B8CBCAB9-AEA2-D145-DA23-7592ECA37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985569"/>
              </p:ext>
            </p:extLst>
          </p:nvPr>
        </p:nvGraphicFramePr>
        <p:xfrm>
          <a:off x="1971488" y="1804330"/>
          <a:ext cx="3703528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5882">
                  <a:extLst>
                    <a:ext uri="{9D8B030D-6E8A-4147-A177-3AD203B41FA5}">
                      <a16:colId xmlns:a16="http://schemas.microsoft.com/office/drawing/2014/main" val="16959508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43907333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08386027"/>
                    </a:ext>
                  </a:extLst>
                </a:gridCol>
                <a:gridCol w="925882">
                  <a:extLst>
                    <a:ext uri="{9D8B030D-6E8A-4147-A177-3AD203B41FA5}">
                      <a16:colId xmlns:a16="http://schemas.microsoft.com/office/drawing/2014/main" val="1440908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XLogRecData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next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94" name="表格 93">
            <a:extLst>
              <a:ext uri="{FF2B5EF4-FFF2-40B4-BE49-F238E27FC236}">
                <a16:creationId xmlns:a16="http://schemas.microsoft.com/office/drawing/2014/main" id="{DEB54AB9-278A-1B20-28F7-FDC78922D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671662"/>
              </p:ext>
            </p:extLst>
          </p:nvPr>
        </p:nvGraphicFramePr>
        <p:xfrm>
          <a:off x="1923440" y="4001522"/>
          <a:ext cx="3528834" cy="19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278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2781238105"/>
                    </a:ext>
                  </a:extLst>
                </a:gridCol>
                <a:gridCol w="1176278">
                  <a:extLst>
                    <a:ext uri="{9D8B030D-6E8A-4147-A177-3AD203B41FA5}">
                      <a16:colId xmlns:a16="http://schemas.microsoft.com/office/drawing/2014/main" val="847997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200"/>
                        <a:t>registered_buffer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flag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21473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rnode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535815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forkno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block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page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2444399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419959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rdata_head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45872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rdata_tail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33029353"/>
                  </a:ext>
                </a:extLst>
              </a:tr>
            </a:tbl>
          </a:graphicData>
        </a:graphic>
      </p:graphicFrame>
      <p:graphicFrame>
        <p:nvGraphicFramePr>
          <p:cNvPr id="95" name="表格 94">
            <a:extLst>
              <a:ext uri="{FF2B5EF4-FFF2-40B4-BE49-F238E27FC236}">
                <a16:creationId xmlns:a16="http://schemas.microsoft.com/office/drawing/2014/main" id="{7AF8DCB5-69C9-429E-37B1-9AB6163BC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7335"/>
              </p:ext>
            </p:extLst>
          </p:nvPr>
        </p:nvGraphicFramePr>
        <p:xfrm>
          <a:off x="250259" y="1809701"/>
          <a:ext cx="1257675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675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rdatas[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num_rdatas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max_rdatas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96" name="文本框 95">
            <a:extLst>
              <a:ext uri="{FF2B5EF4-FFF2-40B4-BE49-F238E27FC236}">
                <a16:creationId xmlns:a16="http://schemas.microsoft.com/office/drawing/2014/main" id="{7C55A067-0BCE-DB08-6028-8576502B6515}"/>
              </a:ext>
            </a:extLst>
          </p:cNvPr>
          <p:cNvSpPr txBox="1"/>
          <p:nvPr/>
        </p:nvSpPr>
        <p:spPr>
          <a:xfrm>
            <a:off x="811204" y="784334"/>
            <a:ext cx="2147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1">
                    <a:lumMod val="75000"/>
                  </a:schemeClr>
                </a:solidFill>
              </a:rPr>
              <a:t>1 XLogRegisterData(data, len)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EE47960-E475-1150-39D1-B4DD8F861E1D}"/>
              </a:ext>
            </a:extLst>
          </p:cNvPr>
          <p:cNvSpPr/>
          <p:nvPr/>
        </p:nvSpPr>
        <p:spPr>
          <a:xfrm>
            <a:off x="1838919" y="1095381"/>
            <a:ext cx="664356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440868CE-73AB-F9DF-74A4-3F98AEBE90CD}"/>
              </a:ext>
            </a:extLst>
          </p:cNvPr>
          <p:cNvSpPr/>
          <p:nvPr/>
        </p:nvSpPr>
        <p:spPr>
          <a:xfrm>
            <a:off x="2514697" y="1095381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99" name="等腰三角形 98">
            <a:extLst>
              <a:ext uri="{FF2B5EF4-FFF2-40B4-BE49-F238E27FC236}">
                <a16:creationId xmlns:a16="http://schemas.microsoft.com/office/drawing/2014/main" id="{D142338E-7C43-ED4D-1987-F845A2FED9E4}"/>
              </a:ext>
            </a:extLst>
          </p:cNvPr>
          <p:cNvSpPr/>
          <p:nvPr/>
        </p:nvSpPr>
        <p:spPr>
          <a:xfrm>
            <a:off x="3584172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446DA223-00B9-230E-BCD2-B14D8D69D13E}"/>
              </a:ext>
            </a:extLst>
          </p:cNvPr>
          <p:cNvCxnSpPr>
            <a:cxnSpLocks/>
            <a:stCxn id="99" idx="1"/>
            <a:endCxn id="97" idx="2"/>
          </p:cNvCxnSpPr>
          <p:nvPr/>
        </p:nvCxnSpPr>
        <p:spPr>
          <a:xfrm rot="10800000">
            <a:off x="2171097" y="1313242"/>
            <a:ext cx="1447026" cy="1022704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等腰三角形 100">
            <a:extLst>
              <a:ext uri="{FF2B5EF4-FFF2-40B4-BE49-F238E27FC236}">
                <a16:creationId xmlns:a16="http://schemas.microsoft.com/office/drawing/2014/main" id="{58BFFE35-4239-F231-733E-AE6F9399B47D}"/>
              </a:ext>
            </a:extLst>
          </p:cNvPr>
          <p:cNvSpPr/>
          <p:nvPr/>
        </p:nvSpPr>
        <p:spPr>
          <a:xfrm>
            <a:off x="3591398" y="2500964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27A16AB-F4B1-C4DE-B4A5-73BB53A97945}"/>
              </a:ext>
            </a:extLst>
          </p:cNvPr>
          <p:cNvCxnSpPr>
            <a:cxnSpLocks/>
            <a:stCxn id="101" idx="1"/>
            <a:endCxn id="98" idx="2"/>
          </p:cNvCxnSpPr>
          <p:nvPr/>
        </p:nvCxnSpPr>
        <p:spPr>
          <a:xfrm rot="10800000">
            <a:off x="2846877" y="1313243"/>
            <a:ext cx="778473" cy="1246949"/>
          </a:xfrm>
          <a:prstGeom prst="curvedConnector2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F4645AF3-2882-4A36-86A4-C03277B0A9C3}"/>
              </a:ext>
            </a:extLst>
          </p:cNvPr>
          <p:cNvSpPr/>
          <p:nvPr/>
        </p:nvSpPr>
        <p:spPr>
          <a:xfrm>
            <a:off x="1418841" y="343855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>
            <a:extLst>
              <a:ext uri="{FF2B5EF4-FFF2-40B4-BE49-F238E27FC236}">
                <a16:creationId xmlns:a16="http://schemas.microsoft.com/office/drawing/2014/main" id="{E2F8DB53-F3FD-27C9-C6B8-BE45A8F86ECC}"/>
              </a:ext>
            </a:extLst>
          </p:cNvPr>
          <p:cNvSpPr/>
          <p:nvPr/>
        </p:nvSpPr>
        <p:spPr>
          <a:xfrm>
            <a:off x="1437616" y="3661207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4857E9D-906D-58C7-0272-80037B18AB57}"/>
              </a:ext>
            </a:extLst>
          </p:cNvPr>
          <p:cNvCxnSpPr>
            <a:cxnSpLocks/>
            <a:stCxn id="103" idx="5"/>
          </p:cNvCxnSpPr>
          <p:nvPr/>
        </p:nvCxnSpPr>
        <p:spPr>
          <a:xfrm flipV="1">
            <a:off x="1520693" y="2712044"/>
            <a:ext cx="870270" cy="785740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6" name="连接符: 曲线 105">
            <a:extLst>
              <a:ext uri="{FF2B5EF4-FFF2-40B4-BE49-F238E27FC236}">
                <a16:creationId xmlns:a16="http://schemas.microsoft.com/office/drawing/2014/main" id="{8F90751A-019F-32EB-FBD1-AFEC9620645E}"/>
              </a:ext>
            </a:extLst>
          </p:cNvPr>
          <p:cNvCxnSpPr>
            <a:cxnSpLocks/>
            <a:stCxn id="104" idx="5"/>
          </p:cNvCxnSpPr>
          <p:nvPr/>
        </p:nvCxnSpPr>
        <p:spPr>
          <a:xfrm flipV="1">
            <a:off x="1539468" y="2676931"/>
            <a:ext cx="1845527" cy="1043503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等腰三角形 106">
            <a:extLst>
              <a:ext uri="{FF2B5EF4-FFF2-40B4-BE49-F238E27FC236}">
                <a16:creationId xmlns:a16="http://schemas.microsoft.com/office/drawing/2014/main" id="{E16355DD-3A8F-AEE8-564B-AD128B0009F8}"/>
              </a:ext>
            </a:extLst>
          </p:cNvPr>
          <p:cNvSpPr/>
          <p:nvPr/>
        </p:nvSpPr>
        <p:spPr>
          <a:xfrm>
            <a:off x="2915145" y="430082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等腰三角形 107">
            <a:extLst>
              <a:ext uri="{FF2B5EF4-FFF2-40B4-BE49-F238E27FC236}">
                <a16:creationId xmlns:a16="http://schemas.microsoft.com/office/drawing/2014/main" id="{A8CCF7EA-C826-8329-55DB-C0913EAB7FFC}"/>
              </a:ext>
            </a:extLst>
          </p:cNvPr>
          <p:cNvSpPr/>
          <p:nvPr/>
        </p:nvSpPr>
        <p:spPr>
          <a:xfrm>
            <a:off x="2915145" y="515701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等腰三角形 108">
            <a:extLst>
              <a:ext uri="{FF2B5EF4-FFF2-40B4-BE49-F238E27FC236}">
                <a16:creationId xmlns:a16="http://schemas.microsoft.com/office/drawing/2014/main" id="{E861D40A-9661-48CE-E3D7-D050CDC8ACE7}"/>
              </a:ext>
            </a:extLst>
          </p:cNvPr>
          <p:cNvSpPr/>
          <p:nvPr/>
        </p:nvSpPr>
        <p:spPr>
          <a:xfrm>
            <a:off x="2910806" y="452267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等腰三角形 109">
            <a:extLst>
              <a:ext uri="{FF2B5EF4-FFF2-40B4-BE49-F238E27FC236}">
                <a16:creationId xmlns:a16="http://schemas.microsoft.com/office/drawing/2014/main" id="{372855CB-553C-5847-9B40-33BFD99246E9}"/>
              </a:ext>
            </a:extLst>
          </p:cNvPr>
          <p:cNvSpPr/>
          <p:nvPr/>
        </p:nvSpPr>
        <p:spPr>
          <a:xfrm>
            <a:off x="2910806" y="4729198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等腰三角形 110">
            <a:extLst>
              <a:ext uri="{FF2B5EF4-FFF2-40B4-BE49-F238E27FC236}">
                <a16:creationId xmlns:a16="http://schemas.microsoft.com/office/drawing/2014/main" id="{3AF33471-C4ED-E05D-3BAD-D8B0F47478E7}"/>
              </a:ext>
            </a:extLst>
          </p:cNvPr>
          <p:cNvSpPr/>
          <p:nvPr/>
        </p:nvSpPr>
        <p:spPr>
          <a:xfrm>
            <a:off x="2916939" y="49507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等腰三角形 111">
            <a:extLst>
              <a:ext uri="{FF2B5EF4-FFF2-40B4-BE49-F238E27FC236}">
                <a16:creationId xmlns:a16="http://schemas.microsoft.com/office/drawing/2014/main" id="{2380B07C-FB09-E1B6-9F0B-52FB0BC74A55}"/>
              </a:ext>
            </a:extLst>
          </p:cNvPr>
          <p:cNvSpPr/>
          <p:nvPr/>
        </p:nvSpPr>
        <p:spPr>
          <a:xfrm>
            <a:off x="2915145" y="5607195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25A03924-6ED5-7D0A-07BB-F6B647CB3000}"/>
              </a:ext>
            </a:extLst>
          </p:cNvPr>
          <p:cNvSpPr/>
          <p:nvPr/>
        </p:nvSpPr>
        <p:spPr>
          <a:xfrm>
            <a:off x="2910806" y="582893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9AE3F41A-BE5C-D918-A6EA-A99B24652BEF}"/>
              </a:ext>
            </a:extLst>
          </p:cNvPr>
          <p:cNvSpPr txBox="1"/>
          <p:nvPr/>
        </p:nvSpPr>
        <p:spPr>
          <a:xfrm>
            <a:off x="2455227" y="6414930"/>
            <a:ext cx="2916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2">
                    <a:lumMod val="75000"/>
                  </a:schemeClr>
                </a:solidFill>
              </a:rPr>
              <a:t>2 XLogRegisterBuffer(block_id, buffer, flag)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5C95CE4-2861-011D-DA75-0FF6F1E1DD9D}"/>
              </a:ext>
            </a:extLst>
          </p:cNvPr>
          <p:cNvSpPr/>
          <p:nvPr/>
        </p:nvSpPr>
        <p:spPr>
          <a:xfrm>
            <a:off x="3131006" y="6143989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4F1575EB-EA18-8167-F828-ACEC5066B925}"/>
              </a:ext>
            </a:extLst>
          </p:cNvPr>
          <p:cNvSpPr/>
          <p:nvPr/>
        </p:nvSpPr>
        <p:spPr>
          <a:xfrm>
            <a:off x="3943231" y="6143989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buffer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262BDED6-1538-FE79-7FB8-ED2EDE6E4064}"/>
              </a:ext>
            </a:extLst>
          </p:cNvPr>
          <p:cNvSpPr/>
          <p:nvPr/>
        </p:nvSpPr>
        <p:spPr>
          <a:xfrm>
            <a:off x="4609421" y="614227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flag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B6D481B-E030-7ABA-D66C-58F63286F4EC}"/>
              </a:ext>
            </a:extLst>
          </p:cNvPr>
          <p:cNvCxnSpPr>
            <a:cxnSpLocks/>
            <a:stCxn id="107" idx="5"/>
            <a:endCxn id="117" idx="0"/>
          </p:cNvCxnSpPr>
          <p:nvPr/>
        </p:nvCxnSpPr>
        <p:spPr>
          <a:xfrm>
            <a:off x="3016997" y="4360055"/>
            <a:ext cx="1924603" cy="17822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连接符: 曲线 118">
            <a:extLst>
              <a:ext uri="{FF2B5EF4-FFF2-40B4-BE49-F238E27FC236}">
                <a16:creationId xmlns:a16="http://schemas.microsoft.com/office/drawing/2014/main" id="{5AAED890-5B4C-4804-6A40-A95EDD3F2EB2}"/>
              </a:ext>
            </a:extLst>
          </p:cNvPr>
          <p:cNvCxnSpPr>
            <a:cxnSpLocks/>
            <a:stCxn id="109" idx="5"/>
            <a:endCxn id="116" idx="0"/>
          </p:cNvCxnSpPr>
          <p:nvPr/>
        </p:nvCxnSpPr>
        <p:spPr>
          <a:xfrm>
            <a:off x="3012658" y="4581906"/>
            <a:ext cx="1262752" cy="15620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8132D7FD-0A46-FF61-87B5-16504F642EAA}"/>
              </a:ext>
            </a:extLst>
          </p:cNvPr>
          <p:cNvCxnSpPr>
            <a:cxnSpLocks/>
            <a:stCxn id="110" idx="5"/>
            <a:endCxn id="116" idx="0"/>
          </p:cNvCxnSpPr>
          <p:nvPr/>
        </p:nvCxnSpPr>
        <p:spPr>
          <a:xfrm>
            <a:off x="3012658" y="4788425"/>
            <a:ext cx="1262752" cy="13555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5C68F83-1393-C524-F1B8-958A66305C21}"/>
              </a:ext>
            </a:extLst>
          </p:cNvPr>
          <p:cNvCxnSpPr>
            <a:cxnSpLocks/>
            <a:stCxn id="111" idx="5"/>
            <a:endCxn id="116" idx="0"/>
          </p:cNvCxnSpPr>
          <p:nvPr/>
        </p:nvCxnSpPr>
        <p:spPr>
          <a:xfrm>
            <a:off x="3018791" y="5010000"/>
            <a:ext cx="1256619" cy="11339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E46F48EF-2F03-0519-2108-6A032F166C6D}"/>
              </a:ext>
            </a:extLst>
          </p:cNvPr>
          <p:cNvCxnSpPr>
            <a:cxnSpLocks/>
            <a:stCxn id="108" idx="5"/>
            <a:endCxn id="116" idx="0"/>
          </p:cNvCxnSpPr>
          <p:nvPr/>
        </p:nvCxnSpPr>
        <p:spPr>
          <a:xfrm>
            <a:off x="3016997" y="5216243"/>
            <a:ext cx="1258413" cy="9277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B591711-61AE-FF32-29FD-7A3A13EE2E62}"/>
              </a:ext>
            </a:extLst>
          </p:cNvPr>
          <p:cNvSpPr txBox="1"/>
          <p:nvPr/>
        </p:nvSpPr>
        <p:spPr>
          <a:xfrm>
            <a:off x="3390513" y="800048"/>
            <a:ext cx="2974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chemeClr val="accent6">
                    <a:lumMod val="75000"/>
                  </a:schemeClr>
                </a:solidFill>
              </a:rPr>
              <a:t>3 XLogRegisterBufData(block_id, data, len)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7653ADD-BE42-EF1E-74FA-DC683C63194C}"/>
              </a:ext>
            </a:extLst>
          </p:cNvPr>
          <p:cNvSpPr/>
          <p:nvPr/>
        </p:nvSpPr>
        <p:spPr>
          <a:xfrm>
            <a:off x="4520498" y="1080008"/>
            <a:ext cx="800803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block_id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C70C369D-DED7-1FC5-77C1-E27E918C07CC}"/>
              </a:ext>
            </a:extLst>
          </p:cNvPr>
          <p:cNvSpPr/>
          <p:nvPr/>
        </p:nvSpPr>
        <p:spPr>
          <a:xfrm>
            <a:off x="5310000" y="1080007"/>
            <a:ext cx="563372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data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FF5F881F-756A-34BA-CE35-466EBC1FE893}"/>
              </a:ext>
            </a:extLst>
          </p:cNvPr>
          <p:cNvSpPr/>
          <p:nvPr/>
        </p:nvSpPr>
        <p:spPr>
          <a:xfrm>
            <a:off x="5873372" y="1078165"/>
            <a:ext cx="664357" cy="2178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len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5757E802-C710-7BCF-DE1B-F0D0FDC0850A}"/>
              </a:ext>
            </a:extLst>
          </p:cNvPr>
          <p:cNvCxnSpPr>
            <a:cxnSpLocks/>
            <a:stCxn id="112" idx="5"/>
          </p:cNvCxnSpPr>
          <p:nvPr/>
        </p:nvCxnSpPr>
        <p:spPr>
          <a:xfrm flipV="1">
            <a:off x="3016997" y="2239361"/>
            <a:ext cx="1254860" cy="3427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连接符: 曲线 127">
            <a:extLst>
              <a:ext uri="{FF2B5EF4-FFF2-40B4-BE49-F238E27FC236}">
                <a16:creationId xmlns:a16="http://schemas.microsoft.com/office/drawing/2014/main" id="{82D2FCAA-F987-30FF-FB8D-A212C8B55316}"/>
              </a:ext>
            </a:extLst>
          </p:cNvPr>
          <p:cNvCxnSpPr>
            <a:cxnSpLocks/>
            <a:stCxn id="113" idx="5"/>
          </p:cNvCxnSpPr>
          <p:nvPr/>
        </p:nvCxnSpPr>
        <p:spPr>
          <a:xfrm flipV="1">
            <a:off x="3012658" y="2239361"/>
            <a:ext cx="1259199" cy="36488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等腰三角形 128">
            <a:extLst>
              <a:ext uri="{FF2B5EF4-FFF2-40B4-BE49-F238E27FC236}">
                <a16:creationId xmlns:a16="http://schemas.microsoft.com/office/drawing/2014/main" id="{09A097C2-FFEB-79B7-DEEC-247175B499DA}"/>
              </a:ext>
            </a:extLst>
          </p:cNvPr>
          <p:cNvSpPr/>
          <p:nvPr/>
        </p:nvSpPr>
        <p:spPr>
          <a:xfrm>
            <a:off x="4561693" y="2276719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等腰三角形 129">
            <a:extLst>
              <a:ext uri="{FF2B5EF4-FFF2-40B4-BE49-F238E27FC236}">
                <a16:creationId xmlns:a16="http://schemas.microsoft.com/office/drawing/2014/main" id="{3D81AFE8-1597-3808-3AE9-CD8D53418EA5}"/>
              </a:ext>
            </a:extLst>
          </p:cNvPr>
          <p:cNvSpPr/>
          <p:nvPr/>
        </p:nvSpPr>
        <p:spPr>
          <a:xfrm>
            <a:off x="4558236" y="249846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7C270080-E235-EB62-0D90-E61F3576A3B8}"/>
              </a:ext>
            </a:extLst>
          </p:cNvPr>
          <p:cNvCxnSpPr>
            <a:cxnSpLocks/>
            <a:stCxn id="129" idx="5"/>
            <a:endCxn id="125" idx="2"/>
          </p:cNvCxnSpPr>
          <p:nvPr/>
        </p:nvCxnSpPr>
        <p:spPr>
          <a:xfrm flipV="1">
            <a:off x="4663545" y="1297868"/>
            <a:ext cx="928141" cy="103807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连接符: 曲线 131">
            <a:extLst>
              <a:ext uri="{FF2B5EF4-FFF2-40B4-BE49-F238E27FC236}">
                <a16:creationId xmlns:a16="http://schemas.microsoft.com/office/drawing/2014/main" id="{1F70FD1C-42BC-0D10-F681-19EE43BB11DA}"/>
              </a:ext>
            </a:extLst>
          </p:cNvPr>
          <p:cNvCxnSpPr>
            <a:cxnSpLocks/>
            <a:stCxn id="130" idx="5"/>
            <a:endCxn id="126" idx="2"/>
          </p:cNvCxnSpPr>
          <p:nvPr/>
        </p:nvCxnSpPr>
        <p:spPr>
          <a:xfrm flipV="1">
            <a:off x="4660088" y="1296026"/>
            <a:ext cx="1545463" cy="12616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33" name="表格 132">
            <a:extLst>
              <a:ext uri="{FF2B5EF4-FFF2-40B4-BE49-F238E27FC236}">
                <a16:creationId xmlns:a16="http://schemas.microsoft.com/office/drawing/2014/main" id="{95C2C30B-BBA5-094B-BB9A-8E6F70EAD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314057"/>
              </p:ext>
            </p:extLst>
          </p:nvPr>
        </p:nvGraphicFramePr>
        <p:xfrm>
          <a:off x="126935" y="4362945"/>
          <a:ext cx="1674137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37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278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registered_buffers[</a:t>
                      </a:r>
                      <a:r>
                        <a:rPr lang="zh-CN" altLang="en-US" sz="1200"/>
                        <a:t>数组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max_registered_buffers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max_registered_block_id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graphicFrame>
        <p:nvGraphicFramePr>
          <p:cNvPr id="134" name="表格 133">
            <a:extLst>
              <a:ext uri="{FF2B5EF4-FFF2-40B4-BE49-F238E27FC236}">
                <a16:creationId xmlns:a16="http://schemas.microsoft.com/office/drawing/2014/main" id="{E519621C-8A63-CFE7-8268-E24A3D0E7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84198"/>
              </p:ext>
            </p:extLst>
          </p:nvPr>
        </p:nvGraphicFramePr>
        <p:xfrm>
          <a:off x="5922382" y="3364055"/>
          <a:ext cx="1467934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934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894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/>
                        <a:t>全局变量</a:t>
                      </a:r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hdr_rdt[</a:t>
                      </a:r>
                      <a:r>
                        <a:rPr lang="zh-CN" altLang="en-US" sz="1200"/>
                        <a:t>链表</a:t>
                      </a:r>
                      <a:r>
                        <a:rPr lang="en-US" altLang="zh-CN" sz="1200"/>
                        <a:t>]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278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hdr_scratch (data)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</a:tbl>
          </a:graphicData>
        </a:graphic>
      </p:graphicFrame>
      <p:sp>
        <p:nvSpPr>
          <p:cNvPr id="135" name="等腰三角形 134">
            <a:extLst>
              <a:ext uri="{FF2B5EF4-FFF2-40B4-BE49-F238E27FC236}">
                <a16:creationId xmlns:a16="http://schemas.microsoft.com/office/drawing/2014/main" id="{2115B508-8D3E-285B-784A-E1FEEE327C30}"/>
              </a:ext>
            </a:extLst>
          </p:cNvPr>
          <p:cNvSpPr/>
          <p:nvPr/>
        </p:nvSpPr>
        <p:spPr>
          <a:xfrm>
            <a:off x="5990917" y="362639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等腰三角形 135">
            <a:extLst>
              <a:ext uri="{FF2B5EF4-FFF2-40B4-BE49-F238E27FC236}">
                <a16:creationId xmlns:a16="http://schemas.microsoft.com/office/drawing/2014/main" id="{B2092D41-E2CA-A6BF-5F59-278CB1A69027}"/>
              </a:ext>
            </a:extLst>
          </p:cNvPr>
          <p:cNvSpPr/>
          <p:nvPr/>
        </p:nvSpPr>
        <p:spPr>
          <a:xfrm>
            <a:off x="7262955" y="3852921"/>
            <a:ext cx="135802" cy="118454"/>
          </a:xfrm>
          <a:prstGeom prst="triangl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7" name="表格 136">
            <a:extLst>
              <a:ext uri="{FF2B5EF4-FFF2-40B4-BE49-F238E27FC236}">
                <a16:creationId xmlns:a16="http://schemas.microsoft.com/office/drawing/2014/main" id="{021DDCFE-7FB9-783F-FB50-60AC4634A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641982"/>
              </p:ext>
            </p:extLst>
          </p:nvPr>
        </p:nvGraphicFramePr>
        <p:xfrm>
          <a:off x="7724144" y="5030251"/>
          <a:ext cx="1709260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XLogRecordBlockHeader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fork_flags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data_length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617596648"/>
                  </a:ext>
                </a:extLst>
              </a:tr>
            </a:tbl>
          </a:graphicData>
        </a:graphic>
      </p:graphicFrame>
      <p:sp>
        <p:nvSpPr>
          <p:cNvPr id="138" name="等腰三角形 137">
            <a:extLst>
              <a:ext uri="{FF2B5EF4-FFF2-40B4-BE49-F238E27FC236}">
                <a16:creationId xmlns:a16="http://schemas.microsoft.com/office/drawing/2014/main" id="{7F77CBD7-7600-9A2B-9D5B-877C44118648}"/>
              </a:ext>
            </a:extLst>
          </p:cNvPr>
          <p:cNvSpPr/>
          <p:nvPr/>
        </p:nvSpPr>
        <p:spPr>
          <a:xfrm>
            <a:off x="7859762" y="5299850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等腰三角形 138">
            <a:extLst>
              <a:ext uri="{FF2B5EF4-FFF2-40B4-BE49-F238E27FC236}">
                <a16:creationId xmlns:a16="http://schemas.microsoft.com/office/drawing/2014/main" id="{4389CC8E-E6C2-D580-E2C7-12959AF6EEB5}"/>
              </a:ext>
            </a:extLst>
          </p:cNvPr>
          <p:cNvSpPr/>
          <p:nvPr/>
        </p:nvSpPr>
        <p:spPr>
          <a:xfrm>
            <a:off x="7859762" y="5547342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C3F6FC78-4E2B-45C9-9808-5B1E25D411EF}"/>
              </a:ext>
            </a:extLst>
          </p:cNvPr>
          <p:cNvSpPr/>
          <p:nvPr/>
        </p:nvSpPr>
        <p:spPr>
          <a:xfrm>
            <a:off x="7843672" y="5756506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1" name="连接符: 曲线 140">
            <a:extLst>
              <a:ext uri="{FF2B5EF4-FFF2-40B4-BE49-F238E27FC236}">
                <a16:creationId xmlns:a16="http://schemas.microsoft.com/office/drawing/2014/main" id="{A08A2225-3608-C03A-9686-DA917335022A}"/>
              </a:ext>
            </a:extLst>
          </p:cNvPr>
          <p:cNvCxnSpPr>
            <a:cxnSpLocks/>
            <a:stCxn id="139" idx="1"/>
            <a:endCxn id="110" idx="5"/>
          </p:cNvCxnSpPr>
          <p:nvPr/>
        </p:nvCxnSpPr>
        <p:spPr>
          <a:xfrm rot="10800000">
            <a:off x="3012659" y="4788425"/>
            <a:ext cx="4881055" cy="81814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连接符: 曲线 141">
            <a:extLst>
              <a:ext uri="{FF2B5EF4-FFF2-40B4-BE49-F238E27FC236}">
                <a16:creationId xmlns:a16="http://schemas.microsoft.com/office/drawing/2014/main" id="{E0B7D01C-70B3-3044-DF24-623AF2FB261F}"/>
              </a:ext>
            </a:extLst>
          </p:cNvPr>
          <p:cNvCxnSpPr>
            <a:cxnSpLocks/>
            <a:stCxn id="140" idx="1"/>
            <a:endCxn id="143" idx="5"/>
          </p:cNvCxnSpPr>
          <p:nvPr/>
        </p:nvCxnSpPr>
        <p:spPr>
          <a:xfrm rot="10800000">
            <a:off x="3029519" y="5435489"/>
            <a:ext cx="4848104" cy="38024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等腰三角形 142">
            <a:extLst>
              <a:ext uri="{FF2B5EF4-FFF2-40B4-BE49-F238E27FC236}">
                <a16:creationId xmlns:a16="http://schemas.microsoft.com/office/drawing/2014/main" id="{3433EFDA-B57B-507A-3590-4765539A7415}"/>
              </a:ext>
            </a:extLst>
          </p:cNvPr>
          <p:cNvSpPr/>
          <p:nvPr/>
        </p:nvSpPr>
        <p:spPr>
          <a:xfrm>
            <a:off x="2927667" y="5376261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连接符: 曲线 143">
            <a:extLst>
              <a:ext uri="{FF2B5EF4-FFF2-40B4-BE49-F238E27FC236}">
                <a16:creationId xmlns:a16="http://schemas.microsoft.com/office/drawing/2014/main" id="{8E17013E-4ABA-FFF9-EE8E-798D9A7DE665}"/>
              </a:ext>
            </a:extLst>
          </p:cNvPr>
          <p:cNvCxnSpPr>
            <a:cxnSpLocks/>
            <a:stCxn id="135" idx="1"/>
          </p:cNvCxnSpPr>
          <p:nvPr/>
        </p:nvCxnSpPr>
        <p:spPr>
          <a:xfrm rot="10800000" flipV="1">
            <a:off x="3016998" y="3685619"/>
            <a:ext cx="3007870" cy="20085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5" name="表格 144">
            <a:extLst>
              <a:ext uri="{FF2B5EF4-FFF2-40B4-BE49-F238E27FC236}">
                <a16:creationId xmlns:a16="http://schemas.microsoft.com/office/drawing/2014/main" id="{DC1229BE-6893-8656-918F-383D6AFE6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68927"/>
              </p:ext>
            </p:extLst>
          </p:nvPr>
        </p:nvGraphicFramePr>
        <p:xfrm>
          <a:off x="7803605" y="170615"/>
          <a:ext cx="1709260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9260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XLogRecordBlockHeader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6" name="连接符: 曲线 145">
            <a:extLst>
              <a:ext uri="{FF2B5EF4-FFF2-40B4-BE49-F238E27FC236}">
                <a16:creationId xmlns:a16="http://schemas.microsoft.com/office/drawing/2014/main" id="{0D450EBD-F084-3A8B-C52B-2AF2EFBAF3E7}"/>
              </a:ext>
            </a:extLst>
          </p:cNvPr>
          <p:cNvCxnSpPr>
            <a:cxnSpLocks/>
            <a:stCxn id="137" idx="0"/>
            <a:endCxn id="145" idx="2"/>
          </p:cNvCxnSpPr>
          <p:nvPr/>
        </p:nvCxnSpPr>
        <p:spPr>
          <a:xfrm rot="5400000" flipH="1" flipV="1">
            <a:off x="6298126" y="2670143"/>
            <a:ext cx="4640756" cy="7946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表格 146">
            <a:extLst>
              <a:ext uri="{FF2B5EF4-FFF2-40B4-BE49-F238E27FC236}">
                <a16:creationId xmlns:a16="http://schemas.microsoft.com/office/drawing/2014/main" id="{A9EB121A-2C83-BA5F-5E0C-F64FECD69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137796"/>
              </p:ext>
            </p:extLst>
          </p:nvPr>
        </p:nvGraphicFramePr>
        <p:xfrm>
          <a:off x="9512865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rnode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48" name="连接符: 曲线 147">
            <a:extLst>
              <a:ext uri="{FF2B5EF4-FFF2-40B4-BE49-F238E27FC236}">
                <a16:creationId xmlns:a16="http://schemas.microsoft.com/office/drawing/2014/main" id="{2E50A168-C250-919D-8973-C7B1976874D3}"/>
              </a:ext>
            </a:extLst>
          </p:cNvPr>
          <p:cNvCxnSpPr>
            <a:cxnSpLocks/>
            <a:stCxn id="109" idx="5"/>
            <a:endCxn id="147" idx="2"/>
          </p:cNvCxnSpPr>
          <p:nvPr/>
        </p:nvCxnSpPr>
        <p:spPr>
          <a:xfrm flipV="1">
            <a:off x="3012658" y="389495"/>
            <a:ext cx="6860015" cy="4192411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9" name="椭圆 148">
            <a:extLst>
              <a:ext uri="{FF2B5EF4-FFF2-40B4-BE49-F238E27FC236}">
                <a16:creationId xmlns:a16="http://schemas.microsoft.com/office/drawing/2014/main" id="{E45A388B-18EB-F30A-8A9A-8B10D4493294}"/>
              </a:ext>
            </a:extLst>
          </p:cNvPr>
          <p:cNvSpPr/>
          <p:nvPr/>
        </p:nvSpPr>
        <p:spPr>
          <a:xfrm>
            <a:off x="7813951" y="4775932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13282731-BD62-EEC7-A73E-F262AFD7716E}"/>
              </a:ext>
            </a:extLst>
          </p:cNvPr>
          <p:cNvSpPr/>
          <p:nvPr/>
        </p:nvSpPr>
        <p:spPr>
          <a:xfrm>
            <a:off x="3268936" y="15458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81D95ED4-7C37-275C-C9B6-2D2682ACF991}"/>
              </a:ext>
            </a:extLst>
          </p:cNvPr>
          <p:cNvSpPr/>
          <p:nvPr/>
        </p:nvSpPr>
        <p:spPr>
          <a:xfrm>
            <a:off x="1603158" y="3146194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2800B2C7-E515-C574-E895-598F0436F92C}"/>
              </a:ext>
            </a:extLst>
          </p:cNvPr>
          <p:cNvSpPr/>
          <p:nvPr/>
        </p:nvSpPr>
        <p:spPr>
          <a:xfrm>
            <a:off x="2298481" y="1450142"/>
            <a:ext cx="225158" cy="217861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3" name="椭圆 152">
            <a:extLst>
              <a:ext uri="{FF2B5EF4-FFF2-40B4-BE49-F238E27FC236}">
                <a16:creationId xmlns:a16="http://schemas.microsoft.com/office/drawing/2014/main" id="{F02152BB-56A1-9A32-25C4-0EA78919346C}"/>
              </a:ext>
            </a:extLst>
          </p:cNvPr>
          <p:cNvSpPr/>
          <p:nvPr/>
        </p:nvSpPr>
        <p:spPr>
          <a:xfrm>
            <a:off x="2397136" y="3724638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688E1562-C5AE-D1D1-0998-A473C7E2116E}"/>
              </a:ext>
            </a:extLst>
          </p:cNvPr>
          <p:cNvSpPr/>
          <p:nvPr/>
        </p:nvSpPr>
        <p:spPr>
          <a:xfrm>
            <a:off x="3971129" y="5868927"/>
            <a:ext cx="225158" cy="217861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ADD3857-47A5-98A8-25A3-44C84344064B}"/>
              </a:ext>
            </a:extLst>
          </p:cNvPr>
          <p:cNvSpPr/>
          <p:nvPr/>
        </p:nvSpPr>
        <p:spPr>
          <a:xfrm>
            <a:off x="4143095" y="1554275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EF439040-2354-DB8F-6155-6FA2E0FDC79A}"/>
              </a:ext>
            </a:extLst>
          </p:cNvPr>
          <p:cNvSpPr/>
          <p:nvPr/>
        </p:nvSpPr>
        <p:spPr>
          <a:xfrm>
            <a:off x="5657916" y="1374554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9485E441-87BB-5C2B-DB0F-6EEE91023684}"/>
              </a:ext>
            </a:extLst>
          </p:cNvPr>
          <p:cNvSpPr/>
          <p:nvPr/>
        </p:nvSpPr>
        <p:spPr>
          <a:xfrm>
            <a:off x="3897195" y="3422786"/>
            <a:ext cx="225158" cy="217861"/>
          </a:xfrm>
          <a:prstGeom prst="ellips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6A16E4E0-2B67-2E33-06EF-E7DBE096786F}"/>
              </a:ext>
            </a:extLst>
          </p:cNvPr>
          <p:cNvSpPr/>
          <p:nvPr/>
        </p:nvSpPr>
        <p:spPr>
          <a:xfrm>
            <a:off x="7411687" y="5874960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2416B043-652E-06FE-9658-573FBA79CD12}"/>
              </a:ext>
            </a:extLst>
          </p:cNvPr>
          <p:cNvSpPr/>
          <p:nvPr/>
        </p:nvSpPr>
        <p:spPr>
          <a:xfrm>
            <a:off x="5637305" y="377966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2009304-E32D-152D-6259-7A6AE2AF411E}"/>
              </a:ext>
            </a:extLst>
          </p:cNvPr>
          <p:cNvSpPr/>
          <p:nvPr/>
        </p:nvSpPr>
        <p:spPr>
          <a:xfrm>
            <a:off x="8294609" y="493306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DA8861DC-7EB0-A477-F000-B40BBADD8EE0}"/>
              </a:ext>
            </a:extLst>
          </p:cNvPr>
          <p:cNvSpPr/>
          <p:nvPr/>
        </p:nvSpPr>
        <p:spPr>
          <a:xfrm>
            <a:off x="9512683" y="49330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7FB50FB-6036-E541-3D67-8911CE61E24E}"/>
              </a:ext>
            </a:extLst>
          </p:cNvPr>
          <p:cNvSpPr txBox="1"/>
          <p:nvPr/>
        </p:nvSpPr>
        <p:spPr>
          <a:xfrm>
            <a:off x="6739728" y="4502633"/>
            <a:ext cx="18628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solidFill>
                  <a:srgbClr val="7030A0"/>
                </a:solidFill>
              </a:rPr>
              <a:t>依次格式化 </a:t>
            </a:r>
            <a:r>
              <a:rPr lang="en-US" altLang="zh-CN" sz="1200">
                <a:solidFill>
                  <a:srgbClr val="7030A0"/>
                </a:solidFill>
              </a:rPr>
              <a:t>Buffer </a:t>
            </a:r>
            <a:r>
              <a:rPr lang="zh-CN" altLang="en-US" sz="1200">
                <a:solidFill>
                  <a:srgbClr val="7030A0"/>
                </a:solidFill>
              </a:rPr>
              <a:t>数据</a:t>
            </a:r>
            <a:endParaRPr lang="en-US" altLang="zh-CN" sz="1200">
              <a:solidFill>
                <a:srgbClr val="7030A0"/>
              </a:solidFill>
            </a:endParaRPr>
          </a:p>
        </p:txBody>
      </p:sp>
      <p:graphicFrame>
        <p:nvGraphicFramePr>
          <p:cNvPr id="163" name="表格 162">
            <a:extLst>
              <a:ext uri="{FF2B5EF4-FFF2-40B4-BE49-F238E27FC236}">
                <a16:creationId xmlns:a16="http://schemas.microsoft.com/office/drawing/2014/main" id="{5F32D7EB-0249-6FB7-2745-A853ACFE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629776"/>
              </p:ext>
            </p:extLst>
          </p:nvPr>
        </p:nvGraphicFramePr>
        <p:xfrm>
          <a:off x="10232482" y="170615"/>
          <a:ext cx="719617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617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BlockNum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4" name="连接符: 曲线 163">
            <a:extLst>
              <a:ext uri="{FF2B5EF4-FFF2-40B4-BE49-F238E27FC236}">
                <a16:creationId xmlns:a16="http://schemas.microsoft.com/office/drawing/2014/main" id="{888185D6-9002-BACC-A6F3-4A46369CB1F7}"/>
              </a:ext>
            </a:extLst>
          </p:cNvPr>
          <p:cNvCxnSpPr>
            <a:cxnSpLocks/>
            <a:stCxn id="111" idx="5"/>
            <a:endCxn id="163" idx="2"/>
          </p:cNvCxnSpPr>
          <p:nvPr/>
        </p:nvCxnSpPr>
        <p:spPr>
          <a:xfrm flipV="1">
            <a:off x="3018791" y="389495"/>
            <a:ext cx="7573499" cy="46205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64424BB7-AA60-1BE3-C88E-3208DF3AF6C8}"/>
              </a:ext>
            </a:extLst>
          </p:cNvPr>
          <p:cNvSpPr/>
          <p:nvPr/>
        </p:nvSpPr>
        <p:spPr>
          <a:xfrm>
            <a:off x="10248137" y="493309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2EE0AFA5-2498-7D4D-9995-BC76331EA35F}"/>
              </a:ext>
            </a:extLst>
          </p:cNvPr>
          <p:cNvSpPr txBox="1"/>
          <p:nvPr/>
        </p:nvSpPr>
        <p:spPr>
          <a:xfrm>
            <a:off x="5745047" y="3013410"/>
            <a:ext cx="1120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4 XLogInsert</a:t>
            </a:r>
          </a:p>
        </p:txBody>
      </p:sp>
      <p:graphicFrame>
        <p:nvGraphicFramePr>
          <p:cNvPr id="167" name="表格 166">
            <a:extLst>
              <a:ext uri="{FF2B5EF4-FFF2-40B4-BE49-F238E27FC236}">
                <a16:creationId xmlns:a16="http://schemas.microsoft.com/office/drawing/2014/main" id="{BF0A7391-0315-7F16-9615-AB564DD86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549929"/>
              </p:ext>
            </p:extLst>
          </p:nvPr>
        </p:nvGraphicFramePr>
        <p:xfrm>
          <a:off x="6786072" y="1526524"/>
          <a:ext cx="1049862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9862">
                  <a:extLst>
                    <a:ext uri="{9D8B030D-6E8A-4147-A177-3AD203B41FA5}">
                      <a16:colId xmlns:a16="http://schemas.microsoft.com/office/drawing/2014/main" val="3450109719"/>
                    </a:ext>
                  </a:extLst>
                </a:gridCol>
              </a:tblGrid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XLogRecord</a:t>
                      </a:r>
                      <a:endParaRPr lang="zh-CN" altLang="en-US" sz="1200"/>
                    </a:p>
                  </a:txBody>
                  <a:tcPr marL="18000" marR="18000" marT="18000" marB="1800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42369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/>
                        <a:t>xl_tot_len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249990585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xl_xid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814788111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xl_prev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619207042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xl_rmid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115801270"/>
                  </a:ext>
                </a:extLst>
              </a:tr>
              <a:tr h="1379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/>
                        <a:t>xl_crc</a:t>
                      </a:r>
                      <a:endParaRPr lang="zh-CN" altLang="en-US" sz="1200"/>
                    </a:p>
                  </a:txBody>
                  <a:tcPr marL="18000" marR="18000" marT="18000" marB="18000"/>
                </a:tc>
                <a:extLst>
                  <a:ext uri="{0D108BD9-81ED-4DB2-BD59-A6C34878D82A}">
                    <a16:rowId xmlns:a16="http://schemas.microsoft.com/office/drawing/2014/main" val="3446985932"/>
                  </a:ext>
                </a:extLst>
              </a:tr>
            </a:tbl>
          </a:graphicData>
        </a:graphic>
      </p:graphicFrame>
      <p:graphicFrame>
        <p:nvGraphicFramePr>
          <p:cNvPr id="168" name="表格 167">
            <a:extLst>
              <a:ext uri="{FF2B5EF4-FFF2-40B4-BE49-F238E27FC236}">
                <a16:creationId xmlns:a16="http://schemas.microsoft.com/office/drawing/2014/main" id="{B34ED9AF-2304-DE08-AB99-A84E3A6A4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81721"/>
              </p:ext>
            </p:extLst>
          </p:nvPr>
        </p:nvGraphicFramePr>
        <p:xfrm>
          <a:off x="6805424" y="171833"/>
          <a:ext cx="992622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622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XLogRecord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cxnSp>
        <p:nvCxnSpPr>
          <p:cNvPr id="169" name="连接符: 曲线 168">
            <a:extLst>
              <a:ext uri="{FF2B5EF4-FFF2-40B4-BE49-F238E27FC236}">
                <a16:creationId xmlns:a16="http://schemas.microsoft.com/office/drawing/2014/main" id="{0D35ECFE-9EF3-BE3A-A55F-DEB9CF4EEE62}"/>
              </a:ext>
            </a:extLst>
          </p:cNvPr>
          <p:cNvCxnSpPr>
            <a:cxnSpLocks/>
            <a:stCxn id="167" idx="0"/>
            <a:endCxn id="168" idx="2"/>
          </p:cNvCxnSpPr>
          <p:nvPr/>
        </p:nvCxnSpPr>
        <p:spPr>
          <a:xfrm rot="16200000" flipV="1">
            <a:off x="6738464" y="953985"/>
            <a:ext cx="1135811" cy="926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70" name="表格 169">
            <a:extLst>
              <a:ext uri="{FF2B5EF4-FFF2-40B4-BE49-F238E27FC236}">
                <a16:creationId xmlns:a16="http://schemas.microsoft.com/office/drawing/2014/main" id="{6CEB08C8-9B70-18CB-16A1-EB301B037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300770"/>
              </p:ext>
            </p:extLst>
          </p:nvPr>
        </p:nvGraphicFramePr>
        <p:xfrm>
          <a:off x="10952098" y="170615"/>
          <a:ext cx="989643" cy="21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9643">
                  <a:extLst>
                    <a:ext uri="{9D8B030D-6E8A-4147-A177-3AD203B41FA5}">
                      <a16:colId xmlns:a16="http://schemas.microsoft.com/office/drawing/2014/main" val="3392002134"/>
                    </a:ext>
                  </a:extLst>
                </a:gridCol>
              </a:tblGrid>
              <a:tr h="153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maindata_len</a:t>
                      </a:r>
                      <a:endParaRPr kumimoji="0" lang="zh-CN" alt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57391"/>
                  </a:ext>
                </a:extLst>
              </a:tr>
            </a:tbl>
          </a:graphicData>
        </a:graphic>
      </p:graphicFrame>
      <p:sp>
        <p:nvSpPr>
          <p:cNvPr id="171" name="椭圆 170">
            <a:extLst>
              <a:ext uri="{FF2B5EF4-FFF2-40B4-BE49-F238E27FC236}">
                <a16:creationId xmlns:a16="http://schemas.microsoft.com/office/drawing/2014/main" id="{DD2E7635-C93D-CE1C-7305-824167A86B80}"/>
              </a:ext>
            </a:extLst>
          </p:cNvPr>
          <p:cNvSpPr/>
          <p:nvPr/>
        </p:nvSpPr>
        <p:spPr>
          <a:xfrm>
            <a:off x="11104867" y="4933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2" name="连接符: 曲线 171">
            <a:extLst>
              <a:ext uri="{FF2B5EF4-FFF2-40B4-BE49-F238E27FC236}">
                <a16:creationId xmlns:a16="http://schemas.microsoft.com/office/drawing/2014/main" id="{1A9502C6-1B1E-773F-EDB2-C5F16A9BA768}"/>
              </a:ext>
            </a:extLst>
          </p:cNvPr>
          <p:cNvCxnSpPr>
            <a:cxnSpLocks/>
            <a:stCxn id="135" idx="1"/>
            <a:endCxn id="103" idx="5"/>
          </p:cNvCxnSpPr>
          <p:nvPr/>
        </p:nvCxnSpPr>
        <p:spPr>
          <a:xfrm rot="10800000">
            <a:off x="1520694" y="3497785"/>
            <a:ext cx="4504175" cy="187835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连接符: 曲线 172">
            <a:extLst>
              <a:ext uri="{FF2B5EF4-FFF2-40B4-BE49-F238E27FC236}">
                <a16:creationId xmlns:a16="http://schemas.microsoft.com/office/drawing/2014/main" id="{7516C2CF-B16E-C576-D436-2DD255F9F2D7}"/>
              </a:ext>
            </a:extLst>
          </p:cNvPr>
          <p:cNvCxnSpPr>
            <a:cxnSpLocks/>
            <a:stCxn id="174" idx="5"/>
            <a:endCxn id="170" idx="2"/>
          </p:cNvCxnSpPr>
          <p:nvPr/>
        </p:nvCxnSpPr>
        <p:spPr>
          <a:xfrm flipV="1">
            <a:off x="1527122" y="389495"/>
            <a:ext cx="9919797" cy="3538105"/>
          </a:xfrm>
          <a:prstGeom prst="curvedConnector2">
            <a:avLst/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等腰三角形 173">
            <a:extLst>
              <a:ext uri="{FF2B5EF4-FFF2-40B4-BE49-F238E27FC236}">
                <a16:creationId xmlns:a16="http://schemas.microsoft.com/office/drawing/2014/main" id="{1E44C14F-7E4A-757A-E0B3-22350E38B7DB}"/>
              </a:ext>
            </a:extLst>
          </p:cNvPr>
          <p:cNvSpPr/>
          <p:nvPr/>
        </p:nvSpPr>
        <p:spPr>
          <a:xfrm>
            <a:off x="1425270" y="3868373"/>
            <a:ext cx="135802" cy="1184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椭圆 174">
            <a:extLst>
              <a:ext uri="{FF2B5EF4-FFF2-40B4-BE49-F238E27FC236}">
                <a16:creationId xmlns:a16="http://schemas.microsoft.com/office/drawing/2014/main" id="{B2F0F7CC-FE12-A6A7-4C10-3EC189E47E9E}"/>
              </a:ext>
            </a:extLst>
          </p:cNvPr>
          <p:cNvSpPr/>
          <p:nvPr/>
        </p:nvSpPr>
        <p:spPr>
          <a:xfrm>
            <a:off x="5643586" y="3416228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8D9D6445-1A8D-28F6-EE21-44BE2AFE06A9}"/>
              </a:ext>
            </a:extLst>
          </p:cNvPr>
          <p:cNvSpPr/>
          <p:nvPr/>
        </p:nvSpPr>
        <p:spPr>
          <a:xfrm>
            <a:off x="6967592" y="488301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0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6DD261B6-F894-3529-D0F0-14EBDCEC65B2}"/>
              </a:ext>
            </a:extLst>
          </p:cNvPr>
          <p:cNvSpPr/>
          <p:nvPr/>
        </p:nvSpPr>
        <p:spPr>
          <a:xfrm>
            <a:off x="7872297" y="1729007"/>
            <a:ext cx="225158" cy="217861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>
                    <a:lumMod val="85000"/>
                    <a:lumOff val="15000"/>
                  </a:schemeClr>
                </a:solidFill>
              </a:rPr>
              <a:t>9</a:t>
            </a: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8" name="连接符: 曲线 177">
            <a:extLst>
              <a:ext uri="{FF2B5EF4-FFF2-40B4-BE49-F238E27FC236}">
                <a16:creationId xmlns:a16="http://schemas.microsoft.com/office/drawing/2014/main" id="{6653AFD7-24E2-6555-C48A-AB8F98FCDFC4}"/>
              </a:ext>
            </a:extLst>
          </p:cNvPr>
          <p:cNvCxnSpPr>
            <a:cxnSpLocks/>
            <a:stCxn id="135" idx="1"/>
            <a:endCxn id="168" idx="1"/>
          </p:cNvCxnSpPr>
          <p:nvPr/>
        </p:nvCxnSpPr>
        <p:spPr>
          <a:xfrm rot="10800000" flipH="1">
            <a:off x="6024868" y="281273"/>
            <a:ext cx="780556" cy="3404346"/>
          </a:xfrm>
          <a:prstGeom prst="curvedConnector3">
            <a:avLst>
              <a:gd name="adj1" fmla="val 35956"/>
            </a:avLst>
          </a:prstGeom>
          <a:ln>
            <a:solidFill>
              <a:srgbClr val="7030A0"/>
            </a:solidFill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373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2E4701B-8DC9-C437-528D-5E72890C2DF2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3-6 Transcation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8CBC75-7B8A-C429-7F11-8366F1F74512}"/>
              </a:ext>
            </a:extLst>
          </p:cNvPr>
          <p:cNvSpPr/>
          <p:nvPr/>
        </p:nvSpPr>
        <p:spPr>
          <a:xfrm>
            <a:off x="5292373" y="2965379"/>
            <a:ext cx="4074946" cy="21976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CA69-A1B5-2484-5E5D-1DA08BF85AD1}"/>
              </a:ext>
            </a:extLst>
          </p:cNvPr>
          <p:cNvSpPr/>
          <p:nvPr/>
        </p:nvSpPr>
        <p:spPr>
          <a:xfrm>
            <a:off x="8675938" y="3621783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C67115B-01CF-2BFC-7A66-68AF8A502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094544"/>
              </p:ext>
            </p:extLst>
          </p:nvPr>
        </p:nvGraphicFramePr>
        <p:xfrm>
          <a:off x="7561859" y="3507118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026D498-0450-C278-7DDD-ADA901517A19}"/>
              </a:ext>
            </a:extLst>
          </p:cNvPr>
          <p:cNvSpPr txBox="1"/>
          <p:nvPr/>
        </p:nvSpPr>
        <p:spPr>
          <a:xfrm>
            <a:off x="7578697" y="4014593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57F9B4BA-F57A-B9E3-690C-D5771591DFFB}"/>
              </a:ext>
            </a:extLst>
          </p:cNvPr>
          <p:cNvSpPr/>
          <p:nvPr/>
        </p:nvSpPr>
        <p:spPr>
          <a:xfrm>
            <a:off x="9474884" y="365488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E07B2582-1889-F7A5-313E-884398776973}"/>
              </a:ext>
            </a:extLst>
          </p:cNvPr>
          <p:cNvSpPr/>
          <p:nvPr/>
        </p:nvSpPr>
        <p:spPr>
          <a:xfrm>
            <a:off x="8264409" y="363431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0C65EB-9DCA-4EFD-27BE-A625D48DD382}"/>
              </a:ext>
            </a:extLst>
          </p:cNvPr>
          <p:cNvSpPr/>
          <p:nvPr/>
        </p:nvSpPr>
        <p:spPr>
          <a:xfrm>
            <a:off x="9881339" y="2958244"/>
            <a:ext cx="924155" cy="21931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C76A9D5-B8ED-9DAF-6ED6-4C9B0E6F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09504"/>
              </p:ext>
            </p:extLst>
          </p:nvPr>
        </p:nvGraphicFramePr>
        <p:xfrm>
          <a:off x="10037965" y="3370915"/>
          <a:ext cx="592694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2694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95F8F63-3C7D-982B-9CD4-7A910A957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95178"/>
              </p:ext>
            </p:extLst>
          </p:nvPr>
        </p:nvGraphicFramePr>
        <p:xfrm>
          <a:off x="7617506" y="4497638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6F2EB2B3-2844-E2EE-6D9B-B52CC3BAF726}"/>
              </a:ext>
            </a:extLst>
          </p:cNvPr>
          <p:cNvSpPr txBox="1"/>
          <p:nvPr/>
        </p:nvSpPr>
        <p:spPr>
          <a:xfrm>
            <a:off x="7455991" y="4874438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366ECAC4-FF86-D246-146D-26CCE098F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307524"/>
              </p:ext>
            </p:extLst>
          </p:nvPr>
        </p:nvGraphicFramePr>
        <p:xfrm>
          <a:off x="6824077" y="1895998"/>
          <a:ext cx="811254" cy="875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1254">
                  <a:extLst>
                    <a:ext uri="{9D8B030D-6E8A-4147-A177-3AD203B41FA5}">
                      <a16:colId xmlns:a16="http://schemas.microsoft.com/office/drawing/2014/main" val="439809963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44773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xid = 1</a:t>
                      </a:r>
                      <a:endParaRPr lang="zh-CN" alt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42125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131836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1, data1</a:t>
                      </a:r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2617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C0B13E2-CDAF-AA90-225C-B40AAE317FC2}"/>
              </a:ext>
            </a:extLst>
          </p:cNvPr>
          <p:cNvSpPr/>
          <p:nvPr/>
        </p:nvSpPr>
        <p:spPr>
          <a:xfrm>
            <a:off x="2096646" y="3216430"/>
            <a:ext cx="2596649" cy="3638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92C37-8913-296D-54B9-6D52309167C8}"/>
              </a:ext>
            </a:extLst>
          </p:cNvPr>
          <p:cNvSpPr/>
          <p:nvPr/>
        </p:nvSpPr>
        <p:spPr>
          <a:xfrm>
            <a:off x="5429668" y="3309416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DE0CDC7E-9878-6667-4C3C-C68195D57E24}"/>
              </a:ext>
            </a:extLst>
          </p:cNvPr>
          <p:cNvSpPr/>
          <p:nvPr/>
        </p:nvSpPr>
        <p:spPr>
          <a:xfrm rot="2002438">
            <a:off x="6822528" y="3454779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6EC0F3B-4C10-F8A1-6CB0-B8D9DD091476}"/>
              </a:ext>
            </a:extLst>
          </p:cNvPr>
          <p:cNvSpPr/>
          <p:nvPr/>
        </p:nvSpPr>
        <p:spPr>
          <a:xfrm>
            <a:off x="2105814" y="3780384"/>
            <a:ext cx="2646067" cy="35126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BEGIN;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WEHRE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1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8E503033-25AB-0BE2-59F8-C082D8107431}"/>
              </a:ext>
            </a:extLst>
          </p:cNvPr>
          <p:cNvSpPr/>
          <p:nvPr/>
        </p:nvSpPr>
        <p:spPr>
          <a:xfrm>
            <a:off x="4893893" y="335803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左右 26">
            <a:extLst>
              <a:ext uri="{FF2B5EF4-FFF2-40B4-BE49-F238E27FC236}">
                <a16:creationId xmlns:a16="http://schemas.microsoft.com/office/drawing/2014/main" id="{6E355FE5-7C46-18B7-7056-D1072190E252}"/>
              </a:ext>
            </a:extLst>
          </p:cNvPr>
          <p:cNvSpPr/>
          <p:nvPr/>
        </p:nvSpPr>
        <p:spPr>
          <a:xfrm>
            <a:off x="4917477" y="3860953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CC29BA0D-2ED2-EA5B-C855-84475748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956827"/>
              </p:ext>
            </p:extLst>
          </p:nvPr>
        </p:nvGraphicFramePr>
        <p:xfrm>
          <a:off x="5292373" y="2134090"/>
          <a:ext cx="1170503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164">
                  <a:extLst>
                    <a:ext uri="{9D8B030D-6E8A-4147-A177-3AD203B41FA5}">
                      <a16:colId xmlns:a16="http://schemas.microsoft.com/office/drawing/2014/main" val="399095137"/>
                    </a:ext>
                  </a:extLst>
                </a:gridCol>
                <a:gridCol w="553339">
                  <a:extLst>
                    <a:ext uri="{9D8B030D-6E8A-4147-A177-3AD203B41FA5}">
                      <a16:colId xmlns:a16="http://schemas.microsoft.com/office/drawing/2014/main" val="3871241615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事务</a:t>
                      </a:r>
                      <a:r>
                        <a:rPr lang="en-US" altLang="zh-CN" sz="1200" b="0"/>
                        <a:t>id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/>
                        <a:t>状态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5645"/>
                  </a:ext>
                </a:extLst>
              </a:tr>
              <a:tr h="1499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346812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xid =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未提交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363005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57A6F821-EE8C-28DA-ED47-A206F11A1109}"/>
              </a:ext>
            </a:extLst>
          </p:cNvPr>
          <p:cNvSpPr/>
          <p:nvPr/>
        </p:nvSpPr>
        <p:spPr>
          <a:xfrm>
            <a:off x="6625582" y="3129471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28">
            <a:extLst>
              <a:ext uri="{FF2B5EF4-FFF2-40B4-BE49-F238E27FC236}">
                <a16:creationId xmlns:a16="http://schemas.microsoft.com/office/drawing/2014/main" id="{146DF5E0-DAAC-2C06-3C3E-47A2D8ACB346}"/>
              </a:ext>
            </a:extLst>
          </p:cNvPr>
          <p:cNvCxnSpPr>
            <a:cxnSpLocks/>
          </p:cNvCxnSpPr>
          <p:nvPr/>
        </p:nvCxnSpPr>
        <p:spPr>
          <a:xfrm flipV="1">
            <a:off x="7352488" y="2738993"/>
            <a:ext cx="292792" cy="39047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0F4C5D33-37C1-5AC5-E283-4DD3E457871F}"/>
              </a:ext>
            </a:extLst>
          </p:cNvPr>
          <p:cNvCxnSpPr>
            <a:cxnSpLocks/>
          </p:cNvCxnSpPr>
          <p:nvPr/>
        </p:nvCxnSpPr>
        <p:spPr>
          <a:xfrm flipV="1">
            <a:off x="6638820" y="2790730"/>
            <a:ext cx="185257" cy="33874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05ED1D9-6D8D-6130-7082-BC362927B2A8}"/>
              </a:ext>
            </a:extLst>
          </p:cNvPr>
          <p:cNvSpPr txBox="1"/>
          <p:nvPr/>
        </p:nvSpPr>
        <p:spPr>
          <a:xfrm>
            <a:off x="7647202" y="2105534"/>
            <a:ext cx="2147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事务信息，判断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Tuple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可见性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C604C9A-D8EE-8444-618E-70BDDEE723DB}"/>
              </a:ext>
            </a:extLst>
          </p:cNvPr>
          <p:cNvSpPr/>
          <p:nvPr/>
        </p:nvSpPr>
        <p:spPr>
          <a:xfrm>
            <a:off x="5461078" y="3836433"/>
            <a:ext cx="1095976" cy="2391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 2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2F1FB21F-85A6-E6AA-CCD7-62A9C394F472}"/>
              </a:ext>
            </a:extLst>
          </p:cNvPr>
          <p:cNvSpPr/>
          <p:nvPr/>
        </p:nvSpPr>
        <p:spPr>
          <a:xfrm rot="20669168">
            <a:off x="6818660" y="3776365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85DAAA-80E7-9364-0155-6D5AB1B80F94}"/>
              </a:ext>
            </a:extLst>
          </p:cNvPr>
          <p:cNvSpPr/>
          <p:nvPr/>
        </p:nvSpPr>
        <p:spPr>
          <a:xfrm>
            <a:off x="6623392" y="4044265"/>
            <a:ext cx="729096" cy="239168"/>
          </a:xfrm>
          <a:prstGeom prst="rect">
            <a:avLst/>
          </a:prstGeom>
          <a:solidFill>
            <a:srgbClr val="FEC3B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Tuple 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14DAAD81-6792-93AB-800F-82CF3C81F60B}"/>
              </a:ext>
            </a:extLst>
          </p:cNvPr>
          <p:cNvCxnSpPr>
            <a:cxnSpLocks/>
            <a:stCxn id="22" idx="1"/>
            <a:endCxn id="28" idx="1"/>
          </p:cNvCxnSpPr>
          <p:nvPr/>
        </p:nvCxnSpPr>
        <p:spPr>
          <a:xfrm rot="10800000">
            <a:off x="5292374" y="2462410"/>
            <a:ext cx="137295" cy="966590"/>
          </a:xfrm>
          <a:prstGeom prst="curvedConnector3">
            <a:avLst>
              <a:gd name="adj1" fmla="val 266503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F7B8EBB8-33FC-A7EA-1DEA-3510589B54B7}"/>
              </a:ext>
            </a:extLst>
          </p:cNvPr>
          <p:cNvCxnSpPr>
            <a:cxnSpLocks/>
            <a:stCxn id="44" idx="1"/>
            <a:endCxn id="58" idx="2"/>
          </p:cNvCxnSpPr>
          <p:nvPr/>
        </p:nvCxnSpPr>
        <p:spPr>
          <a:xfrm rot="10800000">
            <a:off x="5269512" y="2673957"/>
            <a:ext cx="191566" cy="1282061"/>
          </a:xfrm>
          <a:prstGeom prst="curvedConnector3">
            <a:avLst>
              <a:gd name="adj1" fmla="val 21933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EF568630-EF1E-BF99-748C-D3A1C0672C2A}"/>
              </a:ext>
            </a:extLst>
          </p:cNvPr>
          <p:cNvSpPr/>
          <p:nvPr/>
        </p:nvSpPr>
        <p:spPr>
          <a:xfrm>
            <a:off x="5269512" y="264538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9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17DF80E-58E1-C952-D959-24B3EFE7DB43}"/>
              </a:ext>
            </a:extLst>
          </p:cNvPr>
          <p:cNvSpPr/>
          <p:nvPr/>
        </p:nvSpPr>
        <p:spPr>
          <a:xfrm>
            <a:off x="3800729" y="2561520"/>
            <a:ext cx="3281896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24ADA2-67C9-6F6C-F368-9E88673976B9}"/>
              </a:ext>
            </a:extLst>
          </p:cNvPr>
          <p:cNvSpPr/>
          <p:nvPr/>
        </p:nvSpPr>
        <p:spPr>
          <a:xfrm>
            <a:off x="6390543" y="3143408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43457-27B3-55C1-7737-CE107490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82224"/>
              </p:ext>
            </p:extLst>
          </p:nvPr>
        </p:nvGraphicFramePr>
        <p:xfrm>
          <a:off x="5371721" y="2980392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A48D717-BDB4-636B-8732-A3F800CAD9AF}"/>
              </a:ext>
            </a:extLst>
          </p:cNvPr>
          <p:cNvSpPr txBox="1"/>
          <p:nvPr/>
        </p:nvSpPr>
        <p:spPr>
          <a:xfrm>
            <a:off x="5388559" y="3487867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7F5093CD-52E2-3BDD-40A1-F330914C85DA}"/>
              </a:ext>
            </a:extLst>
          </p:cNvPr>
          <p:cNvSpPr/>
          <p:nvPr/>
        </p:nvSpPr>
        <p:spPr>
          <a:xfrm>
            <a:off x="7175046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C16339E4-521E-43CC-59A8-E247E5412555}"/>
              </a:ext>
            </a:extLst>
          </p:cNvPr>
          <p:cNvSpPr/>
          <p:nvPr/>
        </p:nvSpPr>
        <p:spPr>
          <a:xfrm>
            <a:off x="5999232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6969C3-B60F-6E78-0BB1-BE5ABAEF4080}"/>
              </a:ext>
            </a:extLst>
          </p:cNvPr>
          <p:cNvSpPr/>
          <p:nvPr/>
        </p:nvSpPr>
        <p:spPr>
          <a:xfrm>
            <a:off x="7592712" y="2561520"/>
            <a:ext cx="947252" cy="20882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06D0D68-EEDD-E71B-BF19-E90CFCBC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95455"/>
              </p:ext>
            </p:extLst>
          </p:nvPr>
        </p:nvGraphicFramePr>
        <p:xfrm>
          <a:off x="7725792" y="2974189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9959FEC-8C2A-04CB-3F79-CACE5013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341219"/>
              </p:ext>
            </p:extLst>
          </p:nvPr>
        </p:nvGraphicFramePr>
        <p:xfrm>
          <a:off x="5371721" y="3895541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4C9026BF-9EBA-96DB-FD1C-1AB6FCFF4C48}"/>
              </a:ext>
            </a:extLst>
          </p:cNvPr>
          <p:cNvSpPr txBox="1"/>
          <p:nvPr/>
        </p:nvSpPr>
        <p:spPr>
          <a:xfrm>
            <a:off x="5262432" y="4244841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CE7FA8-B2D0-2C43-B0CD-E1BE6A7EDA61}"/>
              </a:ext>
            </a:extLst>
          </p:cNvPr>
          <p:cNvSpPr/>
          <p:nvPr/>
        </p:nvSpPr>
        <p:spPr>
          <a:xfrm>
            <a:off x="3900936" y="3143408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D28A5DA6-C5DC-BA5D-779C-29CF749399A3}"/>
              </a:ext>
            </a:extLst>
          </p:cNvPr>
          <p:cNvSpPr/>
          <p:nvPr/>
        </p:nvSpPr>
        <p:spPr>
          <a:xfrm>
            <a:off x="4960013" y="3181816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表格 28">
            <a:extLst>
              <a:ext uri="{FF2B5EF4-FFF2-40B4-BE49-F238E27FC236}">
                <a16:creationId xmlns:a16="http://schemas.microsoft.com/office/drawing/2014/main" id="{3B912FB2-49B6-65F1-BACD-039303F6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721998"/>
              </p:ext>
            </p:extLst>
          </p:nvPr>
        </p:nvGraphicFramePr>
        <p:xfrm>
          <a:off x="8835062" y="1080581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CB3DDA55-C65B-C69F-1897-8F7979E96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12668"/>
              </p:ext>
            </p:extLst>
          </p:nvPr>
        </p:nvGraphicFramePr>
        <p:xfrm>
          <a:off x="8835062" y="2148276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1" name="表格 28">
            <a:extLst>
              <a:ext uri="{FF2B5EF4-FFF2-40B4-BE49-F238E27FC236}">
                <a16:creationId xmlns:a16="http://schemas.microsoft.com/office/drawing/2014/main" id="{E6F9B75A-4B87-5C99-6F97-EFAD60812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08440"/>
              </p:ext>
            </p:extLst>
          </p:nvPr>
        </p:nvGraphicFramePr>
        <p:xfrm>
          <a:off x="8835062" y="3208680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Tuple 1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121D994B-7621-B134-78E6-EB0B5CD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339518"/>
              </p:ext>
            </p:extLst>
          </p:nvPr>
        </p:nvGraphicFramePr>
        <p:xfrm>
          <a:off x="8835062" y="4530023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07D37D49-EC1D-D63B-257A-BC15DFCCB647}"/>
              </a:ext>
            </a:extLst>
          </p:cNvPr>
          <p:cNvSpPr txBox="1"/>
          <p:nvPr/>
        </p:nvSpPr>
        <p:spPr>
          <a:xfrm>
            <a:off x="7822564" y="3679680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82E8339A-6A2C-F0B2-3895-3A3C7A27E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6496"/>
              </p:ext>
            </p:extLst>
          </p:nvPr>
        </p:nvGraphicFramePr>
        <p:xfrm>
          <a:off x="7725792" y="3995836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849408-16AF-69CC-312A-2219D94945C6}"/>
              </a:ext>
            </a:extLst>
          </p:cNvPr>
          <p:cNvSpPr txBox="1"/>
          <p:nvPr/>
        </p:nvSpPr>
        <p:spPr>
          <a:xfrm>
            <a:off x="7650808" y="4348671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8D669040-1B91-3AD3-5F7C-5B256A1F4488}"/>
              </a:ext>
            </a:extLst>
          </p:cNvPr>
          <p:cNvCxnSpPr>
            <a:cxnSpLocks/>
          </p:cNvCxnSpPr>
          <p:nvPr/>
        </p:nvCxnSpPr>
        <p:spPr>
          <a:xfrm flipV="1">
            <a:off x="8399904" y="1080581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8">
            <a:extLst>
              <a:ext uri="{FF2B5EF4-FFF2-40B4-BE49-F238E27FC236}">
                <a16:creationId xmlns:a16="http://schemas.microsoft.com/office/drawing/2014/main" id="{F1367290-3426-BD2E-50AC-A589368D23F4}"/>
              </a:ext>
            </a:extLst>
          </p:cNvPr>
          <p:cNvCxnSpPr>
            <a:cxnSpLocks/>
          </p:cNvCxnSpPr>
          <p:nvPr/>
        </p:nvCxnSpPr>
        <p:spPr>
          <a:xfrm flipV="1">
            <a:off x="8399904" y="2022581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28">
            <a:extLst>
              <a:ext uri="{FF2B5EF4-FFF2-40B4-BE49-F238E27FC236}">
                <a16:creationId xmlns:a16="http://schemas.microsoft.com/office/drawing/2014/main" id="{73DA46CB-989B-2BEF-B27F-88CB4D81D2E2}"/>
              </a:ext>
            </a:extLst>
          </p:cNvPr>
          <p:cNvCxnSpPr>
            <a:cxnSpLocks/>
          </p:cNvCxnSpPr>
          <p:nvPr/>
        </p:nvCxnSpPr>
        <p:spPr>
          <a:xfrm flipV="1">
            <a:off x="8399904" y="2148276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28">
            <a:extLst>
              <a:ext uri="{FF2B5EF4-FFF2-40B4-BE49-F238E27FC236}">
                <a16:creationId xmlns:a16="http://schemas.microsoft.com/office/drawing/2014/main" id="{5EB3202A-9E79-0A15-C127-FF195C06F68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090276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6157B262-6E74-B06C-7086-53B35505B4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399904" y="3208680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FD48F0F2-F0C2-E05D-6E09-86F038ABA7A1}"/>
              </a:ext>
            </a:extLst>
          </p:cNvPr>
          <p:cNvCxnSpPr>
            <a:cxnSpLocks/>
          </p:cNvCxnSpPr>
          <p:nvPr/>
        </p:nvCxnSpPr>
        <p:spPr>
          <a:xfrm>
            <a:off x="8417197" y="3541820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28">
            <a:extLst>
              <a:ext uri="{FF2B5EF4-FFF2-40B4-BE49-F238E27FC236}">
                <a16:creationId xmlns:a16="http://schemas.microsoft.com/office/drawing/2014/main" id="{3A608C6F-DE6E-1EA7-3DDE-03929B321F7B}"/>
              </a:ext>
            </a:extLst>
          </p:cNvPr>
          <p:cNvCxnSpPr>
            <a:cxnSpLocks/>
          </p:cNvCxnSpPr>
          <p:nvPr/>
        </p:nvCxnSpPr>
        <p:spPr>
          <a:xfrm>
            <a:off x="8411810" y="4009519"/>
            <a:ext cx="405959" cy="52050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28">
            <a:extLst>
              <a:ext uri="{FF2B5EF4-FFF2-40B4-BE49-F238E27FC236}">
                <a16:creationId xmlns:a16="http://schemas.microsoft.com/office/drawing/2014/main" id="{C61846B0-FC1A-D52C-2AE1-0190B62D7585}"/>
              </a:ext>
            </a:extLst>
          </p:cNvPr>
          <p:cNvCxnSpPr>
            <a:cxnSpLocks/>
          </p:cNvCxnSpPr>
          <p:nvPr/>
        </p:nvCxnSpPr>
        <p:spPr>
          <a:xfrm>
            <a:off x="8402230" y="4189659"/>
            <a:ext cx="427445" cy="128236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D29971-2553-EAF0-1952-4B4EA96AB414}"/>
              </a:ext>
            </a:extLst>
          </p:cNvPr>
          <p:cNvCxnSpPr>
            <a:cxnSpLocks/>
            <a:stCxn id="22" idx="3"/>
            <a:endCxn id="60" idx="6"/>
          </p:cNvCxnSpPr>
          <p:nvPr/>
        </p:nvCxnSpPr>
        <p:spPr>
          <a:xfrm flipV="1">
            <a:off x="9600110" y="1196277"/>
            <a:ext cx="29209" cy="3804746"/>
          </a:xfrm>
          <a:prstGeom prst="curvedConnector3">
            <a:avLst>
              <a:gd name="adj1" fmla="val 1513092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189254E-A290-DECC-CE4A-5E5D7305A11F}"/>
              </a:ext>
            </a:extLst>
          </p:cNvPr>
          <p:cNvCxnSpPr>
            <a:cxnSpLocks/>
            <a:stCxn id="54" idx="6"/>
            <a:endCxn id="59" idx="6"/>
          </p:cNvCxnSpPr>
          <p:nvPr/>
        </p:nvCxnSpPr>
        <p:spPr>
          <a:xfrm flipH="1" flipV="1">
            <a:off x="9629319" y="2268508"/>
            <a:ext cx="1" cy="2944913"/>
          </a:xfrm>
          <a:prstGeom prst="curvedConnector3">
            <a:avLst>
              <a:gd name="adj1" fmla="val -2286000000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8C29080A-53E2-298B-9045-13A0DC4346EF}"/>
              </a:ext>
            </a:extLst>
          </p:cNvPr>
          <p:cNvSpPr/>
          <p:nvPr/>
        </p:nvSpPr>
        <p:spPr>
          <a:xfrm>
            <a:off x="9576335" y="499007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8AA518-FCCD-EBE0-26D3-250B78E8ED87}"/>
              </a:ext>
            </a:extLst>
          </p:cNvPr>
          <p:cNvSpPr/>
          <p:nvPr/>
        </p:nvSpPr>
        <p:spPr>
          <a:xfrm>
            <a:off x="9583601" y="518484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6FAD09-EA8B-5BCB-ED64-3D77AFB8BE85}"/>
              </a:ext>
            </a:extLst>
          </p:cNvPr>
          <p:cNvSpPr/>
          <p:nvPr/>
        </p:nvSpPr>
        <p:spPr>
          <a:xfrm>
            <a:off x="9583601" y="5351041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166D35C-BE0E-A8A9-7DC7-5CEC3A0E9611}"/>
              </a:ext>
            </a:extLst>
          </p:cNvPr>
          <p:cNvSpPr/>
          <p:nvPr/>
        </p:nvSpPr>
        <p:spPr>
          <a:xfrm>
            <a:off x="9583600" y="2239933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22B414F0-446C-0D7F-E0A7-0E7F455445A7}"/>
              </a:ext>
            </a:extLst>
          </p:cNvPr>
          <p:cNvSpPr/>
          <p:nvPr/>
        </p:nvSpPr>
        <p:spPr>
          <a:xfrm>
            <a:off x="9583600" y="116770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D4A6B06-31CB-00A7-38CF-ED41AC079CB1}"/>
              </a:ext>
            </a:extLst>
          </p:cNvPr>
          <p:cNvSpPr/>
          <p:nvPr/>
        </p:nvSpPr>
        <p:spPr>
          <a:xfrm>
            <a:off x="9589950" y="3296004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F148452B-0DC6-2FBD-23E0-703A9D76791B}"/>
              </a:ext>
            </a:extLst>
          </p:cNvPr>
          <p:cNvCxnSpPr>
            <a:cxnSpLocks/>
            <a:stCxn id="55" idx="6"/>
            <a:endCxn id="61" idx="6"/>
          </p:cNvCxnSpPr>
          <p:nvPr/>
        </p:nvCxnSpPr>
        <p:spPr>
          <a:xfrm flipV="1">
            <a:off x="9629320" y="3324579"/>
            <a:ext cx="6349" cy="2055037"/>
          </a:xfrm>
          <a:prstGeom prst="curvedConnector3">
            <a:avLst>
              <a:gd name="adj1" fmla="val 280042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C6C1B61-1BAD-A13F-118F-AF4646BBE9F5}"/>
              </a:ext>
            </a:extLst>
          </p:cNvPr>
          <p:cNvSpPr txBox="1"/>
          <p:nvPr/>
        </p:nvSpPr>
        <p:spPr>
          <a:xfrm>
            <a:off x="8539964" y="5501370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F4933F0-D643-19E6-EF36-3973FA966B24}"/>
              </a:ext>
            </a:extLst>
          </p:cNvPr>
          <p:cNvSpPr/>
          <p:nvPr/>
        </p:nvSpPr>
        <p:spPr>
          <a:xfrm>
            <a:off x="682516" y="2722534"/>
            <a:ext cx="2596649" cy="95714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1, ‘d’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2, ‘dat’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3, ‘data3’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c1 = 2;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n, ...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1" name="箭头: 左右 70">
            <a:extLst>
              <a:ext uri="{FF2B5EF4-FFF2-40B4-BE49-F238E27FC236}">
                <a16:creationId xmlns:a16="http://schemas.microsoft.com/office/drawing/2014/main" id="{D97C90CA-1BEA-208C-F1DD-C77BB875C614}"/>
              </a:ext>
            </a:extLst>
          </p:cNvPr>
          <p:cNvSpPr/>
          <p:nvPr/>
        </p:nvSpPr>
        <p:spPr>
          <a:xfrm>
            <a:off x="3375642" y="3162477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C58EC9D-3349-01FC-9A6E-57E19A76FCFF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FSM</a:t>
            </a:r>
          </a:p>
        </p:txBody>
      </p:sp>
    </p:spTree>
    <p:extLst>
      <p:ext uri="{BB962C8B-B14F-4D97-AF65-F5344CB8AC3E}">
        <p14:creationId xmlns:p14="http://schemas.microsoft.com/office/powerpoint/2010/main" val="2659553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3AC96B2-D9F5-4C9B-DD2C-4E956A5704DE}"/>
              </a:ext>
            </a:extLst>
          </p:cNvPr>
          <p:cNvSpPr/>
          <p:nvPr/>
        </p:nvSpPr>
        <p:spPr>
          <a:xfrm>
            <a:off x="3691237" y="2707824"/>
            <a:ext cx="3281896" cy="29398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5C6714-D102-4C1F-CE23-51D90AD5874B}"/>
              </a:ext>
            </a:extLst>
          </p:cNvPr>
          <p:cNvSpPr/>
          <p:nvPr/>
        </p:nvSpPr>
        <p:spPr>
          <a:xfrm>
            <a:off x="6281051" y="3289712"/>
            <a:ext cx="56159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367D9D-A806-3A1E-0BA8-C5DD0F017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120465"/>
              </p:ext>
            </p:extLst>
          </p:nvPr>
        </p:nvGraphicFramePr>
        <p:xfrm>
          <a:off x="5262229" y="3126696"/>
          <a:ext cx="561591" cy="5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905C751-A7EC-4012-94E2-5BD5163A783E}"/>
              </a:ext>
            </a:extLst>
          </p:cNvPr>
          <p:cNvSpPr txBox="1"/>
          <p:nvPr/>
        </p:nvSpPr>
        <p:spPr>
          <a:xfrm>
            <a:off x="5279067" y="3634171"/>
            <a:ext cx="600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Buffer</a:t>
            </a:r>
            <a:endParaRPr lang="zh-CN" altLang="en-US" sz="1200"/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5B840CD1-283A-744B-3497-96E09E90AA3B}"/>
              </a:ext>
            </a:extLst>
          </p:cNvPr>
          <p:cNvSpPr/>
          <p:nvPr/>
        </p:nvSpPr>
        <p:spPr>
          <a:xfrm>
            <a:off x="7065554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左右 6">
            <a:extLst>
              <a:ext uri="{FF2B5EF4-FFF2-40B4-BE49-F238E27FC236}">
                <a16:creationId xmlns:a16="http://schemas.microsoft.com/office/drawing/2014/main" id="{A1E38656-521D-AD99-FAD9-954E3109F8B4}"/>
              </a:ext>
            </a:extLst>
          </p:cNvPr>
          <p:cNvSpPr/>
          <p:nvPr/>
        </p:nvSpPr>
        <p:spPr>
          <a:xfrm>
            <a:off x="5889740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737B55-FBF7-8527-A2CD-EAEB1E71B4F4}"/>
              </a:ext>
            </a:extLst>
          </p:cNvPr>
          <p:cNvSpPr/>
          <p:nvPr/>
        </p:nvSpPr>
        <p:spPr>
          <a:xfrm>
            <a:off x="7483220" y="2707823"/>
            <a:ext cx="947252" cy="29105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BB7E260-C773-923B-7621-EEEE4CCBC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22952"/>
              </p:ext>
            </p:extLst>
          </p:nvPr>
        </p:nvGraphicFramePr>
        <p:xfrm>
          <a:off x="7616300" y="3120493"/>
          <a:ext cx="674112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D4C6628-0054-FB5A-8ADD-77BDAF9A0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18002"/>
              </p:ext>
            </p:extLst>
          </p:nvPr>
        </p:nvGraphicFramePr>
        <p:xfrm>
          <a:off x="5262229" y="4041845"/>
          <a:ext cx="561591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591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D73B057-C9A9-4579-09F9-F76DAC55D441}"/>
              </a:ext>
            </a:extLst>
          </p:cNvPr>
          <p:cNvSpPr txBox="1"/>
          <p:nvPr/>
        </p:nvSpPr>
        <p:spPr>
          <a:xfrm>
            <a:off x="5152940" y="4391145"/>
            <a:ext cx="952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Wal Buffer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D8DC2-1267-9D71-659F-024E767FDC9C}"/>
              </a:ext>
            </a:extLst>
          </p:cNvPr>
          <p:cNvSpPr/>
          <p:nvPr/>
        </p:nvSpPr>
        <p:spPr>
          <a:xfrm>
            <a:off x="3791444" y="3289712"/>
            <a:ext cx="992990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Transcation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13F321A9-5CAC-963D-A629-3F8A15B19BC3}"/>
              </a:ext>
            </a:extLst>
          </p:cNvPr>
          <p:cNvSpPr/>
          <p:nvPr/>
        </p:nvSpPr>
        <p:spPr>
          <a:xfrm>
            <a:off x="4850521" y="3328120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" name="表格 28">
            <a:extLst>
              <a:ext uri="{FF2B5EF4-FFF2-40B4-BE49-F238E27FC236}">
                <a16:creationId xmlns:a16="http://schemas.microsoft.com/office/drawing/2014/main" id="{25F9CAAF-AC19-D3BF-5A05-600A858EE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63327"/>
              </p:ext>
            </p:extLst>
          </p:nvPr>
        </p:nvGraphicFramePr>
        <p:xfrm>
          <a:off x="8725569" y="1226885"/>
          <a:ext cx="86293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93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x, ‘datax’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92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5" name="表格 28">
            <a:extLst>
              <a:ext uri="{FF2B5EF4-FFF2-40B4-BE49-F238E27FC236}">
                <a16:creationId xmlns:a16="http://schemas.microsoft.com/office/drawing/2014/main" id="{9DC07CBC-4B06-2E7A-6644-44FA6742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13729"/>
              </p:ext>
            </p:extLst>
          </p:nvPr>
        </p:nvGraphicFramePr>
        <p:xfrm>
          <a:off x="8725569" y="2294580"/>
          <a:ext cx="882121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(x, ‘datax’)</a:t>
                      </a:r>
                      <a:endParaRPr lang="zh-CN" altLang="en-US" sz="100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6" name="表格 28">
            <a:extLst>
              <a:ext uri="{FF2B5EF4-FFF2-40B4-BE49-F238E27FC236}">
                <a16:creationId xmlns:a16="http://schemas.microsoft.com/office/drawing/2014/main" id="{3D8CC065-72CC-BED5-C526-5E8E27F4F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98102"/>
              </p:ext>
            </p:extLst>
          </p:nvPr>
        </p:nvGraphicFramePr>
        <p:xfrm>
          <a:off x="8725570" y="3354984"/>
          <a:ext cx="882120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2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04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/>
                        <a:t>PageHeader</a:t>
                      </a:r>
                      <a:endParaRPr lang="zh-CN" altLang="en-US" sz="10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zh-CN" sz="1000" strike="sngStrike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z, ‘dataz’</a:t>
                      </a:r>
                      <a:r>
                        <a:rPr lang="en-US" altLang="zh-CN" sz="1000" strike="sngStrike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zh-CN" altLang="en-US" sz="1000" strike="sngStrike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04965">
                <a:tc>
                  <a:txBody>
                    <a:bodyPr/>
                    <a:lstStyle/>
                    <a:p>
                      <a:pPr algn="ctr"/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15F1D507-36B2-14CC-1E67-6CF588267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58697"/>
              </p:ext>
            </p:extLst>
          </p:nvPr>
        </p:nvGraphicFramePr>
        <p:xfrm>
          <a:off x="8725570" y="4676327"/>
          <a:ext cx="765048" cy="94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504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>
                          <a:solidFill>
                            <a:schemeClr val="tx1"/>
                          </a:solidFill>
                        </a:rPr>
                        <a:t>PageHeader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无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770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>
                          <a:solidFill>
                            <a:srgbClr val="FF0000"/>
                          </a:solidFill>
                        </a:rPr>
                        <a:t>有标记删除</a:t>
                      </a:r>
                      <a:endParaRPr lang="zh-CN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87A3212C-609F-7B2C-0E17-57BA33A9C3A8}"/>
              </a:ext>
            </a:extLst>
          </p:cNvPr>
          <p:cNvSpPr txBox="1"/>
          <p:nvPr/>
        </p:nvSpPr>
        <p:spPr>
          <a:xfrm>
            <a:off x="7713072" y="3825984"/>
            <a:ext cx="5773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98ACC02E-86E4-66AD-7301-CB995A0D6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946901"/>
              </p:ext>
            </p:extLst>
          </p:nvPr>
        </p:nvGraphicFramePr>
        <p:xfrm>
          <a:off x="7616300" y="4142140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Fsm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1605DEC9-AC28-0113-16F9-B7AAF35098BA}"/>
              </a:ext>
            </a:extLst>
          </p:cNvPr>
          <p:cNvSpPr txBox="1"/>
          <p:nvPr/>
        </p:nvSpPr>
        <p:spPr>
          <a:xfrm>
            <a:off x="7541316" y="4494975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Fsm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cxnSp>
        <p:nvCxnSpPr>
          <p:cNvPr id="21" name="直接箭头连接符 28">
            <a:extLst>
              <a:ext uri="{FF2B5EF4-FFF2-40B4-BE49-F238E27FC236}">
                <a16:creationId xmlns:a16="http://schemas.microsoft.com/office/drawing/2014/main" id="{81DA3451-AE76-E650-5264-E8444F9D2E92}"/>
              </a:ext>
            </a:extLst>
          </p:cNvPr>
          <p:cNvCxnSpPr>
            <a:cxnSpLocks/>
          </p:cNvCxnSpPr>
          <p:nvPr/>
        </p:nvCxnSpPr>
        <p:spPr>
          <a:xfrm flipV="1">
            <a:off x="8290412" y="1226885"/>
            <a:ext cx="435158" cy="19004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8">
            <a:extLst>
              <a:ext uri="{FF2B5EF4-FFF2-40B4-BE49-F238E27FC236}">
                <a16:creationId xmlns:a16="http://schemas.microsoft.com/office/drawing/2014/main" id="{0CAF1F1F-CEB5-6F27-944A-E889B29BF3BF}"/>
              </a:ext>
            </a:extLst>
          </p:cNvPr>
          <p:cNvCxnSpPr>
            <a:cxnSpLocks/>
          </p:cNvCxnSpPr>
          <p:nvPr/>
        </p:nvCxnSpPr>
        <p:spPr>
          <a:xfrm flipV="1">
            <a:off x="8290412" y="2168885"/>
            <a:ext cx="417865" cy="113989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8">
            <a:extLst>
              <a:ext uri="{FF2B5EF4-FFF2-40B4-BE49-F238E27FC236}">
                <a16:creationId xmlns:a16="http://schemas.microsoft.com/office/drawing/2014/main" id="{8403DABE-5555-9BE5-BD3C-431ECAB59430}"/>
              </a:ext>
            </a:extLst>
          </p:cNvPr>
          <p:cNvCxnSpPr>
            <a:cxnSpLocks/>
          </p:cNvCxnSpPr>
          <p:nvPr/>
        </p:nvCxnSpPr>
        <p:spPr>
          <a:xfrm flipV="1">
            <a:off x="8290412" y="2294580"/>
            <a:ext cx="435158" cy="101420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4FFE9DBE-F387-2485-C885-19BDF2CAB44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236580"/>
            <a:ext cx="417865" cy="2607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8">
            <a:extLst>
              <a:ext uri="{FF2B5EF4-FFF2-40B4-BE49-F238E27FC236}">
                <a16:creationId xmlns:a16="http://schemas.microsoft.com/office/drawing/2014/main" id="{C739C5E3-7E11-84C3-A3F2-BA65DAED896F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8290412" y="3354984"/>
            <a:ext cx="435158" cy="14230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8">
            <a:extLst>
              <a:ext uri="{FF2B5EF4-FFF2-40B4-BE49-F238E27FC236}">
                <a16:creationId xmlns:a16="http://schemas.microsoft.com/office/drawing/2014/main" id="{1C04BFD5-EBDF-07CB-DD60-9BC223931D8D}"/>
              </a:ext>
            </a:extLst>
          </p:cNvPr>
          <p:cNvCxnSpPr>
            <a:cxnSpLocks/>
          </p:cNvCxnSpPr>
          <p:nvPr/>
        </p:nvCxnSpPr>
        <p:spPr>
          <a:xfrm>
            <a:off x="8307705" y="3688124"/>
            <a:ext cx="400572" cy="61615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8">
            <a:extLst>
              <a:ext uri="{FF2B5EF4-FFF2-40B4-BE49-F238E27FC236}">
                <a16:creationId xmlns:a16="http://schemas.microsoft.com/office/drawing/2014/main" id="{D5DB21CD-D67F-73BC-75EE-F760C6A77088}"/>
              </a:ext>
            </a:extLst>
          </p:cNvPr>
          <p:cNvCxnSpPr>
            <a:cxnSpLocks/>
          </p:cNvCxnSpPr>
          <p:nvPr/>
        </p:nvCxnSpPr>
        <p:spPr>
          <a:xfrm flipV="1">
            <a:off x="8297523" y="4676327"/>
            <a:ext cx="410754" cy="26521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8">
            <a:extLst>
              <a:ext uri="{FF2B5EF4-FFF2-40B4-BE49-F238E27FC236}">
                <a16:creationId xmlns:a16="http://schemas.microsoft.com/office/drawing/2014/main" id="{C39DD9D6-0B53-EEA4-97E0-5A0EB11184B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8301299" y="5130053"/>
            <a:ext cx="418884" cy="4882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D65E8BE1-FE54-8968-324B-2E8B402F246C}"/>
              </a:ext>
            </a:extLst>
          </p:cNvPr>
          <p:cNvCxnSpPr>
            <a:cxnSpLocks/>
            <a:stCxn id="32" idx="6"/>
            <a:endCxn id="47" idx="6"/>
          </p:cNvCxnSpPr>
          <p:nvPr/>
        </p:nvCxnSpPr>
        <p:spPr>
          <a:xfrm flipV="1">
            <a:off x="9519828" y="1303505"/>
            <a:ext cx="85181" cy="4056220"/>
          </a:xfrm>
          <a:prstGeom prst="curvedConnector3">
            <a:avLst>
              <a:gd name="adj1" fmla="val 502555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D73AF54C-F17E-0DE3-A087-3B70976B2386}"/>
              </a:ext>
            </a:extLst>
          </p:cNvPr>
          <p:cNvCxnSpPr>
            <a:cxnSpLocks/>
          </p:cNvCxnSpPr>
          <p:nvPr/>
        </p:nvCxnSpPr>
        <p:spPr>
          <a:xfrm flipV="1">
            <a:off x="9540931" y="2383000"/>
            <a:ext cx="87862" cy="2594145"/>
          </a:xfrm>
          <a:prstGeom prst="curvedConnector3">
            <a:avLst>
              <a:gd name="adj1" fmla="val 439680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2D6BCAC8-213E-EAD6-4FF6-1A97C45E68B7}"/>
              </a:ext>
            </a:extLst>
          </p:cNvPr>
          <p:cNvSpPr/>
          <p:nvPr/>
        </p:nvSpPr>
        <p:spPr>
          <a:xfrm>
            <a:off x="9466843" y="513638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D8E181D-19EA-E094-E861-E35B0076D5A0}"/>
              </a:ext>
            </a:extLst>
          </p:cNvPr>
          <p:cNvSpPr/>
          <p:nvPr/>
        </p:nvSpPr>
        <p:spPr>
          <a:xfrm>
            <a:off x="9474109" y="533115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73C7EF-193B-5222-5F4D-E9B39663BDD1}"/>
              </a:ext>
            </a:extLst>
          </p:cNvPr>
          <p:cNvSpPr/>
          <p:nvPr/>
        </p:nvSpPr>
        <p:spPr>
          <a:xfrm>
            <a:off x="9474109" y="5497345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6276FF38-6C0D-C45B-D598-42E2B378255E}"/>
              </a:ext>
            </a:extLst>
          </p:cNvPr>
          <p:cNvSpPr/>
          <p:nvPr/>
        </p:nvSpPr>
        <p:spPr>
          <a:xfrm>
            <a:off x="9474108" y="2386237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C78D3C9-AC92-DC66-2153-0AD726D6D8D0}"/>
              </a:ext>
            </a:extLst>
          </p:cNvPr>
          <p:cNvSpPr/>
          <p:nvPr/>
        </p:nvSpPr>
        <p:spPr>
          <a:xfrm>
            <a:off x="9474108" y="1314006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A16681-9D9E-D1DA-5513-8EC28D9983E8}"/>
              </a:ext>
            </a:extLst>
          </p:cNvPr>
          <p:cNvSpPr/>
          <p:nvPr/>
        </p:nvSpPr>
        <p:spPr>
          <a:xfrm>
            <a:off x="9572906" y="3427669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9C9FBB37-6200-9664-3081-EE4C96714A4E}"/>
              </a:ext>
            </a:extLst>
          </p:cNvPr>
          <p:cNvCxnSpPr>
            <a:cxnSpLocks/>
            <a:stCxn id="33" idx="6"/>
            <a:endCxn id="36" idx="6"/>
          </p:cNvCxnSpPr>
          <p:nvPr/>
        </p:nvCxnSpPr>
        <p:spPr>
          <a:xfrm flipV="1">
            <a:off x="9519828" y="3456244"/>
            <a:ext cx="98797" cy="2069676"/>
          </a:xfrm>
          <a:prstGeom prst="curvedConnector3">
            <a:avLst>
              <a:gd name="adj1" fmla="val 402084"/>
            </a:avLst>
          </a:prstGeom>
          <a:ln>
            <a:solidFill>
              <a:schemeClr val="accent4">
                <a:lumMod val="7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1D721A7-5C31-2A7E-1435-B51FCB47751F}"/>
              </a:ext>
            </a:extLst>
          </p:cNvPr>
          <p:cNvSpPr txBox="1"/>
          <p:nvPr/>
        </p:nvSpPr>
        <p:spPr>
          <a:xfrm>
            <a:off x="8430472" y="5647674"/>
            <a:ext cx="1786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记录</a:t>
            </a:r>
            <a:r>
              <a:rPr lang="en-US" altLang="zh-CN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Page</a:t>
            </a:r>
            <a:r>
              <a:rPr lang="zh-CN" altLang="en-US" sz="120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空闲空间大小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285BA1E-0CDB-F421-37AF-1AA5EA23B690}"/>
              </a:ext>
            </a:extLst>
          </p:cNvPr>
          <p:cNvSpPr/>
          <p:nvPr/>
        </p:nvSpPr>
        <p:spPr>
          <a:xfrm>
            <a:off x="636457" y="2878726"/>
            <a:ext cx="2596649" cy="126341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x, ‘datax’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y, ‘datay’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00B050"/>
                </a:solidFill>
                <a:latin typeface="Consolas" panose="020B0609020204030204" pitchFamily="49" charset="0"/>
              </a:rPr>
              <a:t>z, ‘dataz’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x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 DELETE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z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0" name="箭头: 左右 39">
            <a:extLst>
              <a:ext uri="{FF2B5EF4-FFF2-40B4-BE49-F238E27FC236}">
                <a16:creationId xmlns:a16="http://schemas.microsoft.com/office/drawing/2014/main" id="{2DC8248F-5F67-3409-3C51-676E6B742DD8}"/>
              </a:ext>
            </a:extLst>
          </p:cNvPr>
          <p:cNvSpPr/>
          <p:nvPr/>
        </p:nvSpPr>
        <p:spPr>
          <a:xfrm>
            <a:off x="3266150" y="3308781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1CC1A4-3C11-E517-44EB-61CC5060AA2B}"/>
              </a:ext>
            </a:extLst>
          </p:cNvPr>
          <p:cNvSpPr txBox="1"/>
          <p:nvPr/>
        </p:nvSpPr>
        <p:spPr>
          <a:xfrm>
            <a:off x="7560619" y="5274999"/>
            <a:ext cx="9544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t1</a:t>
            </a:r>
            <a:r>
              <a:rPr lang="zh-CN" altLang="en-US" sz="1200"/>
              <a:t> </a:t>
            </a:r>
            <a:r>
              <a:rPr lang="en-US" altLang="zh-CN" sz="1200"/>
              <a:t>Vm</a:t>
            </a:r>
            <a:r>
              <a:rPr lang="zh-CN" altLang="en-US" sz="1200"/>
              <a:t> </a:t>
            </a:r>
            <a:r>
              <a:rPr lang="en-US" altLang="zh-CN" sz="1200"/>
              <a:t>File</a:t>
            </a:r>
            <a:endParaRPr lang="zh-CN" altLang="en-US" sz="120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99BC6B45-C82C-3292-D638-8A1D087DC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17"/>
              </p:ext>
            </p:extLst>
          </p:nvPr>
        </p:nvGraphicFramePr>
        <p:xfrm>
          <a:off x="7627187" y="4941653"/>
          <a:ext cx="674112" cy="37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112">
                  <a:extLst>
                    <a:ext uri="{9D8B030D-6E8A-4147-A177-3AD203B41FA5}">
                      <a16:colId xmlns:a16="http://schemas.microsoft.com/office/drawing/2014/main" val="3677781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Vm 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0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164450"/>
                  </a:ext>
                </a:extLst>
              </a:tr>
            </a:tbl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FAAAC6A0-322A-7425-A7CC-D30D248BE6FB}"/>
              </a:ext>
            </a:extLst>
          </p:cNvPr>
          <p:cNvSpPr/>
          <p:nvPr/>
        </p:nvSpPr>
        <p:spPr>
          <a:xfrm>
            <a:off x="9589415" y="2357662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73B39D7F-AD76-6F0E-8542-354810359CC2}"/>
              </a:ext>
            </a:extLst>
          </p:cNvPr>
          <p:cNvSpPr/>
          <p:nvPr/>
        </p:nvSpPr>
        <p:spPr>
          <a:xfrm>
            <a:off x="9559290" y="1274930"/>
            <a:ext cx="45719" cy="571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95B6FC1-E33D-0648-0093-58B822F6741D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3-7 VM</a:t>
            </a:r>
          </a:p>
        </p:txBody>
      </p:sp>
    </p:spTree>
    <p:extLst>
      <p:ext uri="{BB962C8B-B14F-4D97-AF65-F5344CB8AC3E}">
        <p14:creationId xmlns:p14="http://schemas.microsoft.com/office/powerpoint/2010/main" val="238052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二、数据库安全</a:t>
            </a:r>
          </a:p>
        </p:txBody>
      </p:sp>
    </p:spTree>
    <p:extLst>
      <p:ext uri="{BB962C8B-B14F-4D97-AF65-F5344CB8AC3E}">
        <p14:creationId xmlns:p14="http://schemas.microsoft.com/office/powerpoint/2010/main" val="1520150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6392346B-112F-9FA6-0D3B-E3126997577E}"/>
              </a:ext>
            </a:extLst>
          </p:cNvPr>
          <p:cNvSpPr/>
          <p:nvPr/>
        </p:nvSpPr>
        <p:spPr>
          <a:xfrm>
            <a:off x="7493277" y="2821192"/>
            <a:ext cx="2032553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7A86CA8B-9DAE-54BD-0846-EC4273B3F2AC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一、数据库安全架构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D67A8B1-2022-6C19-68C4-F5D97E60A0B7}"/>
              </a:ext>
            </a:extLst>
          </p:cNvPr>
          <p:cNvSpPr/>
          <p:nvPr/>
        </p:nvSpPr>
        <p:spPr>
          <a:xfrm>
            <a:off x="8015497" y="15985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50E7427-7E9B-78AD-A40E-A804D54F3A89}"/>
              </a:ext>
            </a:extLst>
          </p:cNvPr>
          <p:cNvSpPr/>
          <p:nvPr/>
        </p:nvSpPr>
        <p:spPr>
          <a:xfrm>
            <a:off x="8015496" y="21465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09A0A92-0C01-4BDA-3006-E041A8D065AF}"/>
              </a:ext>
            </a:extLst>
          </p:cNvPr>
          <p:cNvSpPr/>
          <p:nvPr/>
        </p:nvSpPr>
        <p:spPr>
          <a:xfrm>
            <a:off x="8015496" y="309496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9D9651F-9752-24E3-971F-1BFF1C69B833}"/>
              </a:ext>
            </a:extLst>
          </p:cNvPr>
          <p:cNvSpPr/>
          <p:nvPr/>
        </p:nvSpPr>
        <p:spPr>
          <a:xfrm>
            <a:off x="8015496" y="361202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A9E1B35-5C7E-267C-4FEE-E69CB1112D89}"/>
              </a:ext>
            </a:extLst>
          </p:cNvPr>
          <p:cNvSpPr/>
          <p:nvPr/>
        </p:nvSpPr>
        <p:spPr>
          <a:xfrm>
            <a:off x="8015496" y="4509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27A7C53-7FF1-4BD6-565A-5127A5BB23B7}"/>
              </a:ext>
            </a:extLst>
          </p:cNvPr>
          <p:cNvSpPr/>
          <p:nvPr/>
        </p:nvSpPr>
        <p:spPr>
          <a:xfrm>
            <a:off x="6462339" y="214650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278E68B-D641-CABB-DE81-092E6BE01EF3}"/>
              </a:ext>
            </a:extLst>
          </p:cNvPr>
          <p:cNvSpPr/>
          <p:nvPr/>
        </p:nvSpPr>
        <p:spPr>
          <a:xfrm>
            <a:off x="6462338" y="25018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安全传输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8AB65B83-3F3B-A353-0008-A665828F20EA}"/>
              </a:ext>
            </a:extLst>
          </p:cNvPr>
          <p:cNvSpPr/>
          <p:nvPr/>
        </p:nvSpPr>
        <p:spPr>
          <a:xfrm>
            <a:off x="6462337" y="2951678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加密函数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1DBE1D78-1429-67DE-2C98-885112C64245}"/>
              </a:ext>
            </a:extLst>
          </p:cNvPr>
          <p:cNvSpPr/>
          <p:nvPr/>
        </p:nvSpPr>
        <p:spPr>
          <a:xfrm>
            <a:off x="6462337" y="3348411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94B1F61-66D8-31ED-F86C-DB7C4A4AD770}"/>
              </a:ext>
            </a:extLst>
          </p:cNvPr>
          <p:cNvSpPr/>
          <p:nvPr/>
        </p:nvSpPr>
        <p:spPr>
          <a:xfrm>
            <a:off x="6453999" y="3849697"/>
            <a:ext cx="85476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0055310-E377-664B-97BB-B3480D177B67}"/>
              </a:ext>
            </a:extLst>
          </p:cNvPr>
          <p:cNvSpPr/>
          <p:nvPr/>
        </p:nvSpPr>
        <p:spPr>
          <a:xfrm>
            <a:off x="9833520" y="2898250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安全审计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ACEBB28-383E-7C10-D411-DA9082F33B8B}"/>
              </a:ext>
            </a:extLst>
          </p:cNvPr>
          <p:cNvSpPr/>
          <p:nvPr/>
        </p:nvSpPr>
        <p:spPr>
          <a:xfrm>
            <a:off x="9833521" y="210300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身份认证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62D8B83-1771-3624-853D-7B8983846910}"/>
              </a:ext>
            </a:extLst>
          </p:cNvPr>
          <p:cNvSpPr/>
          <p:nvPr/>
        </p:nvSpPr>
        <p:spPr>
          <a:xfrm>
            <a:off x="9833520" y="2483535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访问控制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72DD37D-556D-0630-6915-0F7B1C489E13}"/>
              </a:ext>
            </a:extLst>
          </p:cNvPr>
          <p:cNvSpPr/>
          <p:nvPr/>
        </p:nvSpPr>
        <p:spPr>
          <a:xfrm>
            <a:off x="9810113" y="4160973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数据脱敏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084F614-53A2-80EB-983E-E8DD341AD517}"/>
              </a:ext>
            </a:extLst>
          </p:cNvPr>
          <p:cNvSpPr/>
          <p:nvPr/>
        </p:nvSpPr>
        <p:spPr>
          <a:xfrm>
            <a:off x="9833520" y="3322479"/>
            <a:ext cx="957881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数据防篡改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D3610C5-B2B2-7738-9E00-1C57244F52F9}"/>
              </a:ext>
            </a:extLst>
          </p:cNvPr>
          <p:cNvSpPr/>
          <p:nvPr/>
        </p:nvSpPr>
        <p:spPr>
          <a:xfrm>
            <a:off x="9811773" y="3728821"/>
            <a:ext cx="957880" cy="2534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数据发现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CC63BB7F-D6CF-C3E9-6FA6-DBDA9FF58489}"/>
              </a:ext>
            </a:extLst>
          </p:cNvPr>
          <p:cNvCxnSpPr>
            <a:cxnSpLocks/>
            <a:stCxn id="49" idx="3"/>
            <a:endCxn id="38" idx="1"/>
          </p:cNvCxnSpPr>
          <p:nvPr/>
        </p:nvCxnSpPr>
        <p:spPr>
          <a:xfrm>
            <a:off x="7317104" y="2273232"/>
            <a:ext cx="698392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B6240-BE51-DB67-6043-0990E77B1606}"/>
              </a:ext>
            </a:extLst>
          </p:cNvPr>
          <p:cNvCxnSpPr>
            <a:cxnSpLocks/>
          </p:cNvCxnSpPr>
          <p:nvPr/>
        </p:nvCxnSpPr>
        <p:spPr>
          <a:xfrm flipH="1">
            <a:off x="8509553" y="1851995"/>
            <a:ext cx="1" cy="29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CE861F5-27F2-5FFD-BC9B-4151769FA490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>
            <a:off x="8509554" y="2399956"/>
            <a:ext cx="0" cy="69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FE2C1766-2746-972D-391C-C77C0E832A96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>
            <a:off x="8509554" y="3348411"/>
            <a:ext cx="0" cy="2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C33A046-30AB-8DB9-9917-E42FB593F6D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>
            <a:off x="8509554" y="3865468"/>
            <a:ext cx="0" cy="643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95483A0-E841-295A-F878-8BED89D8DC91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317103" y="2628602"/>
            <a:ext cx="1192450" cy="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CDBCBC3F-29E6-F330-93EC-E9C162219B75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7317102" y="3078402"/>
            <a:ext cx="689410" cy="6656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0CA1E1E-BA96-409E-D4E0-E25B37C908E1}"/>
              </a:ext>
            </a:extLst>
          </p:cNvPr>
          <p:cNvCxnSpPr>
            <a:cxnSpLocks/>
            <a:stCxn id="55" idx="3"/>
            <a:endCxn id="42" idx="1"/>
          </p:cNvCxnSpPr>
          <p:nvPr/>
        </p:nvCxnSpPr>
        <p:spPr>
          <a:xfrm flipV="1">
            <a:off x="7317102" y="3221687"/>
            <a:ext cx="698394" cy="25344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B1C31AA2-B420-29BE-5162-5999BEAD7C55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7308764" y="3976421"/>
            <a:ext cx="1200789" cy="1656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7E3BB284-385D-D769-5E98-1510882EF87A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8509553" y="2229729"/>
            <a:ext cx="1323968" cy="71699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0720A5B-32FC-3687-CE12-40B060453F58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9012595" y="2610259"/>
            <a:ext cx="820925" cy="49580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3FC6F070-A1F7-1194-F71F-661F185D73B2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9030944" y="3024974"/>
            <a:ext cx="802576" cy="133245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2EA52695-77F5-E289-EEE6-1A8B0CDAD0F3}"/>
              </a:ext>
            </a:extLst>
          </p:cNvPr>
          <p:cNvCxnSpPr>
            <a:cxnSpLocks/>
            <a:stCxn id="61" idx="1"/>
            <a:endCxn id="42" idx="3"/>
          </p:cNvCxnSpPr>
          <p:nvPr/>
        </p:nvCxnSpPr>
        <p:spPr>
          <a:xfrm flipH="1" flipV="1">
            <a:off x="9003611" y="3221687"/>
            <a:ext cx="829909" cy="2275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73C03731-C920-8EC2-8D13-46A79C853D3C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9027018" y="3315598"/>
            <a:ext cx="784755" cy="53994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B411CAB3-9ED5-29F9-5245-99ECFD884F00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8990848" y="3348411"/>
            <a:ext cx="819265" cy="93928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3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42BBB6-D5C3-A642-1925-917B42018CE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F6CBF6-1B87-0303-8713-AF9315B2BFF1}"/>
              </a:ext>
            </a:extLst>
          </p:cNvPr>
          <p:cNvSpPr/>
          <p:nvPr/>
        </p:nvSpPr>
        <p:spPr>
          <a:xfrm>
            <a:off x="6807477" y="2305050"/>
            <a:ext cx="2032553" cy="19549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8B71E7-68E2-EBAE-D1BA-8AE0C124CFE7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A42F34-2C50-D6B8-F7D9-1C55C5F8AADE}"/>
              </a:ext>
            </a:extLst>
          </p:cNvPr>
          <p:cNvSpPr/>
          <p:nvPr/>
        </p:nvSpPr>
        <p:spPr>
          <a:xfrm>
            <a:off x="7230924" y="2699721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3BA89A9-DB3A-DBD4-FFEC-86F813A56292}"/>
              </a:ext>
            </a:extLst>
          </p:cNvPr>
          <p:cNvSpPr/>
          <p:nvPr/>
        </p:nvSpPr>
        <p:spPr>
          <a:xfrm>
            <a:off x="7230925" y="3181726"/>
            <a:ext cx="118565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缓存模块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6E548-C160-15FD-3876-165E4ED3DB13}"/>
              </a:ext>
            </a:extLst>
          </p:cNvPr>
          <p:cNvSpPr/>
          <p:nvPr/>
        </p:nvSpPr>
        <p:spPr>
          <a:xfrm>
            <a:off x="7329694" y="4584759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4CDFE31-BB32-799A-FCF3-9280D5C23B3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7823751" y="1981141"/>
            <a:ext cx="1" cy="71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A8D5E2-E9A7-F5F9-CD43-BFEE67E1B33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823751" y="2953169"/>
            <a:ext cx="1" cy="22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84CC19-3AF6-470C-9AC9-3C1CCF99B0FC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7823751" y="3954293"/>
            <a:ext cx="1" cy="63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F6D4A14-66BD-D3AC-1801-9C6926BEF194}"/>
              </a:ext>
            </a:extLst>
          </p:cNvPr>
          <p:cNvSpPr/>
          <p:nvPr/>
        </p:nvSpPr>
        <p:spPr>
          <a:xfrm>
            <a:off x="7230924" y="3700845"/>
            <a:ext cx="1185654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密态等值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DD2D97-0A52-963F-EF21-34559FD27C3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823751" y="3435174"/>
            <a:ext cx="1" cy="2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E6F9A2FD-A37F-596D-15FC-7FC254F18549}"/>
              </a:ext>
            </a:extLst>
          </p:cNvPr>
          <p:cNvSpPr/>
          <p:nvPr/>
        </p:nvSpPr>
        <p:spPr>
          <a:xfrm>
            <a:off x="7335353" y="516211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D0BA7C4-6D6B-ADE0-8D53-A73F93A1AF73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>
            <a:off x="7823752" y="4838207"/>
            <a:ext cx="5659" cy="323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95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81B762C-66EA-A745-8F36-927DFA55D396}"/>
              </a:ext>
            </a:extLst>
          </p:cNvPr>
          <p:cNvSpPr/>
          <p:nvPr/>
        </p:nvSpPr>
        <p:spPr>
          <a:xfrm>
            <a:off x="1324330" y="1641224"/>
            <a:ext cx="1492470" cy="134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84BA94-4A93-DB46-9A25-7BC46CDC9C7F}"/>
              </a:ext>
            </a:extLst>
          </p:cNvPr>
          <p:cNvSpPr/>
          <p:nvPr/>
        </p:nvSpPr>
        <p:spPr>
          <a:xfrm>
            <a:off x="1562172" y="2060434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B8DC26-C322-6146-A53B-6201489207AD}"/>
              </a:ext>
            </a:extLst>
          </p:cNvPr>
          <p:cNvSpPr/>
          <p:nvPr/>
        </p:nvSpPr>
        <p:spPr>
          <a:xfrm>
            <a:off x="1562171" y="2475592"/>
            <a:ext cx="988115" cy="25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F7087-9431-194F-BA19-EBA9DD4ACF95}"/>
              </a:ext>
            </a:extLst>
          </p:cNvPr>
          <p:cNvSpPr/>
          <p:nvPr/>
        </p:nvSpPr>
        <p:spPr>
          <a:xfrm>
            <a:off x="3445440" y="1198158"/>
            <a:ext cx="5832742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D773055-8912-FF42-88F6-0BE23BF302C5}"/>
              </a:ext>
            </a:extLst>
          </p:cNvPr>
          <p:cNvSpPr txBox="1"/>
          <p:nvPr/>
        </p:nvSpPr>
        <p:spPr>
          <a:xfrm>
            <a:off x="262561" y="241576"/>
            <a:ext cx="247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一、数据库进程架构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236384-15D3-0849-9C35-AEE92E362420}"/>
              </a:ext>
            </a:extLst>
          </p:cNvPr>
          <p:cNvSpPr/>
          <p:nvPr/>
        </p:nvSpPr>
        <p:spPr>
          <a:xfrm>
            <a:off x="3647897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Postmaster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56B0B2-96B2-154B-9B17-B9B12459233A}"/>
              </a:ext>
            </a:extLst>
          </p:cNvPr>
          <p:cNvSpPr/>
          <p:nvPr/>
        </p:nvSpPr>
        <p:spPr>
          <a:xfrm>
            <a:off x="4940044" y="2479664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18B68AE-FBE2-614D-B428-4382852A2E5F}"/>
              </a:ext>
            </a:extLst>
          </p:cNvPr>
          <p:cNvSpPr/>
          <p:nvPr/>
        </p:nvSpPr>
        <p:spPr>
          <a:xfrm>
            <a:off x="5038290" y="2539232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7D7121-1084-F244-9C45-DA9ABA855E1E}"/>
              </a:ext>
            </a:extLst>
          </p:cNvPr>
          <p:cNvSpPr/>
          <p:nvPr/>
        </p:nvSpPr>
        <p:spPr>
          <a:xfrm>
            <a:off x="5206353" y="2606388"/>
            <a:ext cx="988115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Postgres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78E5D-A8FF-F249-A0D9-5A124EC78DFA}"/>
              </a:ext>
            </a:extLst>
          </p:cNvPr>
          <p:cNvSpPr/>
          <p:nvPr/>
        </p:nvSpPr>
        <p:spPr>
          <a:xfrm>
            <a:off x="6549856" y="1371345"/>
            <a:ext cx="988115" cy="13021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ShareBuffer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4870517-98D4-6740-BBA6-8C4373189C8F}"/>
              </a:ext>
            </a:extLst>
          </p:cNvPr>
          <p:cNvSpPr/>
          <p:nvPr/>
        </p:nvSpPr>
        <p:spPr>
          <a:xfrm>
            <a:off x="7891683" y="2560783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checkpointer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E2B97BC-EA9C-DE4C-BFF3-F703CAC4D1D0}"/>
              </a:ext>
            </a:extLst>
          </p:cNvPr>
          <p:cNvSpPr/>
          <p:nvPr/>
        </p:nvSpPr>
        <p:spPr>
          <a:xfrm>
            <a:off x="4958558" y="4335535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autovacuum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2D5BA5D-99FC-4942-B442-CE1F04F56DE3}"/>
              </a:ext>
            </a:extLst>
          </p:cNvPr>
          <p:cNvSpPr/>
          <p:nvPr/>
        </p:nvSpPr>
        <p:spPr>
          <a:xfrm>
            <a:off x="4958558" y="47404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archiver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8F85D1E-6BA4-024C-B691-0D2F52F3A4AC}"/>
              </a:ext>
            </a:extLst>
          </p:cNvPr>
          <p:cNvSpPr/>
          <p:nvPr/>
        </p:nvSpPr>
        <p:spPr>
          <a:xfrm>
            <a:off x="6549856" y="2873848"/>
            <a:ext cx="988115" cy="10665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ABFAA18-AFDE-BD4C-99C0-13F25AC4A6B0}"/>
              </a:ext>
            </a:extLst>
          </p:cNvPr>
          <p:cNvSpPr/>
          <p:nvPr/>
        </p:nvSpPr>
        <p:spPr>
          <a:xfrm>
            <a:off x="7868658" y="3278469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D0C27A-BBCE-3D49-BA88-A5CC7475E62C}"/>
              </a:ext>
            </a:extLst>
          </p:cNvPr>
          <p:cNvSpPr/>
          <p:nvPr/>
        </p:nvSpPr>
        <p:spPr>
          <a:xfrm>
            <a:off x="4958558" y="577970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log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275474D-1CB6-6649-996D-7EA7DB62EC60}"/>
              </a:ext>
            </a:extLst>
          </p:cNvPr>
          <p:cNvSpPr/>
          <p:nvPr/>
        </p:nvSpPr>
        <p:spPr>
          <a:xfrm>
            <a:off x="4958558" y="5363876"/>
            <a:ext cx="1217293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stat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collector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5DCF113-DF64-1E4E-B7B8-F2C9F8C90305}"/>
              </a:ext>
            </a:extLst>
          </p:cNvPr>
          <p:cNvSpPr/>
          <p:nvPr/>
        </p:nvSpPr>
        <p:spPr>
          <a:xfrm>
            <a:off x="7880516" y="2099075"/>
            <a:ext cx="1108160" cy="2564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writer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5C15E20-8131-374E-B9BA-5AB21227E820}"/>
              </a:ext>
            </a:extLst>
          </p:cNvPr>
          <p:cNvSpPr/>
          <p:nvPr/>
        </p:nvSpPr>
        <p:spPr>
          <a:xfrm>
            <a:off x="9720862" y="1193685"/>
            <a:ext cx="1728181" cy="4996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文件系统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0C9D054-95CC-5944-A990-492628D7AFD6}"/>
              </a:ext>
            </a:extLst>
          </p:cNvPr>
          <p:cNvSpPr/>
          <p:nvPr/>
        </p:nvSpPr>
        <p:spPr>
          <a:xfrm>
            <a:off x="10009099" y="2297309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99E2948-6D4C-9849-AAEB-673AB725BCE5}"/>
              </a:ext>
            </a:extLst>
          </p:cNvPr>
          <p:cNvSpPr/>
          <p:nvPr/>
        </p:nvSpPr>
        <p:spPr>
          <a:xfrm>
            <a:off x="10023542" y="2730116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索引文件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ACF3FC1-FCA5-184F-9B67-614ADBC96F41}"/>
              </a:ext>
            </a:extLst>
          </p:cNvPr>
          <p:cNvSpPr/>
          <p:nvPr/>
        </p:nvSpPr>
        <p:spPr>
          <a:xfrm>
            <a:off x="10009099" y="343984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redo</a:t>
            </a:r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31C035-7AED-C44A-9016-BA17FF038169}"/>
              </a:ext>
            </a:extLst>
          </p:cNvPr>
          <p:cNvSpPr/>
          <p:nvPr/>
        </p:nvSpPr>
        <p:spPr>
          <a:xfrm>
            <a:off x="10009099" y="3907330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事务日志文件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F5D914B-51C7-084C-B863-24A12A7083B8}"/>
              </a:ext>
            </a:extLst>
          </p:cNvPr>
          <p:cNvSpPr/>
          <p:nvPr/>
        </p:nvSpPr>
        <p:spPr>
          <a:xfrm>
            <a:off x="10009099" y="4622321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r>
              <a:rPr lang="zh-CN" altLang="en-US" sz="1200" dirty="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8CB7A24-0397-1945-BCA3-5C2380FE19FE}"/>
              </a:ext>
            </a:extLst>
          </p:cNvPr>
          <p:cNvSpPr/>
          <p:nvPr/>
        </p:nvSpPr>
        <p:spPr>
          <a:xfrm>
            <a:off x="10009099" y="5049898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FSM</a:t>
            </a:r>
            <a:r>
              <a:rPr lang="zh-CN" altLang="en-US" sz="1200" dirty="0">
                <a:solidFill>
                  <a:schemeClr val="tx1"/>
                </a:solidFill>
              </a:rPr>
              <a:t>文件文件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FDABCB8-725F-BD48-98E2-F7B91061E9BE}"/>
              </a:ext>
            </a:extLst>
          </p:cNvPr>
          <p:cNvSpPr/>
          <p:nvPr/>
        </p:nvSpPr>
        <p:spPr>
          <a:xfrm>
            <a:off x="10023542" y="1681113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系统表文件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1B2B4-5398-594E-991A-51B58C82114A}"/>
              </a:ext>
            </a:extLst>
          </p:cNvPr>
          <p:cNvSpPr/>
          <p:nvPr/>
        </p:nvSpPr>
        <p:spPr>
          <a:xfrm>
            <a:off x="10025624" y="5651494"/>
            <a:ext cx="1217293" cy="2564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日志文件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850504DC-CED8-BA49-95A3-39C5C4A8167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550286" y="2602316"/>
            <a:ext cx="109761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2885C78-1D52-8741-8EFB-3E56AE53683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636013" y="2602316"/>
            <a:ext cx="304031" cy="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3A4815D-8C9D-D64A-BA69-DC6CD5D4B851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194468" y="2022442"/>
            <a:ext cx="355388" cy="7106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>
            <a:extLst>
              <a:ext uri="{FF2B5EF4-FFF2-40B4-BE49-F238E27FC236}">
                <a16:creationId xmlns:a16="http://schemas.microsoft.com/office/drawing/2014/main" id="{8B365D81-04CF-4A46-9187-1B6BDCB2769B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6194468" y="2733112"/>
            <a:ext cx="355388" cy="6739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连接符 53">
            <a:extLst>
              <a:ext uri="{FF2B5EF4-FFF2-40B4-BE49-F238E27FC236}">
                <a16:creationId xmlns:a16="http://schemas.microsoft.com/office/drawing/2014/main" id="{06533536-3040-DB48-A260-8980DE043FCB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7537971" y="2022442"/>
            <a:ext cx="353712" cy="66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A90D36F-4CF8-FE4A-88FF-F17569108E5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7537971" y="2022442"/>
            <a:ext cx="342545" cy="20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9B24657D-55FB-7945-85D0-056F5BC9903A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7537971" y="3406681"/>
            <a:ext cx="330687" cy="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CCBDC395-6444-1440-9316-14799913556F}"/>
              </a:ext>
            </a:extLst>
          </p:cNvPr>
          <p:cNvCxnSpPr>
            <a:cxnSpLocks/>
          </p:cNvCxnSpPr>
          <p:nvPr/>
        </p:nvCxnSpPr>
        <p:spPr>
          <a:xfrm flipH="1">
            <a:off x="7586524" y="1637812"/>
            <a:ext cx="2134338" cy="2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848D742-B0F8-E748-88F1-B22913C66CFA}"/>
              </a:ext>
            </a:extLst>
          </p:cNvPr>
          <p:cNvCxnSpPr>
            <a:stCxn id="23" idx="3"/>
          </p:cNvCxnSpPr>
          <p:nvPr/>
        </p:nvCxnSpPr>
        <p:spPr>
          <a:xfrm flipV="1">
            <a:off x="6175851" y="4463746"/>
            <a:ext cx="353957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345EDF4-45B5-334F-A0DC-1567B1E144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6175851" y="4865652"/>
            <a:ext cx="3538529" cy="29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467D2A2C-DB6F-5546-B3AA-B9C0BA3A92D5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8988676" y="2227286"/>
            <a:ext cx="732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23EF7CF-9215-EF4A-87D0-589A97FB6F3F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999843" y="2688550"/>
            <a:ext cx="721019" cy="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BF00A7D-4990-874E-BAD9-8A1AAB9C6AA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9085951" y="3406681"/>
            <a:ext cx="634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A115254F-7A23-B54D-9119-FC89B30290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6175851" y="5907917"/>
            <a:ext cx="35385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56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94779F-DFCC-85E4-0466-EC225E8E58B1}"/>
              </a:ext>
            </a:extLst>
          </p:cNvPr>
          <p:cNvSpPr/>
          <p:nvPr/>
        </p:nvSpPr>
        <p:spPr>
          <a:xfrm>
            <a:off x="3553291" y="1142021"/>
            <a:ext cx="3258717" cy="32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INT, c2 TEXT ENCRYPT ..)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543626-C0FE-8FDA-35BC-1145B8BF46D2}"/>
              </a:ext>
            </a:extLst>
          </p:cNvPr>
          <p:cNvSpPr/>
          <p:nvPr/>
        </p:nvSpPr>
        <p:spPr>
          <a:xfrm>
            <a:off x="3076062" y="62447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0FCF35B-454B-CEA6-E338-69E17F55B78D}"/>
              </a:ext>
            </a:extLst>
          </p:cNvPr>
          <p:cNvSpPr/>
          <p:nvPr/>
        </p:nvSpPr>
        <p:spPr>
          <a:xfrm>
            <a:off x="6422128" y="62447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6A573A6-3600-21AF-9440-525F7E0DF2A9}"/>
              </a:ext>
            </a:extLst>
          </p:cNvPr>
          <p:cNvSpPr/>
          <p:nvPr/>
        </p:nvSpPr>
        <p:spPr>
          <a:xfrm>
            <a:off x="8941695" y="65588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2C36BE9-30D7-46D4-6629-8C13200B7003}"/>
              </a:ext>
            </a:extLst>
          </p:cNvPr>
          <p:cNvCxnSpPr>
            <a:cxnSpLocks/>
            <a:stCxn id="13" idx="2"/>
            <a:endCxn id="36" idx="0"/>
          </p:cNvCxnSpPr>
          <p:nvPr/>
        </p:nvCxnSpPr>
        <p:spPr>
          <a:xfrm>
            <a:off x="3503445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4FBCDD4-D13D-23F5-0409-21E4481AF5B4}"/>
              </a:ext>
            </a:extLst>
          </p:cNvPr>
          <p:cNvCxnSpPr>
            <a:cxnSpLocks/>
            <a:stCxn id="15" idx="2"/>
            <a:endCxn id="37" idx="0"/>
          </p:cNvCxnSpPr>
          <p:nvPr/>
        </p:nvCxnSpPr>
        <p:spPr>
          <a:xfrm>
            <a:off x="6916186" y="877921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63E8BC6-6E42-091A-043F-09EB03B1DE3E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9435753" y="909336"/>
            <a:ext cx="0" cy="4939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1CD34F3-E95C-B0BD-7319-06CFF67C8208}"/>
              </a:ext>
            </a:extLst>
          </p:cNvPr>
          <p:cNvSpPr/>
          <p:nvPr/>
        </p:nvSpPr>
        <p:spPr>
          <a:xfrm>
            <a:off x="3628207" y="2513251"/>
            <a:ext cx="2524941" cy="31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12E7F81-70F9-DADC-2B0C-ED6A707EA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56859"/>
              </p:ext>
            </p:extLst>
          </p:nvPr>
        </p:nvGraphicFramePr>
        <p:xfrm>
          <a:off x="9654935" y="1513139"/>
          <a:ext cx="19134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898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551622">
                  <a:extLst>
                    <a:ext uri="{9D8B030D-6E8A-4147-A177-3AD203B41FA5}">
                      <a16:colId xmlns:a16="http://schemas.microsoft.com/office/drawing/2014/main" val="4103038480"/>
                    </a:ext>
                  </a:extLst>
                </a:gridCol>
                <a:gridCol w="819978">
                  <a:extLst>
                    <a:ext uri="{9D8B030D-6E8A-4147-A177-3AD203B41FA5}">
                      <a16:colId xmlns:a16="http://schemas.microsoft.com/office/drawing/2014/main" val="1711004543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表名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列名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是否加密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c1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encrypt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3BE45A9-CB02-655B-9E65-B030F1DBB256}"/>
              </a:ext>
            </a:extLst>
          </p:cNvPr>
          <p:cNvCxnSpPr>
            <a:cxnSpLocks/>
          </p:cNvCxnSpPr>
          <p:nvPr/>
        </p:nvCxnSpPr>
        <p:spPr>
          <a:xfrm>
            <a:off x="3510339" y="149800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8C73903-351A-BB1C-1C9A-C3C385707ED4}"/>
              </a:ext>
            </a:extLst>
          </p:cNvPr>
          <p:cNvCxnSpPr>
            <a:cxnSpLocks/>
          </p:cNvCxnSpPr>
          <p:nvPr/>
        </p:nvCxnSpPr>
        <p:spPr>
          <a:xfrm>
            <a:off x="6916185" y="1760640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0131412-E612-55D4-1ACE-BFB5071CFACF}"/>
              </a:ext>
            </a:extLst>
          </p:cNvPr>
          <p:cNvCxnSpPr>
            <a:cxnSpLocks/>
          </p:cNvCxnSpPr>
          <p:nvPr/>
        </p:nvCxnSpPr>
        <p:spPr>
          <a:xfrm flipH="1">
            <a:off x="6916185" y="2216901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D32740F-F324-6AAB-16E2-14AE8FC1A0EB}"/>
              </a:ext>
            </a:extLst>
          </p:cNvPr>
          <p:cNvSpPr/>
          <p:nvPr/>
        </p:nvSpPr>
        <p:spPr>
          <a:xfrm>
            <a:off x="6983797" y="3081331"/>
            <a:ext cx="2384344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26" name="表格 28">
            <a:extLst>
              <a:ext uri="{FF2B5EF4-FFF2-40B4-BE49-F238E27FC236}">
                <a16:creationId xmlns:a16="http://schemas.microsoft.com/office/drawing/2014/main" id="{81862059-C55D-C72E-B478-7F61444B5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11281"/>
              </p:ext>
            </p:extLst>
          </p:nvPr>
        </p:nvGraphicFramePr>
        <p:xfrm>
          <a:off x="9654935" y="3064264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5A347642-EF35-9853-0C82-1E9DA44B73BD}"/>
              </a:ext>
            </a:extLst>
          </p:cNvPr>
          <p:cNvSpPr/>
          <p:nvPr/>
        </p:nvSpPr>
        <p:spPr>
          <a:xfrm>
            <a:off x="3599262" y="3643657"/>
            <a:ext cx="2692309" cy="2937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* FROM t1 WHERE c1 =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0E53E23-944E-0286-6BF4-49011CA11989}"/>
              </a:ext>
            </a:extLst>
          </p:cNvPr>
          <p:cNvSpPr/>
          <p:nvPr/>
        </p:nvSpPr>
        <p:spPr>
          <a:xfrm>
            <a:off x="6955598" y="4238664"/>
            <a:ext cx="2384339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.. WHERE c1 =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E82BA46-4F0A-2A86-7BA4-14429257A872}"/>
              </a:ext>
            </a:extLst>
          </p:cNvPr>
          <p:cNvSpPr/>
          <p:nvPr/>
        </p:nvSpPr>
        <p:spPr>
          <a:xfrm>
            <a:off x="3076062" y="5817195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F9BAF28-2554-BC40-8F83-42A54AFDDFA2}"/>
              </a:ext>
            </a:extLst>
          </p:cNvPr>
          <p:cNvSpPr/>
          <p:nvPr/>
        </p:nvSpPr>
        <p:spPr>
          <a:xfrm>
            <a:off x="6422128" y="5817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37C9DF-1964-0378-61D1-B7E42B2E8169}"/>
              </a:ext>
            </a:extLst>
          </p:cNvPr>
          <p:cNvSpPr/>
          <p:nvPr/>
        </p:nvSpPr>
        <p:spPr>
          <a:xfrm>
            <a:off x="8941695" y="584861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397BE1-EF66-753A-376F-A9E8F71E6ECE}"/>
              </a:ext>
            </a:extLst>
          </p:cNvPr>
          <p:cNvCxnSpPr>
            <a:cxnSpLocks/>
          </p:cNvCxnSpPr>
          <p:nvPr/>
        </p:nvCxnSpPr>
        <p:spPr>
          <a:xfrm>
            <a:off x="3510339" y="2897765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F1BBB7C-455A-B6F8-BC8C-E28BC3E1F408}"/>
              </a:ext>
            </a:extLst>
          </p:cNvPr>
          <p:cNvCxnSpPr>
            <a:cxnSpLocks/>
          </p:cNvCxnSpPr>
          <p:nvPr/>
        </p:nvCxnSpPr>
        <p:spPr>
          <a:xfrm flipV="1">
            <a:off x="6916185" y="3414481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1BF7F-C948-5AE6-E472-FADCA6103CE9}"/>
              </a:ext>
            </a:extLst>
          </p:cNvPr>
          <p:cNvCxnSpPr>
            <a:cxnSpLocks/>
          </p:cNvCxnSpPr>
          <p:nvPr/>
        </p:nvCxnSpPr>
        <p:spPr>
          <a:xfrm>
            <a:off x="3482525" y="400929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67E6941-8A43-214D-BAFC-A601C52B924F}"/>
              </a:ext>
            </a:extLst>
          </p:cNvPr>
          <p:cNvCxnSpPr>
            <a:cxnSpLocks/>
          </p:cNvCxnSpPr>
          <p:nvPr/>
        </p:nvCxnSpPr>
        <p:spPr>
          <a:xfrm flipH="1">
            <a:off x="6916185" y="5119697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7F0CF9F-2955-B9C3-56A1-B905A504E8E3}"/>
              </a:ext>
            </a:extLst>
          </p:cNvPr>
          <p:cNvCxnSpPr>
            <a:cxnSpLocks/>
          </p:cNvCxnSpPr>
          <p:nvPr/>
        </p:nvCxnSpPr>
        <p:spPr>
          <a:xfrm flipH="1">
            <a:off x="3510339" y="567338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42C91FB1-077B-87DD-20FD-8D05D8AD2630}"/>
              </a:ext>
            </a:extLst>
          </p:cNvPr>
          <p:cNvCxnSpPr>
            <a:cxnSpLocks/>
          </p:cNvCxnSpPr>
          <p:nvPr/>
        </p:nvCxnSpPr>
        <p:spPr>
          <a:xfrm flipV="1">
            <a:off x="6916185" y="4568598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AC56061D-D956-5A32-4462-AE55296E6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90418"/>
              </p:ext>
            </p:extLst>
          </p:nvPr>
        </p:nvGraphicFramePr>
        <p:xfrm>
          <a:off x="9654935" y="4259847"/>
          <a:ext cx="139623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1025489850"/>
                    </a:ext>
                  </a:extLst>
                </a:gridCol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62" name="文本框 61">
            <a:extLst>
              <a:ext uri="{FF2B5EF4-FFF2-40B4-BE49-F238E27FC236}">
                <a16:creationId xmlns:a16="http://schemas.microsoft.com/office/drawing/2014/main" id="{24F1E211-6E5B-696E-E3FE-4891976CD2C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 密态等值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AF46A9-9CA7-6F79-B025-637CDA162EE9}"/>
              </a:ext>
            </a:extLst>
          </p:cNvPr>
          <p:cNvSpPr/>
          <p:nvPr/>
        </p:nvSpPr>
        <p:spPr>
          <a:xfrm>
            <a:off x="9587683" y="1229594"/>
            <a:ext cx="9881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密态系统表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32907F9-1DD3-2776-18A1-E7AE8910E18C}"/>
              </a:ext>
            </a:extLst>
          </p:cNvPr>
          <p:cNvSpPr/>
          <p:nvPr/>
        </p:nvSpPr>
        <p:spPr>
          <a:xfrm>
            <a:off x="9571682" y="282788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9420BE-7C50-7D60-D700-500D0EC8DA6B}"/>
              </a:ext>
            </a:extLst>
          </p:cNvPr>
          <p:cNvSpPr/>
          <p:nvPr/>
        </p:nvSpPr>
        <p:spPr>
          <a:xfrm>
            <a:off x="9539932" y="3996873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175BDF1-AAAE-004B-B12E-8AF6FE283864}"/>
              </a:ext>
            </a:extLst>
          </p:cNvPr>
          <p:cNvSpPr/>
          <p:nvPr/>
        </p:nvSpPr>
        <p:spPr>
          <a:xfrm>
            <a:off x="7075452" y="1904454"/>
            <a:ext cx="2512231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缓存加密元数据 </a:t>
            </a:r>
            <a:r>
              <a:rPr lang="en-US" altLang="zh-CN" sz="1200" dirty="0">
                <a:solidFill>
                  <a:schemeClr val="tx1"/>
                </a:solidFill>
              </a:rPr>
              <a:t>{t1, c1, encrypt}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4F2F5C5-6077-CED2-4AF7-43720A191411}"/>
              </a:ext>
            </a:extLst>
          </p:cNvPr>
          <p:cNvSpPr/>
          <p:nvPr/>
        </p:nvSpPr>
        <p:spPr>
          <a:xfrm>
            <a:off x="7480003" y="4783309"/>
            <a:ext cx="1948632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返回数据密文 </a:t>
            </a:r>
            <a:r>
              <a:rPr lang="en-US" altLang="zh-CN" sz="1200" dirty="0">
                <a:solidFill>
                  <a:schemeClr val="tx1"/>
                </a:solidFill>
              </a:rPr>
              <a:t>{1, </a:t>
            </a:r>
            <a:r>
              <a:rPr lang="en-US" altLang="zh-CN" sz="1200" dirty="0">
                <a:solidFill>
                  <a:srgbClr val="00B050"/>
                </a:solidFill>
              </a:rPr>
              <a:t>enc[data]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37469C5B-229B-EF93-DEB2-614BA512D1A8}"/>
              </a:ext>
            </a:extLst>
          </p:cNvPr>
          <p:cNvSpPr/>
          <p:nvPr/>
        </p:nvSpPr>
        <p:spPr>
          <a:xfrm>
            <a:off x="4890678" y="5325798"/>
            <a:ext cx="2010405" cy="33739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解密返回数据明文 </a:t>
            </a:r>
            <a:r>
              <a:rPr lang="en-US" altLang="zh-CN" sz="1200" dirty="0">
                <a:solidFill>
                  <a:schemeClr val="tx1"/>
                </a:solidFill>
              </a:rPr>
              <a:t>{1, 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40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45646-8F7E-AF90-CF3C-5B17F37B9559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</a:t>
            </a:r>
            <a:r>
              <a:rPr lang="zh-CN" altLang="en-US" dirty="0">
                <a:solidFill>
                  <a:srgbClr val="C00000"/>
                </a:solidFill>
              </a:rPr>
              <a:t>安全传输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192684A-60FF-8A69-2941-97287C654F13}"/>
              </a:ext>
            </a:extLst>
          </p:cNvPr>
          <p:cNvSpPr/>
          <p:nvPr/>
        </p:nvSpPr>
        <p:spPr>
          <a:xfrm>
            <a:off x="4573242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4B1EB9-AE98-BF51-03FD-DFE8B99DDC71}"/>
              </a:ext>
            </a:extLst>
          </p:cNvPr>
          <p:cNvSpPr/>
          <p:nvPr/>
        </p:nvSpPr>
        <p:spPr>
          <a:xfrm>
            <a:off x="791299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1FC42-0820-D29A-64FD-C6D2A5D01DF1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067300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C9D02B82-9E4F-1925-8C07-515DB66D26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8407053" y="864356"/>
            <a:ext cx="0" cy="525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1B1EBA-10B9-80A3-75D7-A7BC00F0B1AA}"/>
              </a:ext>
            </a:extLst>
          </p:cNvPr>
          <p:cNvCxnSpPr>
            <a:cxnSpLocks/>
          </p:cNvCxnSpPr>
          <p:nvPr/>
        </p:nvCxnSpPr>
        <p:spPr>
          <a:xfrm>
            <a:off x="8541234" y="101495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359B6F7-A88F-A473-1EF2-EA6BBCD580E2}"/>
              </a:ext>
            </a:extLst>
          </p:cNvPr>
          <p:cNvSpPr/>
          <p:nvPr/>
        </p:nvSpPr>
        <p:spPr>
          <a:xfrm>
            <a:off x="4573242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3947B4-F6D9-687B-683A-BF84C1786577}"/>
              </a:ext>
            </a:extLst>
          </p:cNvPr>
          <p:cNvSpPr/>
          <p:nvPr/>
        </p:nvSpPr>
        <p:spPr>
          <a:xfrm>
            <a:off x="7912995" y="611676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35ED97E-3611-F502-5AAD-7D476E3D8CEE}"/>
              </a:ext>
            </a:extLst>
          </p:cNvPr>
          <p:cNvCxnSpPr>
            <a:cxnSpLocks/>
          </p:cNvCxnSpPr>
          <p:nvPr/>
        </p:nvCxnSpPr>
        <p:spPr>
          <a:xfrm>
            <a:off x="5067302" y="27497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479D427-BF29-7E7A-3EAD-41B458D72FD8}"/>
              </a:ext>
            </a:extLst>
          </p:cNvPr>
          <p:cNvCxnSpPr>
            <a:cxnSpLocks/>
          </p:cNvCxnSpPr>
          <p:nvPr/>
        </p:nvCxnSpPr>
        <p:spPr>
          <a:xfrm flipH="1">
            <a:off x="5067297" y="3737218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97CF4B4-BA01-8865-A8C7-39EE794EF8DA}"/>
              </a:ext>
            </a:extLst>
          </p:cNvPr>
          <p:cNvCxnSpPr>
            <a:cxnSpLocks/>
          </p:cNvCxnSpPr>
          <p:nvPr/>
        </p:nvCxnSpPr>
        <p:spPr>
          <a:xfrm>
            <a:off x="8551878" y="14188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71A86F0-908B-8168-6C69-FE5B1C8954B7}"/>
              </a:ext>
            </a:extLst>
          </p:cNvPr>
          <p:cNvCxnSpPr>
            <a:cxnSpLocks/>
          </p:cNvCxnSpPr>
          <p:nvPr/>
        </p:nvCxnSpPr>
        <p:spPr>
          <a:xfrm>
            <a:off x="5200648" y="172418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98637B1-20EA-45AA-9495-1113D627AD39}"/>
              </a:ext>
            </a:extLst>
          </p:cNvPr>
          <p:cNvCxnSpPr>
            <a:cxnSpLocks/>
          </p:cNvCxnSpPr>
          <p:nvPr/>
        </p:nvCxnSpPr>
        <p:spPr>
          <a:xfrm>
            <a:off x="5211292" y="212804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A3886E6-8536-2223-76C6-80001C3E2BD7}"/>
              </a:ext>
            </a:extLst>
          </p:cNvPr>
          <p:cNvCxnSpPr>
            <a:cxnSpLocks/>
          </p:cNvCxnSpPr>
          <p:nvPr/>
        </p:nvCxnSpPr>
        <p:spPr>
          <a:xfrm>
            <a:off x="8541234" y="334921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D8A0F01-1326-A255-C896-F3738ED35E8C}"/>
              </a:ext>
            </a:extLst>
          </p:cNvPr>
          <p:cNvCxnSpPr>
            <a:cxnSpLocks/>
          </p:cNvCxnSpPr>
          <p:nvPr/>
        </p:nvCxnSpPr>
        <p:spPr>
          <a:xfrm>
            <a:off x="5200592" y="3968337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A922E8A-5312-CD68-1887-5A468D981A31}"/>
              </a:ext>
            </a:extLst>
          </p:cNvPr>
          <p:cNvCxnSpPr>
            <a:cxnSpLocks/>
          </p:cNvCxnSpPr>
          <p:nvPr/>
        </p:nvCxnSpPr>
        <p:spPr>
          <a:xfrm>
            <a:off x="5067300" y="4405556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D7523E-A7B9-25F6-639E-88BE5750D990}"/>
              </a:ext>
            </a:extLst>
          </p:cNvPr>
          <p:cNvCxnSpPr>
            <a:cxnSpLocks/>
          </p:cNvCxnSpPr>
          <p:nvPr/>
        </p:nvCxnSpPr>
        <p:spPr>
          <a:xfrm flipH="1">
            <a:off x="5067296" y="4908793"/>
            <a:ext cx="3339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584BDE93-8DB5-BCD5-622A-007DA9EA65A7}"/>
              </a:ext>
            </a:extLst>
          </p:cNvPr>
          <p:cNvSpPr/>
          <p:nvPr/>
        </p:nvSpPr>
        <p:spPr>
          <a:xfrm>
            <a:off x="8585290" y="1014860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405A0-4263-B942-4EC7-1A53018B0F4D}"/>
              </a:ext>
            </a:extLst>
          </p:cNvPr>
          <p:cNvSpPr/>
          <p:nvPr/>
        </p:nvSpPr>
        <p:spPr>
          <a:xfrm>
            <a:off x="8585290" y="133297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公钥、数据库证书、数据库私钥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56F803-2DD3-94F6-B71E-96472FB3F1A2}"/>
              </a:ext>
            </a:extLst>
          </p:cNvPr>
          <p:cNvSpPr/>
          <p:nvPr/>
        </p:nvSpPr>
        <p:spPr>
          <a:xfrm>
            <a:off x="5211292" y="1706207"/>
            <a:ext cx="1617889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向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申请私钥、证书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DED1E90-6807-5595-1D55-AB8ECAFA6241}"/>
              </a:ext>
            </a:extLst>
          </p:cNvPr>
          <p:cNvSpPr/>
          <p:nvPr/>
        </p:nvSpPr>
        <p:spPr>
          <a:xfrm>
            <a:off x="5200648" y="2094220"/>
            <a:ext cx="2889156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</a:t>
            </a:r>
            <a:r>
              <a:rPr lang="en-US" altLang="zh-CN" sz="1200" dirty="0">
                <a:solidFill>
                  <a:schemeClr val="tx1"/>
                </a:solidFill>
              </a:rPr>
              <a:t>CA</a:t>
            </a:r>
            <a:r>
              <a:rPr lang="zh-CN" altLang="en-US" sz="1200" dirty="0">
                <a:solidFill>
                  <a:schemeClr val="tx1"/>
                </a:solidFill>
              </a:rPr>
              <a:t>公钥、应用证书、应用私钥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745A97B-FE08-3A62-B4EC-063F94D303EE}"/>
              </a:ext>
            </a:extLst>
          </p:cNvPr>
          <p:cNvCxnSpPr>
            <a:cxnSpLocks/>
          </p:cNvCxnSpPr>
          <p:nvPr/>
        </p:nvCxnSpPr>
        <p:spPr>
          <a:xfrm>
            <a:off x="5067299" y="3206993"/>
            <a:ext cx="3339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C503349-59E5-726A-E189-3912984E2262}"/>
              </a:ext>
            </a:extLst>
          </p:cNvPr>
          <p:cNvSpPr/>
          <p:nvPr/>
        </p:nvSpPr>
        <p:spPr>
          <a:xfrm>
            <a:off x="5200592" y="244672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请求建立连接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2EEB8E3-190B-0498-2C58-118D92083944}"/>
              </a:ext>
            </a:extLst>
          </p:cNvPr>
          <p:cNvSpPr/>
          <p:nvPr/>
        </p:nvSpPr>
        <p:spPr>
          <a:xfrm>
            <a:off x="5200592" y="2886747"/>
            <a:ext cx="1168458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发送应用证书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6BF38EC-5314-B2CE-BCEE-D8B7A4DBDE63}"/>
              </a:ext>
            </a:extLst>
          </p:cNvPr>
          <p:cNvSpPr/>
          <p:nvPr/>
        </p:nvSpPr>
        <p:spPr>
          <a:xfrm>
            <a:off x="6991350" y="3439484"/>
            <a:ext cx="1282409" cy="34738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发送数据库证书</a:t>
            </a:r>
          </a:p>
        </p:txBody>
      </p:sp>
    </p:spTree>
    <p:extLst>
      <p:ext uri="{BB962C8B-B14F-4D97-AF65-F5344CB8AC3E}">
        <p14:creationId xmlns:p14="http://schemas.microsoft.com/office/powerpoint/2010/main" val="233804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59A111-EA39-9CD0-8D8E-8B5B5A36688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3 </a:t>
            </a:r>
            <a:r>
              <a:rPr lang="zh-CN" altLang="en-US" dirty="0">
                <a:solidFill>
                  <a:srgbClr val="C00000"/>
                </a:solidFill>
              </a:rPr>
              <a:t>加密函数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7AC65E1-1CDC-288E-259A-2DC9AE39DDBC}"/>
              </a:ext>
            </a:extLst>
          </p:cNvPr>
          <p:cNvSpPr/>
          <p:nvPr/>
        </p:nvSpPr>
        <p:spPr>
          <a:xfrm>
            <a:off x="4122493" y="1367738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46956D-18AC-084F-F3D9-03B16644E767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904B5A7-C458-E28E-A747-520DFDD183AA}"/>
              </a:ext>
            </a:extLst>
          </p:cNvPr>
          <p:cNvSpPr/>
          <p:nvPr/>
        </p:nvSpPr>
        <p:spPr>
          <a:xfrm>
            <a:off x="6968228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80CE87-9FFC-77B5-9063-E5936418309E}"/>
              </a:ext>
            </a:extLst>
          </p:cNvPr>
          <p:cNvSpPr/>
          <p:nvPr/>
        </p:nvSpPr>
        <p:spPr>
          <a:xfrm>
            <a:off x="9487795" y="85273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DA51EFB-5A4B-B869-78F2-1F424D1A5070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 flipH="1">
            <a:off x="4049545" y="1074771"/>
            <a:ext cx="6894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4BCF736-CDA5-F12B-693C-C9AA99BA9398}"/>
              </a:ext>
            </a:extLst>
          </p:cNvPr>
          <p:cNvCxnSpPr>
            <a:cxnSpLocks/>
            <a:stCxn id="46" idx="2"/>
            <a:endCxn id="61" idx="0"/>
          </p:cNvCxnSpPr>
          <p:nvPr/>
        </p:nvCxnSpPr>
        <p:spPr>
          <a:xfrm>
            <a:off x="7462286" y="1074771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89C07FB-A583-997E-AF42-9E2AB9859D54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9981853" y="1106186"/>
            <a:ext cx="0" cy="45863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0DB2A504-F41F-7B4C-430A-7CB2ACEE6A08}"/>
              </a:ext>
            </a:extLst>
          </p:cNvPr>
          <p:cNvSpPr/>
          <p:nvPr/>
        </p:nvSpPr>
        <p:spPr>
          <a:xfrm>
            <a:off x="4117157" y="1980969"/>
            <a:ext cx="3277511" cy="272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(encrypt(‘</a:t>
            </a:r>
            <a:r>
              <a:rPr lang="en-US" altLang="zh-CN" sz="1200" dirty="0">
                <a:solidFill>
                  <a:srgbClr val="FF0000"/>
                </a:solidFill>
              </a:rPr>
              <a:t>data</a:t>
            </a:r>
            <a:r>
              <a:rPr lang="en-US" altLang="zh-CN" sz="1200" dirty="0">
                <a:solidFill>
                  <a:schemeClr val="tx1"/>
                </a:solidFill>
              </a:rPr>
              <a:t>’, </a:t>
            </a:r>
            <a:r>
              <a:rPr lang="zh-CN" altLang="en-US" sz="1200" dirty="0">
                <a:solidFill>
                  <a:schemeClr val="tx1"/>
                </a:solidFill>
              </a:rPr>
              <a:t>加密算法</a:t>
            </a:r>
            <a:r>
              <a:rPr lang="en-US" altLang="zh-CN" sz="1200" dirty="0">
                <a:solidFill>
                  <a:schemeClr val="tx1"/>
                </a:solidFill>
              </a:rPr>
              <a:t>))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F40E55-636A-4F2F-6249-FA9C42015304}"/>
              </a:ext>
            </a:extLst>
          </p:cNvPr>
          <p:cNvCxnSpPr>
            <a:cxnSpLocks/>
          </p:cNvCxnSpPr>
          <p:nvPr/>
        </p:nvCxnSpPr>
        <p:spPr>
          <a:xfrm>
            <a:off x="4056439" y="169485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7EA110D6-B7E0-06A7-6A0A-DD0A06EA7EC0}"/>
              </a:ext>
            </a:extLst>
          </p:cNvPr>
          <p:cNvSpPr/>
          <p:nvPr/>
        </p:nvSpPr>
        <p:spPr>
          <a:xfrm>
            <a:off x="4124980" y="3417684"/>
            <a:ext cx="20241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SELETE decrypt(c1) FROM ..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AFEABA8-EFD3-1FB7-680F-8B6637D8CEA5}"/>
              </a:ext>
            </a:extLst>
          </p:cNvPr>
          <p:cNvSpPr/>
          <p:nvPr/>
        </p:nvSpPr>
        <p:spPr>
          <a:xfrm>
            <a:off x="3622162" y="5661168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58926B7-EF9B-8DA1-D6CF-05CC174574DD}"/>
              </a:ext>
            </a:extLst>
          </p:cNvPr>
          <p:cNvSpPr/>
          <p:nvPr/>
        </p:nvSpPr>
        <p:spPr>
          <a:xfrm>
            <a:off x="6968228" y="566116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81798B0-EACE-CC25-5AE8-F91B5B48D6F3}"/>
              </a:ext>
            </a:extLst>
          </p:cNvPr>
          <p:cNvSpPr/>
          <p:nvPr/>
        </p:nvSpPr>
        <p:spPr>
          <a:xfrm>
            <a:off x="9487795" y="569258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C081642-A54F-4CE2-34CF-CE31E2B1F55A}"/>
              </a:ext>
            </a:extLst>
          </p:cNvPr>
          <p:cNvCxnSpPr>
            <a:cxnSpLocks/>
          </p:cNvCxnSpPr>
          <p:nvPr/>
        </p:nvCxnSpPr>
        <p:spPr>
          <a:xfrm>
            <a:off x="4056439" y="2336724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E569407-14C1-BF51-0622-FE29FE8DE5C0}"/>
              </a:ext>
            </a:extLst>
          </p:cNvPr>
          <p:cNvCxnSpPr>
            <a:cxnSpLocks/>
          </p:cNvCxnSpPr>
          <p:nvPr/>
        </p:nvCxnSpPr>
        <p:spPr>
          <a:xfrm flipV="1">
            <a:off x="7462285" y="3065526"/>
            <a:ext cx="2519567" cy="1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5E56681-13B5-1A9C-9746-DB35CAD63B07}"/>
              </a:ext>
            </a:extLst>
          </p:cNvPr>
          <p:cNvCxnSpPr>
            <a:cxnSpLocks/>
          </p:cNvCxnSpPr>
          <p:nvPr/>
        </p:nvCxnSpPr>
        <p:spPr>
          <a:xfrm>
            <a:off x="4044715" y="3758107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F36417F-849F-E495-69D0-9F78E2088F9A}"/>
              </a:ext>
            </a:extLst>
          </p:cNvPr>
          <p:cNvCxnSpPr>
            <a:cxnSpLocks/>
          </p:cNvCxnSpPr>
          <p:nvPr/>
        </p:nvCxnSpPr>
        <p:spPr>
          <a:xfrm flipH="1">
            <a:off x="7462285" y="4091664"/>
            <a:ext cx="2519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76057A4-F638-BC26-2AC4-55C247E5327B}"/>
              </a:ext>
            </a:extLst>
          </p:cNvPr>
          <p:cNvCxnSpPr>
            <a:cxnSpLocks/>
          </p:cNvCxnSpPr>
          <p:nvPr/>
        </p:nvCxnSpPr>
        <p:spPr>
          <a:xfrm flipH="1">
            <a:off x="4044715" y="5121331"/>
            <a:ext cx="34058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033CA96-5CC3-D6DE-4340-B8563A2EDE6F}"/>
              </a:ext>
            </a:extLst>
          </p:cNvPr>
          <p:cNvCxnSpPr>
            <a:cxnSpLocks/>
          </p:cNvCxnSpPr>
          <p:nvPr/>
        </p:nvCxnSpPr>
        <p:spPr>
          <a:xfrm>
            <a:off x="7607784" y="242489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表格 28">
            <a:extLst>
              <a:ext uri="{FF2B5EF4-FFF2-40B4-BE49-F238E27FC236}">
                <a16:creationId xmlns:a16="http://schemas.microsoft.com/office/drawing/2014/main" id="{CF240CBD-7D93-5382-65E0-22EDC3B88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38032"/>
              </p:ext>
            </p:extLst>
          </p:nvPr>
        </p:nvGraphicFramePr>
        <p:xfrm>
          <a:off x="10185661" y="2927620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C0643955-0C56-597B-B5E2-DB1EB4978EAA}"/>
              </a:ext>
            </a:extLst>
          </p:cNvPr>
          <p:cNvCxnSpPr>
            <a:cxnSpLocks/>
          </p:cNvCxnSpPr>
          <p:nvPr/>
        </p:nvCxnSpPr>
        <p:spPr>
          <a:xfrm>
            <a:off x="7628295" y="4347340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FE5E625A-A252-0242-380E-AA286EDA2E04}"/>
              </a:ext>
            </a:extLst>
          </p:cNvPr>
          <p:cNvSpPr/>
          <p:nvPr/>
        </p:nvSpPr>
        <p:spPr>
          <a:xfrm>
            <a:off x="7666096" y="2349238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使用指定算法，加密指定数据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6A25029-50AE-3EF4-4BAF-AC6037AA6356}"/>
              </a:ext>
            </a:extLst>
          </p:cNvPr>
          <p:cNvSpPr/>
          <p:nvPr/>
        </p:nvSpPr>
        <p:spPr>
          <a:xfrm>
            <a:off x="7491983" y="2788162"/>
            <a:ext cx="20395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6B297F6-FE57-1D5E-CFB5-FDC6E8BB7F7D}"/>
              </a:ext>
            </a:extLst>
          </p:cNvPr>
          <p:cNvSpPr/>
          <p:nvPr/>
        </p:nvSpPr>
        <p:spPr>
          <a:xfrm>
            <a:off x="7491983" y="3731070"/>
            <a:ext cx="2166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{1, </a:t>
            </a:r>
            <a:r>
              <a:rPr lang="en-US" altLang="zh-CN" sz="1200" dirty="0">
                <a:solidFill>
                  <a:srgbClr val="00B050"/>
                </a:solidFill>
              </a:rPr>
              <a:t>enc[data] </a:t>
            </a:r>
            <a:r>
              <a:rPr lang="en-US" altLang="zh-CN" sz="1200" dirty="0">
                <a:solidFill>
                  <a:schemeClr val="tx1"/>
                </a:solidFill>
              </a:rPr>
              <a:t>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4288E06-AB7C-3CA3-16E3-AA6E06902734}"/>
              </a:ext>
            </a:extLst>
          </p:cNvPr>
          <p:cNvSpPr/>
          <p:nvPr/>
        </p:nvSpPr>
        <p:spPr>
          <a:xfrm>
            <a:off x="7634651" y="4311914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使用指定算法，解密指定数据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B3108D7D-C540-C858-C66B-0AF1E73927B4}"/>
              </a:ext>
            </a:extLst>
          </p:cNvPr>
          <p:cNvSpPr/>
          <p:nvPr/>
        </p:nvSpPr>
        <p:spPr>
          <a:xfrm>
            <a:off x="10089972" y="2665800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82" name="表格 28">
            <a:extLst>
              <a:ext uri="{FF2B5EF4-FFF2-40B4-BE49-F238E27FC236}">
                <a16:creationId xmlns:a16="http://schemas.microsoft.com/office/drawing/2014/main" id="{D1DA2D68-C61A-F0DB-BD8B-9D0CFDEE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4721"/>
              </p:ext>
            </p:extLst>
          </p:nvPr>
        </p:nvGraphicFramePr>
        <p:xfrm>
          <a:off x="10147861" y="3965595"/>
          <a:ext cx="69811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11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sp>
        <p:nvSpPr>
          <p:cNvPr id="83" name="矩形 82">
            <a:extLst>
              <a:ext uri="{FF2B5EF4-FFF2-40B4-BE49-F238E27FC236}">
                <a16:creationId xmlns:a16="http://schemas.microsoft.com/office/drawing/2014/main" id="{6ACD682B-7C7A-9DFA-D7BF-0AEC7EBADB86}"/>
              </a:ext>
            </a:extLst>
          </p:cNvPr>
          <p:cNvSpPr/>
          <p:nvPr/>
        </p:nvSpPr>
        <p:spPr>
          <a:xfrm>
            <a:off x="10052172" y="3703775"/>
            <a:ext cx="55021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35FADB9-1165-593E-4A9E-ACC2C8296978}"/>
              </a:ext>
            </a:extLst>
          </p:cNvPr>
          <p:cNvSpPr txBox="1"/>
          <p:nvPr/>
        </p:nvSpPr>
        <p:spPr>
          <a:xfrm>
            <a:off x="6001420" y="4852800"/>
            <a:ext cx="1460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返回数据明文 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‘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data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96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0CAB63D3-4611-85BA-ECF9-F01DB1FD0009}"/>
              </a:ext>
            </a:extLst>
          </p:cNvPr>
          <p:cNvSpPr/>
          <p:nvPr/>
        </p:nvSpPr>
        <p:spPr>
          <a:xfrm>
            <a:off x="6375676" y="2432050"/>
            <a:ext cx="3035023" cy="14380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9772EE-C2B2-8F0E-B33B-84D1E95CCDE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401D43-A168-E305-A1B1-AF8277D6FAD8}"/>
              </a:ext>
            </a:extLst>
          </p:cNvPr>
          <p:cNvSpPr/>
          <p:nvPr/>
        </p:nvSpPr>
        <p:spPr>
          <a:xfrm>
            <a:off x="4718526" y="12031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A2BC5D-ECE1-AC1B-6B6D-AB326B87CEC2}"/>
              </a:ext>
            </a:extLst>
          </p:cNvPr>
          <p:cNvSpPr/>
          <p:nvPr/>
        </p:nvSpPr>
        <p:spPr>
          <a:xfrm>
            <a:off x="4139638" y="2432050"/>
            <a:ext cx="1928605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5E391F-7130-36EB-0368-99178F4CB733}"/>
              </a:ext>
            </a:extLst>
          </p:cNvPr>
          <p:cNvSpPr/>
          <p:nvPr/>
        </p:nvSpPr>
        <p:spPr>
          <a:xfrm>
            <a:off x="4115868" y="4656487"/>
            <a:ext cx="1123789" cy="2715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166718-9A68-767C-E836-908891079700}"/>
              </a:ext>
            </a:extLst>
          </p:cNvPr>
          <p:cNvSpPr/>
          <p:nvPr/>
        </p:nvSpPr>
        <p:spPr>
          <a:xfrm>
            <a:off x="4694301" y="289854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E4249A-CE97-7BC9-1B78-E4457946F3D4}"/>
              </a:ext>
            </a:extLst>
          </p:cNvPr>
          <p:cNvSpPr/>
          <p:nvPr/>
        </p:nvSpPr>
        <p:spPr>
          <a:xfrm>
            <a:off x="4718526" y="340993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8C01C6-DC4C-3A1D-C734-D7BA5397F2A1}"/>
              </a:ext>
            </a:extLst>
          </p:cNvPr>
          <p:cNvSpPr/>
          <p:nvPr/>
        </p:nvSpPr>
        <p:spPr>
          <a:xfrm>
            <a:off x="6562299" y="2898548"/>
            <a:ext cx="1148109" cy="25344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96D0FA-4167-2113-1CB2-5DEFBF13C9DB}"/>
              </a:ext>
            </a:extLst>
          </p:cNvPr>
          <p:cNvSpPr/>
          <p:nvPr/>
        </p:nvSpPr>
        <p:spPr>
          <a:xfrm>
            <a:off x="4086922" y="4132752"/>
            <a:ext cx="3772559" cy="2747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Euler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365241-614D-F2D2-093F-41A7907483D6}"/>
              </a:ext>
            </a:extLst>
          </p:cNvPr>
          <p:cNvSpPr/>
          <p:nvPr/>
        </p:nvSpPr>
        <p:spPr>
          <a:xfrm>
            <a:off x="4086922" y="5201261"/>
            <a:ext cx="7608257" cy="270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CPU (ARM Trust Zone)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8FC1CBA-0AD2-6A7B-65CD-FFEA409CA27B}"/>
              </a:ext>
            </a:extLst>
          </p:cNvPr>
          <p:cNvSpPr/>
          <p:nvPr/>
        </p:nvSpPr>
        <p:spPr>
          <a:xfrm>
            <a:off x="5360152" y="4663918"/>
            <a:ext cx="6335027" cy="2715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物理内存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C1C809-3895-DA78-5A6B-A04B009BDD9A}"/>
              </a:ext>
            </a:extLst>
          </p:cNvPr>
          <p:cNvSpPr/>
          <p:nvPr/>
        </p:nvSpPr>
        <p:spPr>
          <a:xfrm>
            <a:off x="8048172" y="4136571"/>
            <a:ext cx="3647007" cy="278580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ItrustTEE</a:t>
            </a:r>
            <a:r>
              <a:rPr lang="en-US" altLang="zh-CN" sz="1200" dirty="0">
                <a:solidFill>
                  <a:schemeClr val="tx1"/>
                </a:solidFill>
              </a:rPr>
              <a:t> OS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38DECAB-313F-5A6F-2CB1-635A3D29393B}"/>
              </a:ext>
            </a:extLst>
          </p:cNvPr>
          <p:cNvSpPr/>
          <p:nvPr/>
        </p:nvSpPr>
        <p:spPr>
          <a:xfrm>
            <a:off x="8105081" y="2898548"/>
            <a:ext cx="1148110" cy="253449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机密计算驱动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F1D57-60A4-F018-D9CE-4E86BE2073CD}"/>
              </a:ext>
            </a:extLst>
          </p:cNvPr>
          <p:cNvSpPr/>
          <p:nvPr/>
        </p:nvSpPr>
        <p:spPr>
          <a:xfrm>
            <a:off x="9774163" y="2430388"/>
            <a:ext cx="1921016" cy="1451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机密计算内核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AC55ECC-AF0D-DB69-473E-B565BCADC0CF}"/>
              </a:ext>
            </a:extLst>
          </p:cNvPr>
          <p:cNvSpPr/>
          <p:nvPr/>
        </p:nvSpPr>
        <p:spPr>
          <a:xfrm>
            <a:off x="10111060" y="2896886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D4E5D2-4475-64AF-DF8D-2D380D41D468}"/>
              </a:ext>
            </a:extLst>
          </p:cNvPr>
          <p:cNvSpPr/>
          <p:nvPr/>
        </p:nvSpPr>
        <p:spPr>
          <a:xfrm>
            <a:off x="10101113" y="343486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666DA4D-0596-B110-3EF1-9B8675098A50}"/>
              </a:ext>
            </a:extLst>
          </p:cNvPr>
          <p:cNvCxnSpPr>
            <a:cxnSpLocks/>
          </p:cNvCxnSpPr>
          <p:nvPr/>
        </p:nvCxnSpPr>
        <p:spPr>
          <a:xfrm>
            <a:off x="5045901" y="2105401"/>
            <a:ext cx="0" cy="79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F17D323-91F4-17B6-81A1-45098CFBBECC}"/>
              </a:ext>
            </a:extLst>
          </p:cNvPr>
          <p:cNvCxnSpPr>
            <a:cxnSpLocks/>
          </p:cNvCxnSpPr>
          <p:nvPr/>
        </p:nvCxnSpPr>
        <p:spPr>
          <a:xfrm flipH="1">
            <a:off x="4845910" y="3123697"/>
            <a:ext cx="3142" cy="27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331C7F7-7723-F87B-CED4-A3416DB73946}"/>
              </a:ext>
            </a:extLst>
          </p:cNvPr>
          <p:cNvCxnSpPr>
            <a:cxnSpLocks/>
          </p:cNvCxnSpPr>
          <p:nvPr/>
        </p:nvCxnSpPr>
        <p:spPr>
          <a:xfrm flipH="1">
            <a:off x="4849384" y="3644384"/>
            <a:ext cx="12875" cy="103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9EAFC4-5457-C543-6BAB-40B9ACC39980}"/>
              </a:ext>
            </a:extLst>
          </p:cNvPr>
          <p:cNvCxnSpPr>
            <a:cxnSpLocks/>
          </p:cNvCxnSpPr>
          <p:nvPr/>
        </p:nvCxnSpPr>
        <p:spPr>
          <a:xfrm flipV="1">
            <a:off x="4997786" y="3663384"/>
            <a:ext cx="22226" cy="10156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827DB74-E256-87EB-E0AC-7C7798F1F351}"/>
              </a:ext>
            </a:extLst>
          </p:cNvPr>
          <p:cNvCxnSpPr>
            <a:cxnSpLocks/>
          </p:cNvCxnSpPr>
          <p:nvPr/>
        </p:nvCxnSpPr>
        <p:spPr>
          <a:xfrm flipV="1">
            <a:off x="5379691" y="3151996"/>
            <a:ext cx="0" cy="27700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68676E1-1C98-427E-C342-779978488B5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682416" y="3025272"/>
            <a:ext cx="8798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0DC845-A216-22CD-5C79-063A2280747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133551" y="3151996"/>
            <a:ext cx="2803" cy="100970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3EA0A8B-504D-CFE2-CE00-7E9E1E8FE5F0}"/>
              </a:ext>
            </a:extLst>
          </p:cNvPr>
          <p:cNvCxnSpPr>
            <a:cxnSpLocks/>
          </p:cNvCxnSpPr>
          <p:nvPr/>
        </p:nvCxnSpPr>
        <p:spPr>
          <a:xfrm>
            <a:off x="7136352" y="4434935"/>
            <a:ext cx="0" cy="2440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E309765-70C0-4AF3-7483-674F81165946}"/>
              </a:ext>
            </a:extLst>
          </p:cNvPr>
          <p:cNvCxnSpPr>
            <a:cxnSpLocks/>
          </p:cNvCxnSpPr>
          <p:nvPr/>
        </p:nvCxnSpPr>
        <p:spPr>
          <a:xfrm>
            <a:off x="8699770" y="4401303"/>
            <a:ext cx="0" cy="2626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5096577-6838-F0B2-F263-DCDE10E75AD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8679136" y="3151997"/>
            <a:ext cx="0" cy="10097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727F37E-F229-C3EC-7829-AFB53E76B10E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9253191" y="3023610"/>
            <a:ext cx="857869" cy="166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689CA61-8A81-53E4-BFA3-E6FA0C150573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10595171" y="3150334"/>
            <a:ext cx="9947" cy="2845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E61F30F-1D6A-91CC-8648-2ADDD6DAE0AB}"/>
              </a:ext>
            </a:extLst>
          </p:cNvPr>
          <p:cNvCxnSpPr>
            <a:cxnSpLocks/>
          </p:cNvCxnSpPr>
          <p:nvPr/>
        </p:nvCxnSpPr>
        <p:spPr>
          <a:xfrm flipV="1">
            <a:off x="5373341" y="2105401"/>
            <a:ext cx="6350" cy="7931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A7D920F0-DCFE-F32B-0890-0C250E3BCB9D}"/>
              </a:ext>
            </a:extLst>
          </p:cNvPr>
          <p:cNvSpPr/>
          <p:nvPr/>
        </p:nvSpPr>
        <p:spPr>
          <a:xfrm>
            <a:off x="4718526" y="185195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数据库驱动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4ABFF18-4573-F2F0-E353-BF47B97DADC2}"/>
              </a:ext>
            </a:extLst>
          </p:cNvPr>
          <p:cNvCxnSpPr>
            <a:cxnSpLocks/>
          </p:cNvCxnSpPr>
          <p:nvPr/>
        </p:nvCxnSpPr>
        <p:spPr>
          <a:xfrm>
            <a:off x="5020012" y="1456595"/>
            <a:ext cx="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7A0AF1-BCBA-5B8B-9DD4-F66710F3D67E}"/>
              </a:ext>
            </a:extLst>
          </p:cNvPr>
          <p:cNvCxnSpPr>
            <a:cxnSpLocks/>
          </p:cNvCxnSpPr>
          <p:nvPr/>
        </p:nvCxnSpPr>
        <p:spPr>
          <a:xfrm flipV="1">
            <a:off x="5360152" y="1456595"/>
            <a:ext cx="6350" cy="3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0901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86CE98-78C8-9B75-F4D8-802CDC740A03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4 </a:t>
            </a:r>
            <a:r>
              <a:rPr lang="zh-CN" altLang="en-US" dirty="0">
                <a:solidFill>
                  <a:srgbClr val="C00000"/>
                </a:solidFill>
              </a:rPr>
              <a:t>机密计算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9A125A-C598-1378-019F-0B2C89832051}"/>
              </a:ext>
            </a:extLst>
          </p:cNvPr>
          <p:cNvSpPr/>
          <p:nvPr/>
        </p:nvSpPr>
        <p:spPr>
          <a:xfrm>
            <a:off x="2092421" y="1025882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9968BD-768E-C1B4-4349-2A5E3418DBA4}"/>
              </a:ext>
            </a:extLst>
          </p:cNvPr>
          <p:cNvSpPr/>
          <p:nvPr/>
        </p:nvSpPr>
        <p:spPr>
          <a:xfrm>
            <a:off x="5028276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D2F1E07-CA82-C5B5-9699-1BCB8ED3BE7D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502878" y="1279330"/>
            <a:ext cx="16926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AB0B77-8438-4D60-A4AF-C14AA686F6DF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flipH="1">
            <a:off x="551230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B638FAF-750E-5470-8878-46E0FB470191}"/>
              </a:ext>
            </a:extLst>
          </p:cNvPr>
          <p:cNvSpPr/>
          <p:nvPr/>
        </p:nvSpPr>
        <p:spPr>
          <a:xfrm>
            <a:off x="2075495" y="6206621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879A92-EAC6-4FCD-25DD-4E3C20C66FBF}"/>
              </a:ext>
            </a:extLst>
          </p:cNvPr>
          <p:cNvSpPr/>
          <p:nvPr/>
        </p:nvSpPr>
        <p:spPr>
          <a:xfrm>
            <a:off x="5018244" y="6206621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E508D38-E778-8E72-6601-AF6B153638EA}"/>
              </a:ext>
            </a:extLst>
          </p:cNvPr>
          <p:cNvSpPr/>
          <p:nvPr/>
        </p:nvSpPr>
        <p:spPr>
          <a:xfrm>
            <a:off x="6913766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0CD73F4-696F-8B61-5B2E-002DB9EE5F97}"/>
              </a:ext>
            </a:extLst>
          </p:cNvPr>
          <p:cNvCxnSpPr>
            <a:cxnSpLocks/>
            <a:stCxn id="42" idx="2"/>
            <a:endCxn id="44" idx="0"/>
          </p:cNvCxnSpPr>
          <p:nvPr/>
        </p:nvCxnSpPr>
        <p:spPr>
          <a:xfrm flipH="1">
            <a:off x="7397792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2A4A3FC-1908-C758-D8C5-319E6B8D7032}"/>
              </a:ext>
            </a:extLst>
          </p:cNvPr>
          <p:cNvSpPr/>
          <p:nvPr/>
        </p:nvSpPr>
        <p:spPr>
          <a:xfrm>
            <a:off x="6903734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加密模块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A49C28E4-886B-DDF1-96A1-F65404ABB523}"/>
              </a:ext>
            </a:extLst>
          </p:cNvPr>
          <p:cNvSpPr/>
          <p:nvPr/>
        </p:nvSpPr>
        <p:spPr>
          <a:xfrm>
            <a:off x="8644013" y="1025882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B8CF02F1-1260-048F-A463-723EBBE0B29D}"/>
              </a:ext>
            </a:extLst>
          </p:cNvPr>
          <p:cNvCxnSpPr>
            <a:cxnSpLocks/>
            <a:stCxn id="49" idx="2"/>
            <a:endCxn id="51" idx="0"/>
          </p:cNvCxnSpPr>
          <p:nvPr/>
        </p:nvCxnSpPr>
        <p:spPr>
          <a:xfrm flipH="1">
            <a:off x="9128039" y="1279330"/>
            <a:ext cx="10032" cy="492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6DBB195-732B-14EB-96A4-F0D817CC1BEA}"/>
              </a:ext>
            </a:extLst>
          </p:cNvPr>
          <p:cNvSpPr/>
          <p:nvPr/>
        </p:nvSpPr>
        <p:spPr>
          <a:xfrm>
            <a:off x="8633981" y="6206621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计算模块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3B05967-77AD-88E0-CB21-562410F892D4}"/>
              </a:ext>
            </a:extLst>
          </p:cNvPr>
          <p:cNvSpPr/>
          <p:nvPr/>
        </p:nvSpPr>
        <p:spPr>
          <a:xfrm>
            <a:off x="2566836" y="1574215"/>
            <a:ext cx="2719961" cy="338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    c1 INT ENCRYPT .., c2 INT ENCRYPT) 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47D3F1E-500D-E4C9-DFEC-1B49436B0F40}"/>
              </a:ext>
            </a:extLst>
          </p:cNvPr>
          <p:cNvSpPr/>
          <p:nvPr/>
        </p:nvSpPr>
        <p:spPr>
          <a:xfrm>
            <a:off x="2577251" y="2118669"/>
            <a:ext cx="2224725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INTO t1 VALUES (1, 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EA20D1A-C444-0F6F-3FA2-A6672AFB1FD1}"/>
              </a:ext>
            </a:extLst>
          </p:cNvPr>
          <p:cNvSpPr/>
          <p:nvPr/>
        </p:nvSpPr>
        <p:spPr>
          <a:xfrm>
            <a:off x="10200540" y="102588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7F62270-931C-2BEF-FF27-AC766A9E6A7C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 flipH="1">
            <a:off x="10683725" y="1279330"/>
            <a:ext cx="10873" cy="499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2C49E0EF-C845-0008-8628-191D41E3E2E2}"/>
              </a:ext>
            </a:extLst>
          </p:cNvPr>
          <p:cNvSpPr/>
          <p:nvPr/>
        </p:nvSpPr>
        <p:spPr>
          <a:xfrm>
            <a:off x="10189667" y="627619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graphicFrame>
        <p:nvGraphicFramePr>
          <p:cNvPr id="57" name="表格 28">
            <a:extLst>
              <a:ext uri="{FF2B5EF4-FFF2-40B4-BE49-F238E27FC236}">
                <a16:creationId xmlns:a16="http://schemas.microsoft.com/office/drawing/2014/main" id="{4C9D029C-EFED-7639-AE7B-AEF88593E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02811"/>
              </p:ext>
            </p:extLst>
          </p:nvPr>
        </p:nvGraphicFramePr>
        <p:xfrm>
          <a:off x="10804313" y="2352579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5A763D0-0088-118D-959C-E6E0B04B648B}"/>
              </a:ext>
            </a:extLst>
          </p:cNvPr>
          <p:cNvCxnSpPr>
            <a:cxnSpLocks/>
          </p:cNvCxnSpPr>
          <p:nvPr/>
        </p:nvCxnSpPr>
        <p:spPr>
          <a:xfrm>
            <a:off x="2523881" y="200619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F5607B1-4B54-8CDE-FE94-6621BFFC7E61}"/>
              </a:ext>
            </a:extLst>
          </p:cNvPr>
          <p:cNvCxnSpPr>
            <a:cxnSpLocks/>
          </p:cNvCxnSpPr>
          <p:nvPr/>
        </p:nvCxnSpPr>
        <p:spPr>
          <a:xfrm>
            <a:off x="2523881" y="2444345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FDBADCC-4ED4-E486-BAD4-444A96514429}"/>
              </a:ext>
            </a:extLst>
          </p:cNvPr>
          <p:cNvCxnSpPr>
            <a:cxnSpLocks/>
          </p:cNvCxnSpPr>
          <p:nvPr/>
        </p:nvCxnSpPr>
        <p:spPr>
          <a:xfrm>
            <a:off x="5526410" y="2746660"/>
            <a:ext cx="51681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E2E8AFB4-7671-5579-15F1-D80255003882}"/>
              </a:ext>
            </a:extLst>
          </p:cNvPr>
          <p:cNvSpPr/>
          <p:nvPr/>
        </p:nvSpPr>
        <p:spPr>
          <a:xfrm>
            <a:off x="2607340" y="2882495"/>
            <a:ext cx="2461772" cy="25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c1 + c2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AD726B7-1A1F-D33C-BFE5-93F2B7DF4F23}"/>
              </a:ext>
            </a:extLst>
          </p:cNvPr>
          <p:cNvCxnSpPr>
            <a:cxnSpLocks/>
          </p:cNvCxnSpPr>
          <p:nvPr/>
        </p:nvCxnSpPr>
        <p:spPr>
          <a:xfrm flipH="1">
            <a:off x="5522333" y="3562539"/>
            <a:ext cx="51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00F39A9-F6A2-3ACD-90A5-366040D834B8}"/>
              </a:ext>
            </a:extLst>
          </p:cNvPr>
          <p:cNvCxnSpPr>
            <a:cxnSpLocks/>
          </p:cNvCxnSpPr>
          <p:nvPr/>
        </p:nvCxnSpPr>
        <p:spPr>
          <a:xfrm>
            <a:off x="2519804" y="3222199"/>
            <a:ext cx="300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20C1EF3-5518-EB5A-CD1B-0E694FB1AE0D}"/>
              </a:ext>
            </a:extLst>
          </p:cNvPr>
          <p:cNvCxnSpPr>
            <a:cxnSpLocks/>
          </p:cNvCxnSpPr>
          <p:nvPr/>
        </p:nvCxnSpPr>
        <p:spPr>
          <a:xfrm flipV="1">
            <a:off x="5523161" y="3984733"/>
            <a:ext cx="1873803" cy="128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89DBA9F-B95E-D1FA-9536-D8E97A08AEB2}"/>
              </a:ext>
            </a:extLst>
          </p:cNvPr>
          <p:cNvCxnSpPr>
            <a:cxnSpLocks/>
          </p:cNvCxnSpPr>
          <p:nvPr/>
        </p:nvCxnSpPr>
        <p:spPr>
          <a:xfrm>
            <a:off x="7410320" y="4265999"/>
            <a:ext cx="17319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CD2453D-5490-827A-3507-E3010CA9561B}"/>
              </a:ext>
            </a:extLst>
          </p:cNvPr>
          <p:cNvCxnSpPr>
            <a:cxnSpLocks/>
          </p:cNvCxnSpPr>
          <p:nvPr/>
        </p:nvCxnSpPr>
        <p:spPr>
          <a:xfrm>
            <a:off x="9251612" y="4393180"/>
            <a:ext cx="0" cy="2354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69078EA-3E52-00A6-E1B3-3C5E7DB3B7D4}"/>
              </a:ext>
            </a:extLst>
          </p:cNvPr>
          <p:cNvCxnSpPr>
            <a:cxnSpLocks/>
          </p:cNvCxnSpPr>
          <p:nvPr/>
        </p:nvCxnSpPr>
        <p:spPr>
          <a:xfrm flipH="1">
            <a:off x="7439615" y="4807046"/>
            <a:ext cx="169618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A0183BA-F96C-B801-2D34-F1DD27704FDC}"/>
              </a:ext>
            </a:extLst>
          </p:cNvPr>
          <p:cNvCxnSpPr>
            <a:cxnSpLocks/>
          </p:cNvCxnSpPr>
          <p:nvPr/>
        </p:nvCxnSpPr>
        <p:spPr>
          <a:xfrm flipH="1">
            <a:off x="5515989" y="5114238"/>
            <a:ext cx="188791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4217B8C2-BDB4-CE21-5F0C-BBA558E468EF}"/>
              </a:ext>
            </a:extLst>
          </p:cNvPr>
          <p:cNvCxnSpPr>
            <a:cxnSpLocks/>
          </p:cNvCxnSpPr>
          <p:nvPr/>
        </p:nvCxnSpPr>
        <p:spPr>
          <a:xfrm flipH="1">
            <a:off x="2510642" y="5514629"/>
            <a:ext cx="3005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表格 28">
            <a:extLst>
              <a:ext uri="{FF2B5EF4-FFF2-40B4-BE49-F238E27FC236}">
                <a16:creationId xmlns:a16="http://schemas.microsoft.com/office/drawing/2014/main" id="{E1A5B0A7-CE20-FD04-87F7-95D31E43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0071"/>
              </p:ext>
            </p:extLst>
          </p:nvPr>
        </p:nvGraphicFramePr>
        <p:xfrm>
          <a:off x="10807767" y="3237880"/>
          <a:ext cx="1122398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1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61199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enc[1]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</a:tbl>
          </a:graphicData>
        </a:graphic>
      </p:graphicFrame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A80DFE1B-2471-8526-132C-68CE9EFEC6CB}"/>
              </a:ext>
            </a:extLst>
          </p:cNvPr>
          <p:cNvCxnSpPr>
            <a:cxnSpLocks/>
          </p:cNvCxnSpPr>
          <p:nvPr/>
        </p:nvCxnSpPr>
        <p:spPr>
          <a:xfrm>
            <a:off x="2608181" y="5718581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>
            <a:extLst>
              <a:ext uri="{FF2B5EF4-FFF2-40B4-BE49-F238E27FC236}">
                <a16:creationId xmlns:a16="http://schemas.microsoft.com/office/drawing/2014/main" id="{89AAB5F7-62CD-68A5-4931-C4D131152AB2}"/>
              </a:ext>
            </a:extLst>
          </p:cNvPr>
          <p:cNvSpPr/>
          <p:nvPr/>
        </p:nvSpPr>
        <p:spPr>
          <a:xfrm>
            <a:off x="9251612" y="4340981"/>
            <a:ext cx="1051983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1+3=4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A592264-559E-2399-2834-C9127FA7A747}"/>
              </a:ext>
            </a:extLst>
          </p:cNvPr>
          <p:cNvSpPr/>
          <p:nvPr/>
        </p:nvSpPr>
        <p:spPr>
          <a:xfrm>
            <a:off x="2607340" y="5670189"/>
            <a:ext cx="222720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基于密态等值能力，解密</a:t>
            </a:r>
            <a:r>
              <a:rPr lang="en-US" altLang="zh-CN" sz="1200" dirty="0">
                <a:solidFill>
                  <a:srgbClr val="00B050"/>
                </a:solidFill>
              </a:rPr>
              <a:t>enc[4]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52EC7BFD-63B4-EA42-FE4A-94FE7AAEFD9C}"/>
              </a:ext>
            </a:extLst>
          </p:cNvPr>
          <p:cNvSpPr/>
          <p:nvPr/>
        </p:nvSpPr>
        <p:spPr>
          <a:xfrm>
            <a:off x="5519008" y="3686490"/>
            <a:ext cx="16302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 </a:t>
            </a:r>
            <a:r>
              <a:rPr lang="en-US" altLang="zh-CN" sz="1200" dirty="0">
                <a:solidFill>
                  <a:srgbClr val="C00000"/>
                </a:solidFill>
              </a:rPr>
              <a:t>enc[1]  +  enc[3] </a:t>
            </a:r>
            <a:r>
              <a:rPr lang="zh-CN" altLang="en-US" sz="12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F18AE295-034B-4026-1DC1-D3AABC7F86E1}"/>
              </a:ext>
            </a:extLst>
          </p:cNvPr>
          <p:cNvSpPr/>
          <p:nvPr/>
        </p:nvSpPr>
        <p:spPr>
          <a:xfrm>
            <a:off x="7439615" y="3978377"/>
            <a:ext cx="904469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计算</a:t>
            </a:r>
            <a:r>
              <a:rPr lang="en-US" altLang="zh-CN" sz="1200" dirty="0">
                <a:solidFill>
                  <a:srgbClr val="C00000"/>
                </a:solidFill>
              </a:rPr>
              <a:t> 1+3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4AB9F767-31BB-F129-3620-5C2116650B2F}"/>
              </a:ext>
            </a:extLst>
          </p:cNvPr>
          <p:cNvSpPr/>
          <p:nvPr/>
        </p:nvSpPr>
        <p:spPr>
          <a:xfrm>
            <a:off x="8537150" y="4533230"/>
            <a:ext cx="714461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加密 </a:t>
            </a:r>
            <a:r>
              <a:rPr lang="en-US" altLang="zh-CN" sz="1200" dirty="0">
                <a:solidFill>
                  <a:srgbClr val="C00000"/>
                </a:solidFill>
              </a:rPr>
              <a:t>4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3D42593A-E551-1B6B-0A58-163808833A55}"/>
              </a:ext>
            </a:extLst>
          </p:cNvPr>
          <p:cNvSpPr/>
          <p:nvPr/>
        </p:nvSpPr>
        <p:spPr>
          <a:xfrm>
            <a:off x="6113223" y="4803118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C00000"/>
                </a:solidFill>
              </a:rPr>
              <a:t>返回结果 </a:t>
            </a:r>
            <a:r>
              <a:rPr lang="en-US" altLang="zh-CN" sz="1200" dirty="0">
                <a:solidFill>
                  <a:srgbClr val="C00000"/>
                </a:solidFill>
              </a:rPr>
              <a:t>enc[4]</a:t>
            </a:r>
            <a:endParaRPr lang="zh-CN" altLang="en-US" sz="1200" dirty="0">
              <a:solidFill>
                <a:srgbClr val="C0000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24AB1B1-3B2E-78BB-5A04-CFA9DD0BE537}"/>
              </a:ext>
            </a:extLst>
          </p:cNvPr>
          <p:cNvSpPr/>
          <p:nvPr/>
        </p:nvSpPr>
        <p:spPr>
          <a:xfrm>
            <a:off x="5523989" y="2451538"/>
            <a:ext cx="37230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基于密态等值，加密存储数据密文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0A8EFE-6CFD-B323-BBEF-7F206C74BCAA}"/>
              </a:ext>
            </a:extLst>
          </p:cNvPr>
          <p:cNvSpPr/>
          <p:nvPr/>
        </p:nvSpPr>
        <p:spPr>
          <a:xfrm>
            <a:off x="8466368" y="3278037"/>
            <a:ext cx="225434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读取数据密文 </a:t>
            </a:r>
            <a:r>
              <a:rPr lang="en-US" altLang="zh-CN" sz="1200" dirty="0">
                <a:solidFill>
                  <a:schemeClr val="tx1"/>
                </a:solidFill>
              </a:rPr>
              <a:t> (</a:t>
            </a:r>
            <a:r>
              <a:rPr lang="en-US" altLang="zh-CN" sz="1200" dirty="0">
                <a:solidFill>
                  <a:srgbClr val="00B050"/>
                </a:solidFill>
              </a:rPr>
              <a:t>enc[1] , enc[3] 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B297B3A9-42E0-DFA7-4FF8-FF8E572D6E94}"/>
              </a:ext>
            </a:extLst>
          </p:cNvPr>
          <p:cNvSpPr/>
          <p:nvPr/>
        </p:nvSpPr>
        <p:spPr>
          <a:xfrm>
            <a:off x="4265535" y="5211825"/>
            <a:ext cx="125845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rgbClr val="00B050"/>
                </a:solidFill>
              </a:rPr>
              <a:t>enc[4]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687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5D1B25-A453-2001-7FF7-3F1E312658AA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5282D1-7772-7181-5E4D-B70FC9956D3B}"/>
              </a:ext>
            </a:extLst>
          </p:cNvPr>
          <p:cNvSpPr/>
          <p:nvPr/>
        </p:nvSpPr>
        <p:spPr>
          <a:xfrm>
            <a:off x="6807477" y="2305050"/>
            <a:ext cx="2032553" cy="2019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779AB29-B324-2F0F-B723-E8BE7BA77131}"/>
              </a:ext>
            </a:extLst>
          </p:cNvPr>
          <p:cNvSpPr/>
          <p:nvPr/>
        </p:nvSpPr>
        <p:spPr>
          <a:xfrm>
            <a:off x="732969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A58210-7237-EC24-3E09-07644195284E}"/>
              </a:ext>
            </a:extLst>
          </p:cNvPr>
          <p:cNvSpPr/>
          <p:nvPr/>
        </p:nvSpPr>
        <p:spPr>
          <a:xfrm>
            <a:off x="7329696" y="267969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1FB3238-6447-B194-FDDA-8773907A152F}"/>
              </a:ext>
            </a:extLst>
          </p:cNvPr>
          <p:cNvSpPr/>
          <p:nvPr/>
        </p:nvSpPr>
        <p:spPr>
          <a:xfrm>
            <a:off x="7329694" y="3270526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D56D94D-6A69-CDDF-0E56-8D1E2B4F4EC3}"/>
              </a:ext>
            </a:extLst>
          </p:cNvPr>
          <p:cNvSpPr/>
          <p:nvPr/>
        </p:nvSpPr>
        <p:spPr>
          <a:xfrm>
            <a:off x="7329696" y="463644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8326EB1-6DF8-A79D-1F15-58B5E91C5DF5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7823752" y="1981141"/>
            <a:ext cx="2" cy="69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329D6B2-CE59-7A1C-C625-FA59DB4B71C6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flipH="1">
            <a:off x="7823752" y="2933146"/>
            <a:ext cx="2" cy="33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059C09D-5C06-4ADD-814A-B5EF5DB99890}"/>
              </a:ext>
            </a:extLst>
          </p:cNvPr>
          <p:cNvCxnSpPr>
            <a:cxnSpLocks/>
            <a:stCxn id="45" idx="2"/>
            <a:endCxn id="39" idx="0"/>
          </p:cNvCxnSpPr>
          <p:nvPr/>
        </p:nvCxnSpPr>
        <p:spPr>
          <a:xfrm>
            <a:off x="7823752" y="4077255"/>
            <a:ext cx="2" cy="559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603FAD8-E9AD-0733-8F0C-F152DEB1F4FC}"/>
              </a:ext>
            </a:extLst>
          </p:cNvPr>
          <p:cNvSpPr/>
          <p:nvPr/>
        </p:nvSpPr>
        <p:spPr>
          <a:xfrm>
            <a:off x="7329694" y="3823807"/>
            <a:ext cx="988115" cy="253448"/>
          </a:xfrm>
          <a:prstGeom prst="rect">
            <a:avLst/>
          </a:prstGeom>
          <a:solidFill>
            <a:srgbClr val="FAD0D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056EBA0-0B1E-BE9D-B6EF-D2C12CBED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7823752" y="3523974"/>
            <a:ext cx="0" cy="29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F39E6A5E-E8BF-D077-943F-8420DD754AEE}"/>
              </a:ext>
            </a:extLst>
          </p:cNvPr>
          <p:cNvSpPr/>
          <p:nvPr/>
        </p:nvSpPr>
        <p:spPr>
          <a:xfrm>
            <a:off x="9152144" y="172769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攻击者</a:t>
            </a:r>
          </a:p>
        </p:txBody>
      </p: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DE44F6FF-C00F-B1F5-433B-7EF5BCDFF86A}"/>
              </a:ext>
            </a:extLst>
          </p:cNvPr>
          <p:cNvCxnSpPr>
            <a:cxnSpLocks/>
            <a:stCxn id="58" idx="2"/>
            <a:endCxn id="39" idx="3"/>
          </p:cNvCxnSpPr>
          <p:nvPr/>
        </p:nvCxnSpPr>
        <p:spPr>
          <a:xfrm rot="5400000">
            <a:off x="7590992" y="2707961"/>
            <a:ext cx="2782030" cy="1328391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61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9D12718-047A-038A-A75C-F6CA7444BEBC}"/>
              </a:ext>
            </a:extLst>
          </p:cNvPr>
          <p:cNvSpPr/>
          <p:nvPr/>
        </p:nvSpPr>
        <p:spPr>
          <a:xfrm>
            <a:off x="4122491" y="1266052"/>
            <a:ext cx="2845735" cy="2603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TABLE t1 (c1 TEXT) .. ENCRYPT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A61D16-F93E-2312-6479-5C7C98377903}"/>
              </a:ext>
            </a:extLst>
          </p:cNvPr>
          <p:cNvSpPr/>
          <p:nvPr/>
        </p:nvSpPr>
        <p:spPr>
          <a:xfrm>
            <a:off x="3629056" y="821323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70D1557-6B5D-4627-D0E3-86B1537630C1}"/>
              </a:ext>
            </a:extLst>
          </p:cNvPr>
          <p:cNvSpPr/>
          <p:nvPr/>
        </p:nvSpPr>
        <p:spPr>
          <a:xfrm>
            <a:off x="669384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8CE672-AD97-C1DA-FC90-098F75FA9F48}"/>
              </a:ext>
            </a:extLst>
          </p:cNvPr>
          <p:cNvSpPr/>
          <p:nvPr/>
        </p:nvSpPr>
        <p:spPr>
          <a:xfrm>
            <a:off x="9806370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A9D4F03-9091-F43C-1FEF-61386F7C0D7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4056439" y="1074771"/>
            <a:ext cx="0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CC8E48-E3E1-C063-0E34-F2398A2A044B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718789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23D0663-2195-916D-8DDD-AFFA9E2C4F7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10300428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D139E3D-941A-94B6-8028-BF96AFE528D8}"/>
              </a:ext>
            </a:extLst>
          </p:cNvPr>
          <p:cNvSpPr/>
          <p:nvPr/>
        </p:nvSpPr>
        <p:spPr>
          <a:xfrm>
            <a:off x="4117158" y="1750922"/>
            <a:ext cx="3131458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 .. t1 VALUES (‘data1’),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(‘data2’)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2CF1BBE-E94C-C8EA-A84D-596C91051591}"/>
              </a:ext>
            </a:extLst>
          </p:cNvPr>
          <p:cNvCxnSpPr>
            <a:cxnSpLocks/>
          </p:cNvCxnSpPr>
          <p:nvPr/>
        </p:nvCxnSpPr>
        <p:spPr>
          <a:xfrm>
            <a:off x="4056438" y="1600021"/>
            <a:ext cx="313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41B65FE-D056-1F7B-9ADF-A3702F76A808}"/>
              </a:ext>
            </a:extLst>
          </p:cNvPr>
          <p:cNvSpPr/>
          <p:nvPr/>
        </p:nvSpPr>
        <p:spPr>
          <a:xfrm>
            <a:off x="3629056" y="5948187"/>
            <a:ext cx="85476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5536338-33BE-8236-A0F1-75D6B4CD464D}"/>
              </a:ext>
            </a:extLst>
          </p:cNvPr>
          <p:cNvSpPr/>
          <p:nvPr/>
        </p:nvSpPr>
        <p:spPr>
          <a:xfrm>
            <a:off x="670073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B64BB4-EFBA-1EE6-CE9C-1BD8E4859AE0}"/>
              </a:ext>
            </a:extLst>
          </p:cNvPr>
          <p:cNvSpPr/>
          <p:nvPr/>
        </p:nvSpPr>
        <p:spPr>
          <a:xfrm>
            <a:off x="9813264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616B420-640B-DF88-5ED9-F78A1F627CF5}"/>
              </a:ext>
            </a:extLst>
          </p:cNvPr>
          <p:cNvCxnSpPr>
            <a:cxnSpLocks/>
          </p:cNvCxnSpPr>
          <p:nvPr/>
        </p:nvCxnSpPr>
        <p:spPr>
          <a:xfrm>
            <a:off x="4056439" y="2128002"/>
            <a:ext cx="3131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F5B593-3C69-B374-2BD1-9350D29FDB22}"/>
              </a:ext>
            </a:extLst>
          </p:cNvPr>
          <p:cNvCxnSpPr>
            <a:cxnSpLocks/>
          </p:cNvCxnSpPr>
          <p:nvPr/>
        </p:nvCxnSpPr>
        <p:spPr>
          <a:xfrm>
            <a:off x="7187898" y="2850774"/>
            <a:ext cx="1588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34C6056-FCE9-B258-29E2-9533863A3745}"/>
              </a:ext>
            </a:extLst>
          </p:cNvPr>
          <p:cNvCxnSpPr>
            <a:cxnSpLocks/>
          </p:cNvCxnSpPr>
          <p:nvPr/>
        </p:nvCxnSpPr>
        <p:spPr>
          <a:xfrm>
            <a:off x="4044715" y="3549385"/>
            <a:ext cx="31113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E635AA7-4F77-868A-E6E4-899272F7D9E0}"/>
              </a:ext>
            </a:extLst>
          </p:cNvPr>
          <p:cNvCxnSpPr>
            <a:cxnSpLocks/>
          </p:cNvCxnSpPr>
          <p:nvPr/>
        </p:nvCxnSpPr>
        <p:spPr>
          <a:xfrm flipH="1">
            <a:off x="8775938" y="3837180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3BBB8CA-6727-C435-8A5C-BF0AC1666B9F}"/>
              </a:ext>
            </a:extLst>
          </p:cNvPr>
          <p:cNvCxnSpPr>
            <a:cxnSpLocks/>
          </p:cNvCxnSpPr>
          <p:nvPr/>
        </p:nvCxnSpPr>
        <p:spPr>
          <a:xfrm flipH="1">
            <a:off x="4060174" y="5565445"/>
            <a:ext cx="3143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A587DDDB-4657-6B69-2B30-2FC2987C0DCB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透明加密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A97B5D3-21EB-5CC8-B920-660BFE8E35B4}"/>
              </a:ext>
            </a:extLst>
          </p:cNvPr>
          <p:cNvSpPr/>
          <p:nvPr/>
        </p:nvSpPr>
        <p:spPr>
          <a:xfrm>
            <a:off x="8281881" y="8213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E2311A-176F-8CF8-0425-19D633F32CA6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775939" y="1074771"/>
            <a:ext cx="6894" cy="4873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7EF4402E-CA21-2B3D-AC2D-C75D99EFEACD}"/>
              </a:ext>
            </a:extLst>
          </p:cNvPr>
          <p:cNvSpPr/>
          <p:nvPr/>
        </p:nvSpPr>
        <p:spPr>
          <a:xfrm>
            <a:off x="8288775" y="594818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透明加密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14A3B541-12C0-5DCF-2C02-F4DAF6B908CB}"/>
              </a:ext>
            </a:extLst>
          </p:cNvPr>
          <p:cNvCxnSpPr>
            <a:cxnSpLocks/>
          </p:cNvCxnSpPr>
          <p:nvPr/>
        </p:nvCxnSpPr>
        <p:spPr>
          <a:xfrm>
            <a:off x="8867022" y="2928498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D8CA005-00E3-A533-4236-BB861F556F22}"/>
              </a:ext>
            </a:extLst>
          </p:cNvPr>
          <p:cNvCxnSpPr>
            <a:cxnSpLocks/>
          </p:cNvCxnSpPr>
          <p:nvPr/>
        </p:nvCxnSpPr>
        <p:spPr>
          <a:xfrm>
            <a:off x="8867022" y="402564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28">
            <a:extLst>
              <a:ext uri="{FF2B5EF4-FFF2-40B4-BE49-F238E27FC236}">
                <a16:creationId xmlns:a16="http://schemas.microsoft.com/office/drawing/2014/main" id="{610F40FD-BCF5-4248-4FE6-CF3146772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631472"/>
              </p:ext>
            </p:extLst>
          </p:nvPr>
        </p:nvGraphicFramePr>
        <p:xfrm>
          <a:off x="7258344" y="2333016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C239D15-0318-084E-B24B-3C85A1867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462005"/>
              </p:ext>
            </p:extLst>
          </p:nvPr>
        </p:nvGraphicFramePr>
        <p:xfrm>
          <a:off x="10391509" y="3037956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8104092-BFDA-F4D3-9942-BA62C905E598}"/>
              </a:ext>
            </a:extLst>
          </p:cNvPr>
          <p:cNvCxnSpPr>
            <a:cxnSpLocks/>
          </p:cNvCxnSpPr>
          <p:nvPr/>
        </p:nvCxnSpPr>
        <p:spPr>
          <a:xfrm>
            <a:off x="8775938" y="3265112"/>
            <a:ext cx="1524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E16ADDDC-0F72-B00F-6547-57B5F7AEF02D}"/>
              </a:ext>
            </a:extLst>
          </p:cNvPr>
          <p:cNvCxnSpPr>
            <a:cxnSpLocks/>
          </p:cNvCxnSpPr>
          <p:nvPr/>
        </p:nvCxnSpPr>
        <p:spPr>
          <a:xfrm flipH="1">
            <a:off x="7219261" y="4779960"/>
            <a:ext cx="1556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6C13953-C40C-8171-ABD8-177612E925BC}"/>
              </a:ext>
            </a:extLst>
          </p:cNvPr>
          <p:cNvCxnSpPr>
            <a:cxnSpLocks/>
          </p:cNvCxnSpPr>
          <p:nvPr/>
        </p:nvCxnSpPr>
        <p:spPr>
          <a:xfrm>
            <a:off x="7285301" y="4989494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278A8F49-5E9A-CFF8-F097-8AA58A13A498}"/>
              </a:ext>
            </a:extLst>
          </p:cNvPr>
          <p:cNvSpPr/>
          <p:nvPr/>
        </p:nvSpPr>
        <p:spPr>
          <a:xfrm>
            <a:off x="4124278" y="3181889"/>
            <a:ext cx="1456649" cy="29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 * FROM 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02C5FE7-CC53-BB3D-640E-19E845500AC3}"/>
              </a:ext>
            </a:extLst>
          </p:cNvPr>
          <p:cNvSpPr/>
          <p:nvPr/>
        </p:nvSpPr>
        <p:spPr>
          <a:xfrm>
            <a:off x="8951210" y="2903419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加密数据页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F70E6230-E868-7380-C4B5-128331E35BA0}"/>
              </a:ext>
            </a:extLst>
          </p:cNvPr>
          <p:cNvSpPr/>
          <p:nvPr/>
        </p:nvSpPr>
        <p:spPr>
          <a:xfrm>
            <a:off x="8881808" y="3987820"/>
            <a:ext cx="988114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解密数据页</a:t>
            </a:r>
          </a:p>
        </p:txBody>
      </p:sp>
      <p:graphicFrame>
        <p:nvGraphicFramePr>
          <p:cNvPr id="61" name="表格 28">
            <a:extLst>
              <a:ext uri="{FF2B5EF4-FFF2-40B4-BE49-F238E27FC236}">
                <a16:creationId xmlns:a16="http://schemas.microsoft.com/office/drawing/2014/main" id="{8B668C43-0275-76EF-93B3-FFFB4F87C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104126"/>
              </p:ext>
            </p:extLst>
          </p:nvPr>
        </p:nvGraphicFramePr>
        <p:xfrm>
          <a:off x="7511681" y="4298940"/>
          <a:ext cx="118861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307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594307">
                  <a:extLst>
                    <a:ext uri="{9D8B030D-6E8A-4147-A177-3AD203B41FA5}">
                      <a16:colId xmlns:a16="http://schemas.microsoft.com/office/drawing/2014/main" val="253055897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data2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A21296CD-4BEB-6812-375B-A19FBEED3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471812"/>
              </p:ext>
            </p:extLst>
          </p:nvPr>
        </p:nvGraphicFramePr>
        <p:xfrm>
          <a:off x="10391509" y="3702140"/>
          <a:ext cx="1290638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0638">
                  <a:extLst>
                    <a:ext uri="{9D8B030D-6E8A-4147-A177-3AD203B41FA5}">
                      <a16:colId xmlns:a16="http://schemas.microsoft.com/office/drawing/2014/main" val="2179639717"/>
                    </a:ext>
                  </a:extLst>
                </a:gridCol>
              </a:tblGrid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page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651644"/>
                  </a:ext>
                </a:extLst>
              </a:tr>
              <a:tr h="670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enc[data1 data2]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996542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34B86FFA-CF4B-8338-08DA-10C7659028C0}"/>
              </a:ext>
            </a:extLst>
          </p:cNvPr>
          <p:cNvSpPr/>
          <p:nvPr/>
        </p:nvSpPr>
        <p:spPr>
          <a:xfrm>
            <a:off x="7287590" y="4933782"/>
            <a:ext cx="1159367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执行其他计算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40A6F19-9AAE-1D0F-F0D7-3E6B27F0E352}"/>
              </a:ext>
            </a:extLst>
          </p:cNvPr>
          <p:cNvSpPr/>
          <p:nvPr/>
        </p:nvSpPr>
        <p:spPr>
          <a:xfrm>
            <a:off x="5343036" y="5269519"/>
            <a:ext cx="1844862" cy="3111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返回结果 </a:t>
            </a:r>
            <a:r>
              <a:rPr lang="en-US" altLang="zh-CN" sz="1200" dirty="0">
                <a:solidFill>
                  <a:schemeClr val="tx1"/>
                </a:solidFill>
              </a:rPr>
              <a:t>{‘data1’, ‘data2’}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05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75E9F7-D76E-0B3B-6B39-EE1C3160A56F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6 </a:t>
            </a:r>
            <a:r>
              <a:rPr lang="zh-CN" altLang="en-US" dirty="0">
                <a:solidFill>
                  <a:srgbClr val="C00000"/>
                </a:solidFill>
              </a:rPr>
              <a:t>身份认证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25B839-294D-E272-87FB-3312F47C51FB}"/>
              </a:ext>
            </a:extLst>
          </p:cNvPr>
          <p:cNvSpPr/>
          <p:nvPr/>
        </p:nvSpPr>
        <p:spPr>
          <a:xfrm>
            <a:off x="3010701" y="1890092"/>
            <a:ext cx="3194297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 USER user1 PASSWORD ‘pass@123’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7C52A6-6B6A-BB80-4EEF-6FE0EEEA3989}"/>
              </a:ext>
            </a:extLst>
          </p:cNvPr>
          <p:cNvSpPr/>
          <p:nvPr/>
        </p:nvSpPr>
        <p:spPr>
          <a:xfrm>
            <a:off x="2397768" y="763225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A0E477-8E72-B98C-EFF6-4AE712A5A7DE}"/>
              </a:ext>
            </a:extLst>
          </p:cNvPr>
          <p:cNvSpPr/>
          <p:nvPr/>
        </p:nvSpPr>
        <p:spPr>
          <a:xfrm>
            <a:off x="6244842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8ED85D-22E0-7C9E-84ED-14BFF635506D}"/>
              </a:ext>
            </a:extLst>
          </p:cNvPr>
          <p:cNvSpPr/>
          <p:nvPr/>
        </p:nvSpPr>
        <p:spPr>
          <a:xfrm>
            <a:off x="952292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745CB5B-00B9-D91C-CA44-B266FA017193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2891825" y="1016673"/>
            <a:ext cx="1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6A0252-D4A2-C2C9-82EE-AA6AF50089CD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738900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B0C7-A135-E155-92B7-6631E3371D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10016982" y="1012625"/>
            <a:ext cx="6894" cy="5314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982E11E-8484-5684-31B1-3D6753450D1F}"/>
              </a:ext>
            </a:extLst>
          </p:cNvPr>
          <p:cNvSpPr/>
          <p:nvPr/>
        </p:nvSpPr>
        <p:spPr>
          <a:xfrm>
            <a:off x="4279700" y="3768224"/>
            <a:ext cx="2010998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connect(user1, pass@123)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DBAE85-1846-81FA-312F-58B54EB9087C}"/>
              </a:ext>
            </a:extLst>
          </p:cNvPr>
          <p:cNvCxnSpPr>
            <a:cxnSpLocks/>
          </p:cNvCxnSpPr>
          <p:nvPr/>
        </p:nvCxnSpPr>
        <p:spPr>
          <a:xfrm>
            <a:off x="2897782" y="2215965"/>
            <a:ext cx="3847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467D43C-607C-D962-0431-34CBAB6B3790}"/>
              </a:ext>
            </a:extLst>
          </p:cNvPr>
          <p:cNvSpPr/>
          <p:nvPr/>
        </p:nvSpPr>
        <p:spPr>
          <a:xfrm>
            <a:off x="2397768" y="6331470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6F5762E-FB41-BB0C-AF10-89F71703F479}"/>
              </a:ext>
            </a:extLst>
          </p:cNvPr>
          <p:cNvSpPr/>
          <p:nvPr/>
        </p:nvSpPr>
        <p:spPr>
          <a:xfrm>
            <a:off x="6251736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92447B-A3DF-A641-9B0E-029356BE9871}"/>
              </a:ext>
            </a:extLst>
          </p:cNvPr>
          <p:cNvSpPr/>
          <p:nvPr/>
        </p:nvSpPr>
        <p:spPr>
          <a:xfrm>
            <a:off x="9529818" y="6327422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CD18C1D-1C12-EFE0-48E0-3BA653F1FF16}"/>
              </a:ext>
            </a:extLst>
          </p:cNvPr>
          <p:cNvCxnSpPr>
            <a:cxnSpLocks/>
          </p:cNvCxnSpPr>
          <p:nvPr/>
        </p:nvCxnSpPr>
        <p:spPr>
          <a:xfrm>
            <a:off x="6730955" y="2519095"/>
            <a:ext cx="3271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BECC4871-D1A7-E269-A469-52F7A994DA8A}"/>
              </a:ext>
            </a:extLst>
          </p:cNvPr>
          <p:cNvSpPr/>
          <p:nvPr/>
        </p:nvSpPr>
        <p:spPr>
          <a:xfrm>
            <a:off x="6742730" y="2215275"/>
            <a:ext cx="3158995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使用哈希算法，计算密码哈希，存至系统表</a:t>
            </a:r>
          </a:p>
        </p:txBody>
      </p:sp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339AF570-0BD2-9FC0-FBDA-16B9EA2A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76551"/>
              </p:ext>
            </p:extLst>
          </p:nvPr>
        </p:nvGraphicFramePr>
        <p:xfrm>
          <a:off x="10130404" y="2349196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hash[pass@123]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33" name="表格 28">
            <a:extLst>
              <a:ext uri="{FF2B5EF4-FFF2-40B4-BE49-F238E27FC236}">
                <a16:creationId xmlns:a16="http://schemas.microsoft.com/office/drawing/2014/main" id="{31480667-32BF-01FB-CC23-864C84CD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65616"/>
              </p:ext>
            </p:extLst>
          </p:nvPr>
        </p:nvGraphicFramePr>
        <p:xfrm>
          <a:off x="10130404" y="3135596"/>
          <a:ext cx="142922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922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认证配置文件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[IP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段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  [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哈希算法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675D8198-DE51-56FF-79BF-15A40D857D5D}"/>
              </a:ext>
            </a:extLst>
          </p:cNvPr>
          <p:cNvSpPr/>
          <p:nvPr/>
        </p:nvSpPr>
        <p:spPr>
          <a:xfrm>
            <a:off x="3694254" y="759177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8029CF-9B63-6EE6-2CD5-C369913ADFC1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flipH="1">
            <a:off x="4188311" y="1012625"/>
            <a:ext cx="1" cy="5306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95B749B-25DB-A31A-B091-969997F0A64E}"/>
              </a:ext>
            </a:extLst>
          </p:cNvPr>
          <p:cNvSpPr/>
          <p:nvPr/>
        </p:nvSpPr>
        <p:spPr>
          <a:xfrm>
            <a:off x="3694254" y="6318908"/>
            <a:ext cx="988114" cy="2604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普通用户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B4942D7-ECF7-49E3-E4C8-CB7B2B53D398}"/>
              </a:ext>
            </a:extLst>
          </p:cNvPr>
          <p:cNvCxnSpPr>
            <a:cxnSpLocks/>
          </p:cNvCxnSpPr>
          <p:nvPr/>
        </p:nvCxnSpPr>
        <p:spPr>
          <a:xfrm>
            <a:off x="4194268" y="4127466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2646F194-1E4D-1119-9578-6C28292958A9}"/>
              </a:ext>
            </a:extLst>
          </p:cNvPr>
          <p:cNvCxnSpPr>
            <a:cxnSpLocks/>
          </p:cNvCxnSpPr>
          <p:nvPr/>
        </p:nvCxnSpPr>
        <p:spPr>
          <a:xfrm>
            <a:off x="2897782" y="3273393"/>
            <a:ext cx="3866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6D4738AD-E1C6-2799-37A8-B1651EDFF380}"/>
              </a:ext>
            </a:extLst>
          </p:cNvPr>
          <p:cNvSpPr/>
          <p:nvPr/>
        </p:nvSpPr>
        <p:spPr>
          <a:xfrm>
            <a:off x="2922772" y="2972257"/>
            <a:ext cx="369039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，重启数据库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0210D9C-AE36-EFEF-F50A-DD5696186D77}"/>
              </a:ext>
            </a:extLst>
          </p:cNvPr>
          <p:cNvCxnSpPr>
            <a:cxnSpLocks/>
          </p:cNvCxnSpPr>
          <p:nvPr/>
        </p:nvCxnSpPr>
        <p:spPr>
          <a:xfrm flipH="1">
            <a:off x="6764325" y="3656313"/>
            <a:ext cx="3265507" cy="5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C0E6CCAC-21EE-9635-14CA-B96A1C2F4416}"/>
              </a:ext>
            </a:extLst>
          </p:cNvPr>
          <p:cNvSpPr/>
          <p:nvPr/>
        </p:nvSpPr>
        <p:spPr>
          <a:xfrm>
            <a:off x="7361888" y="3344603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加载身份认证策略 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456F184-BAF4-E90C-23FE-9E084E2B109A}"/>
              </a:ext>
            </a:extLst>
          </p:cNvPr>
          <p:cNvCxnSpPr>
            <a:cxnSpLocks/>
          </p:cNvCxnSpPr>
          <p:nvPr/>
        </p:nvCxnSpPr>
        <p:spPr>
          <a:xfrm flipH="1">
            <a:off x="4194268" y="4597844"/>
            <a:ext cx="2557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3C249B73-A182-D5C6-3948-1B93B39A32BA}"/>
              </a:ext>
            </a:extLst>
          </p:cNvPr>
          <p:cNvSpPr/>
          <p:nvPr/>
        </p:nvSpPr>
        <p:spPr>
          <a:xfrm>
            <a:off x="6928466" y="4194626"/>
            <a:ext cx="252505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</a:t>
            </a:r>
            <a:r>
              <a:rPr lang="en-US" altLang="zh-CN" sz="1200" dirty="0">
                <a:solidFill>
                  <a:schemeClr val="tx1"/>
                </a:solidFill>
              </a:rPr>
              <a:t>[IP</a:t>
            </a:r>
            <a:r>
              <a:rPr lang="zh-CN" altLang="en-US" sz="1200" dirty="0">
                <a:solidFill>
                  <a:schemeClr val="tx1"/>
                </a:solidFill>
              </a:rPr>
              <a:t>段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r>
              <a:rPr lang="zh-CN" altLang="en-US" sz="1200" dirty="0">
                <a:solidFill>
                  <a:schemeClr val="tx1"/>
                </a:solidFill>
              </a:rPr>
              <a:t>，选择密码的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6966F66-7009-EF19-8E80-A1F095ADB2CB}"/>
              </a:ext>
            </a:extLst>
          </p:cNvPr>
          <p:cNvSpPr/>
          <p:nvPr/>
        </p:nvSpPr>
        <p:spPr>
          <a:xfrm>
            <a:off x="4129528" y="4689744"/>
            <a:ext cx="268696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根据哈希算法，计算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12CC86B1-0E78-A1E9-D22B-099C56AC4643}"/>
              </a:ext>
            </a:extLst>
          </p:cNvPr>
          <p:cNvCxnSpPr>
            <a:cxnSpLocks/>
          </p:cNvCxnSpPr>
          <p:nvPr/>
        </p:nvCxnSpPr>
        <p:spPr>
          <a:xfrm flipH="1">
            <a:off x="6751750" y="5411510"/>
            <a:ext cx="3250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C954E832-0CC9-4473-552B-C879C20F671C}"/>
              </a:ext>
            </a:extLst>
          </p:cNvPr>
          <p:cNvSpPr/>
          <p:nvPr/>
        </p:nvSpPr>
        <p:spPr>
          <a:xfrm>
            <a:off x="6719528" y="5039560"/>
            <a:ext cx="3649206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从系统表读取</a:t>
            </a:r>
            <a:r>
              <a:rPr lang="en-US" altLang="zh-CN" sz="1200" dirty="0">
                <a:solidFill>
                  <a:schemeClr val="tx1"/>
                </a:solidFill>
              </a:rPr>
              <a:t>user1</a:t>
            </a:r>
            <a:r>
              <a:rPr lang="zh-CN" altLang="en-US" sz="1200" dirty="0">
                <a:solidFill>
                  <a:schemeClr val="tx1"/>
                </a:solidFill>
              </a:rPr>
              <a:t>的密码哈希 </a:t>
            </a:r>
            <a:r>
              <a:rPr lang="en-US" altLang="zh-CN" sz="1200" dirty="0">
                <a:solidFill>
                  <a:schemeClr val="tx1"/>
                </a:solidFill>
              </a:rPr>
              <a:t>hash[pass@123]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7B114FB4-60B3-89A0-2253-E684802ABECF}"/>
              </a:ext>
            </a:extLst>
          </p:cNvPr>
          <p:cNvCxnSpPr>
            <a:cxnSpLocks/>
          </p:cNvCxnSpPr>
          <p:nvPr/>
        </p:nvCxnSpPr>
        <p:spPr>
          <a:xfrm>
            <a:off x="6903950" y="5574556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700162D3-B648-6A65-D8AA-CED5CD24747A}"/>
              </a:ext>
            </a:extLst>
          </p:cNvPr>
          <p:cNvSpPr/>
          <p:nvPr/>
        </p:nvSpPr>
        <p:spPr>
          <a:xfrm>
            <a:off x="6924594" y="5524051"/>
            <a:ext cx="192316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判断密码的哈希是否相等</a:t>
            </a:r>
          </a:p>
        </p:txBody>
      </p:sp>
      <p:graphicFrame>
        <p:nvGraphicFramePr>
          <p:cNvPr id="69" name="表格 28">
            <a:extLst>
              <a:ext uri="{FF2B5EF4-FFF2-40B4-BE49-F238E27FC236}">
                <a16:creationId xmlns:a16="http://schemas.microsoft.com/office/drawing/2014/main" id="{784ECB54-35D4-C382-8446-B64D59A8A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4170"/>
              </p:ext>
            </p:extLst>
          </p:nvPr>
        </p:nvGraphicFramePr>
        <p:xfrm>
          <a:off x="10151047" y="5352788"/>
          <a:ext cx="176895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18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129177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user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password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user1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hash[gauss@123]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2DE9A04-99B0-FCAE-581A-22DAC1EB9390}"/>
              </a:ext>
            </a:extLst>
          </p:cNvPr>
          <p:cNvCxnSpPr>
            <a:cxnSpLocks/>
          </p:cNvCxnSpPr>
          <p:nvPr/>
        </p:nvCxnSpPr>
        <p:spPr>
          <a:xfrm flipH="1">
            <a:off x="4194268" y="6092231"/>
            <a:ext cx="2557481" cy="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D479BCFE-B3FE-060C-6C50-B1202995F573}"/>
              </a:ext>
            </a:extLst>
          </p:cNvPr>
          <p:cNvSpPr/>
          <p:nvPr/>
        </p:nvSpPr>
        <p:spPr>
          <a:xfrm>
            <a:off x="5169534" y="5780264"/>
            <a:ext cx="1613202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身份认证成功或失败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C24A92E-5E2A-D352-3D7D-9945E58A1F27}"/>
              </a:ext>
            </a:extLst>
          </p:cNvPr>
          <p:cNvSpPr/>
          <p:nvPr/>
        </p:nvSpPr>
        <p:spPr>
          <a:xfrm>
            <a:off x="10048848" y="2059451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17D7C0F8-7CBC-0C13-E3B2-52D6892EBA9D}"/>
              </a:ext>
            </a:extLst>
          </p:cNvPr>
          <p:cNvSpPr/>
          <p:nvPr/>
        </p:nvSpPr>
        <p:spPr>
          <a:xfrm>
            <a:off x="10046292" y="5056185"/>
            <a:ext cx="754750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系统表</a:t>
            </a:r>
          </a:p>
        </p:txBody>
      </p: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C697C570-E0CF-FF42-AD15-FE9D9E76758D}"/>
              </a:ext>
            </a:extLst>
          </p:cNvPr>
          <p:cNvCxnSpPr>
            <a:cxnSpLocks/>
          </p:cNvCxnSpPr>
          <p:nvPr/>
        </p:nvCxnSpPr>
        <p:spPr>
          <a:xfrm>
            <a:off x="2897782" y="1469561"/>
            <a:ext cx="3853968" cy="6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2272F0C-0022-3F4C-8644-3F2D16C2C40E}"/>
              </a:ext>
            </a:extLst>
          </p:cNvPr>
          <p:cNvSpPr/>
          <p:nvPr/>
        </p:nvSpPr>
        <p:spPr>
          <a:xfrm>
            <a:off x="2879991" y="1178505"/>
            <a:ext cx="233847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配置存储密码时使用的哈希算法</a:t>
            </a:r>
          </a:p>
        </p:txBody>
      </p:sp>
      <p:cxnSp>
        <p:nvCxnSpPr>
          <p:cNvPr id="50" name="直接箭头连接符 58">
            <a:extLst>
              <a:ext uri="{FF2B5EF4-FFF2-40B4-BE49-F238E27FC236}">
                <a16:creationId xmlns:a16="http://schemas.microsoft.com/office/drawing/2014/main" id="{9DCD6120-D1DB-9E46-8322-FB2ED77394C0}"/>
              </a:ext>
            </a:extLst>
          </p:cNvPr>
          <p:cNvCxnSpPr>
            <a:cxnSpLocks/>
          </p:cNvCxnSpPr>
          <p:nvPr/>
        </p:nvCxnSpPr>
        <p:spPr>
          <a:xfrm flipH="1">
            <a:off x="6764325" y="1786571"/>
            <a:ext cx="3258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48A230B-9387-DA49-8D97-9927765534E1}"/>
              </a:ext>
            </a:extLst>
          </p:cNvPr>
          <p:cNvSpPr/>
          <p:nvPr/>
        </p:nvSpPr>
        <p:spPr>
          <a:xfrm>
            <a:off x="8549133" y="1511957"/>
            <a:ext cx="1819601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加载密码存储算法</a:t>
            </a:r>
          </a:p>
        </p:txBody>
      </p:sp>
      <p:cxnSp>
        <p:nvCxnSpPr>
          <p:cNvPr id="53" name="直接箭头连接符 47">
            <a:extLst>
              <a:ext uri="{FF2B5EF4-FFF2-40B4-BE49-F238E27FC236}">
                <a16:creationId xmlns:a16="http://schemas.microsoft.com/office/drawing/2014/main" id="{E69503EB-20E3-284C-B97E-1414D5019876}"/>
              </a:ext>
            </a:extLst>
          </p:cNvPr>
          <p:cNvCxnSpPr>
            <a:cxnSpLocks/>
          </p:cNvCxnSpPr>
          <p:nvPr/>
        </p:nvCxnSpPr>
        <p:spPr>
          <a:xfrm>
            <a:off x="6764325" y="3267436"/>
            <a:ext cx="3237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10">
            <a:extLst>
              <a:ext uri="{FF2B5EF4-FFF2-40B4-BE49-F238E27FC236}">
                <a16:creationId xmlns:a16="http://schemas.microsoft.com/office/drawing/2014/main" id="{6740B69E-5261-AA45-996F-67FEEDF5F835}"/>
              </a:ext>
            </a:extLst>
          </p:cNvPr>
          <p:cNvCxnSpPr>
            <a:cxnSpLocks/>
          </p:cNvCxnSpPr>
          <p:nvPr/>
        </p:nvCxnSpPr>
        <p:spPr>
          <a:xfrm>
            <a:off x="6751749" y="1469561"/>
            <a:ext cx="3271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9559904-64CB-E24E-B014-82620DB3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837933"/>
              </p:ext>
            </p:extLst>
          </p:nvPr>
        </p:nvGraphicFramePr>
        <p:xfrm>
          <a:off x="10151047" y="1353010"/>
          <a:ext cx="1832174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174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/>
                        <a:t>数据库配置文件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pass_encryption=sha236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62" name="直接箭头连接符 58">
            <a:extLst>
              <a:ext uri="{FF2B5EF4-FFF2-40B4-BE49-F238E27FC236}">
                <a16:creationId xmlns:a16="http://schemas.microsoft.com/office/drawing/2014/main" id="{E1933897-9696-CD43-904E-C43C6349109E}"/>
              </a:ext>
            </a:extLst>
          </p:cNvPr>
          <p:cNvCxnSpPr>
            <a:cxnSpLocks/>
          </p:cNvCxnSpPr>
          <p:nvPr/>
        </p:nvCxnSpPr>
        <p:spPr>
          <a:xfrm>
            <a:off x="6889985" y="4236572"/>
            <a:ext cx="0" cy="23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7EC35B66-ED26-FE45-A045-246A56C5E1CD}"/>
              </a:ext>
            </a:extLst>
          </p:cNvPr>
          <p:cNvSpPr/>
          <p:nvPr/>
        </p:nvSpPr>
        <p:spPr>
          <a:xfrm>
            <a:off x="5051546" y="4299598"/>
            <a:ext cx="1732899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发送密码的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[</a:t>
            </a:r>
            <a:r>
              <a:rPr lang="zh-CN" altLang="en-US" sz="1200" dirty="0">
                <a:solidFill>
                  <a:schemeClr val="tx1"/>
                </a:solidFill>
              </a:rPr>
              <a:t>哈希算法</a:t>
            </a:r>
            <a:r>
              <a:rPr lang="en-US" altLang="zh-CN" sz="1200" dirty="0">
                <a:solidFill>
                  <a:schemeClr val="tx1"/>
                </a:solidFill>
              </a:rPr>
              <a:t>]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42">
            <a:extLst>
              <a:ext uri="{FF2B5EF4-FFF2-40B4-BE49-F238E27FC236}">
                <a16:creationId xmlns:a16="http://schemas.microsoft.com/office/drawing/2014/main" id="{777B1F90-F67A-CD41-BF34-84DBFC585431}"/>
              </a:ext>
            </a:extLst>
          </p:cNvPr>
          <p:cNvCxnSpPr>
            <a:cxnSpLocks/>
          </p:cNvCxnSpPr>
          <p:nvPr/>
        </p:nvCxnSpPr>
        <p:spPr>
          <a:xfrm>
            <a:off x="4194268" y="4995749"/>
            <a:ext cx="2567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737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 </a:t>
            </a:r>
            <a:r>
              <a:rPr lang="zh-CN" altLang="en-US" dirty="0">
                <a:solidFill>
                  <a:srgbClr val="C00000"/>
                </a:solidFill>
              </a:rPr>
              <a:t>访问控制</a:t>
            </a:r>
          </a:p>
        </p:txBody>
      </p:sp>
    </p:spTree>
    <p:extLst>
      <p:ext uri="{BB962C8B-B14F-4D97-AF65-F5344CB8AC3E}">
        <p14:creationId xmlns:p14="http://schemas.microsoft.com/office/powerpoint/2010/main" val="2539150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8 </a:t>
            </a:r>
            <a:r>
              <a:rPr lang="zh-CN" altLang="en-US" dirty="0">
                <a:solidFill>
                  <a:srgbClr val="C00000"/>
                </a:solidFill>
              </a:rPr>
              <a:t>安全审计</a:t>
            </a:r>
          </a:p>
        </p:txBody>
      </p:sp>
    </p:spTree>
    <p:extLst>
      <p:ext uri="{BB962C8B-B14F-4D97-AF65-F5344CB8AC3E}">
        <p14:creationId xmlns:p14="http://schemas.microsoft.com/office/powerpoint/2010/main" val="86634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3FC05E2-FCE0-9145-8D8A-E7E924E42C0F}"/>
              </a:ext>
            </a:extLst>
          </p:cNvPr>
          <p:cNvSpPr txBox="1"/>
          <p:nvPr/>
        </p:nvSpPr>
        <p:spPr>
          <a:xfrm>
            <a:off x="262561" y="241576"/>
            <a:ext cx="290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一、数据库</a:t>
            </a:r>
            <a:r>
              <a:rPr lang="en-US" altLang="zh-CN" dirty="0">
                <a:solidFill>
                  <a:srgbClr val="C00000"/>
                </a:solidFill>
              </a:rPr>
              <a:t>Postgres</a:t>
            </a:r>
            <a:r>
              <a:rPr lang="zh-CN" altLang="en-US" dirty="0">
                <a:solidFill>
                  <a:srgbClr val="C00000"/>
                </a:solidFill>
              </a:rPr>
              <a:t>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E62A0-0D29-854B-8A0A-09AB978B7451}"/>
              </a:ext>
            </a:extLst>
          </p:cNvPr>
          <p:cNvSpPr/>
          <p:nvPr/>
        </p:nvSpPr>
        <p:spPr>
          <a:xfrm>
            <a:off x="5943611" y="732211"/>
            <a:ext cx="3301987" cy="48928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200" b="1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F81423-A1FD-C948-8E33-057D577F237F}"/>
              </a:ext>
            </a:extLst>
          </p:cNvPr>
          <p:cNvSpPr/>
          <p:nvPr/>
        </p:nvSpPr>
        <p:spPr>
          <a:xfrm>
            <a:off x="7093529" y="908436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语法解析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88CF5D-B030-3F48-9C12-60E77B0DDC2D}"/>
              </a:ext>
            </a:extLst>
          </p:cNvPr>
          <p:cNvSpPr/>
          <p:nvPr/>
        </p:nvSpPr>
        <p:spPr>
          <a:xfrm>
            <a:off x="7093527" y="1342643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语义分析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1BDEF5-DF97-6A4E-9810-772360133693}"/>
              </a:ext>
            </a:extLst>
          </p:cNvPr>
          <p:cNvSpPr/>
          <p:nvPr/>
        </p:nvSpPr>
        <p:spPr>
          <a:xfrm>
            <a:off x="7093526" y="1796137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查询重写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A82DA97-27D1-1448-A867-177837809744}"/>
              </a:ext>
            </a:extLst>
          </p:cNvPr>
          <p:cNvSpPr/>
          <p:nvPr/>
        </p:nvSpPr>
        <p:spPr>
          <a:xfrm>
            <a:off x="7715103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DDL</a:t>
            </a:r>
            <a:r>
              <a:rPr lang="zh-CN" altLang="en-US" sz="1200" dirty="0">
                <a:solidFill>
                  <a:schemeClr val="tx1"/>
                </a:solidFill>
              </a:rPr>
              <a:t>执行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78C455-27A7-5E43-B06D-6E85E5F9BF18}"/>
              </a:ext>
            </a:extLst>
          </p:cNvPr>
          <p:cNvSpPr/>
          <p:nvPr/>
        </p:nvSpPr>
        <p:spPr>
          <a:xfrm>
            <a:off x="6415958" y="2349291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计划生成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7521AEB-07CB-3A4A-A5A5-F56968A911E2}"/>
              </a:ext>
            </a:extLst>
          </p:cNvPr>
          <p:cNvSpPr/>
          <p:nvPr/>
        </p:nvSpPr>
        <p:spPr>
          <a:xfrm>
            <a:off x="6431825" y="2797164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计划执行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BA7AFE6-89AA-F94C-BEB4-D74285A078F5}"/>
              </a:ext>
            </a:extLst>
          </p:cNvPr>
          <p:cNvSpPr/>
          <p:nvPr/>
        </p:nvSpPr>
        <p:spPr>
          <a:xfrm>
            <a:off x="6473843" y="4265082"/>
            <a:ext cx="2191312" cy="2986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heamam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FE93822-0AA6-6642-AA8A-FA1D1A4E8FB1}"/>
              </a:ext>
            </a:extLst>
          </p:cNvPr>
          <p:cNvSpPr/>
          <p:nvPr/>
        </p:nvSpPr>
        <p:spPr>
          <a:xfrm>
            <a:off x="6517647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BufferPool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E34D51-6AFB-BD4F-9D58-F9A1FD7D1537}"/>
              </a:ext>
            </a:extLst>
          </p:cNvPr>
          <p:cNvSpPr/>
          <p:nvPr/>
        </p:nvSpPr>
        <p:spPr>
          <a:xfrm>
            <a:off x="6525371" y="5228105"/>
            <a:ext cx="95150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9CBEF3-9E74-4548-83AD-FCA5F6A4093B}"/>
              </a:ext>
            </a:extLst>
          </p:cNvPr>
          <p:cNvSpPr/>
          <p:nvPr/>
        </p:nvSpPr>
        <p:spPr>
          <a:xfrm>
            <a:off x="5943611" y="5814781"/>
            <a:ext cx="3301965" cy="2754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5D77372-996A-ED45-9BB8-D93E7E73A63B}"/>
              </a:ext>
            </a:extLst>
          </p:cNvPr>
          <p:cNvSpPr/>
          <p:nvPr/>
        </p:nvSpPr>
        <p:spPr>
          <a:xfrm>
            <a:off x="7690472" y="4797049"/>
            <a:ext cx="966953" cy="2534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WalBuffer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2C436E-8264-D447-84AB-5A3A2EF20F15}"/>
              </a:ext>
            </a:extLst>
          </p:cNvPr>
          <p:cNvSpPr/>
          <p:nvPr/>
        </p:nvSpPr>
        <p:spPr>
          <a:xfrm>
            <a:off x="7720312" y="3264055"/>
            <a:ext cx="96172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catalogam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4911E251-68CF-F945-9E45-46D18DC792F4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7514002" y="2112585"/>
            <a:ext cx="747579" cy="621577"/>
          </a:xfrm>
          <a:prstGeom prst="bentConnector3">
            <a:avLst>
              <a:gd name="adj1" fmla="val 1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9BC05536-4BA3-E845-A31F-36351C8FBC7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7088366" y="1860654"/>
            <a:ext cx="299706" cy="677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655804D-B2AC-E749-B6EC-AE60207DC5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77004" y="1161884"/>
            <a:ext cx="2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DFBD54C9-E982-8645-8648-1AC4CBE17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7577003" y="1596091"/>
            <a:ext cx="1" cy="20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9BAC7B4B-810A-DF42-8FEA-9F97EF6AD7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6899435" y="2602739"/>
            <a:ext cx="15867" cy="194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B7C2DBB-9182-5745-BF2D-E3AF86BD558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907368" y="3050612"/>
            <a:ext cx="7934" cy="1209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E0678555-B6C4-C14C-BBE9-40060687D1F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7001124" y="4563683"/>
            <a:ext cx="0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4EBE2D5C-966F-6B4A-A47E-6309C75C0A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7001123" y="5050497"/>
            <a:ext cx="1" cy="17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413DE1B-EB4F-6A49-974E-160871E1423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173947" y="4563683"/>
            <a:ext cx="2" cy="233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B0B7021-FC39-6B4D-910B-C9D4061732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01122" y="5481553"/>
            <a:ext cx="1" cy="33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BE2554AD-5477-104B-B3DB-29C107FACD3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173949" y="5050497"/>
            <a:ext cx="0" cy="764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2115F85E-946D-8243-B307-D49576A919D6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8198580" y="3050612"/>
            <a:ext cx="2594" cy="21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A796ECFA-703E-7E4A-B017-2BFC6AAF43B4}"/>
              </a:ext>
            </a:extLst>
          </p:cNvPr>
          <p:cNvSpPr/>
          <p:nvPr/>
        </p:nvSpPr>
        <p:spPr>
          <a:xfrm>
            <a:off x="7722828" y="3745921"/>
            <a:ext cx="951503" cy="2811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syscache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43245D83-457C-EF41-AF24-ED50FB8D80E3}"/>
              </a:ext>
            </a:extLst>
          </p:cNvPr>
          <p:cNvCxnSpPr>
            <a:cxnSpLocks/>
            <a:stCxn id="18" idx="2"/>
            <a:endCxn id="135" idx="0"/>
          </p:cNvCxnSpPr>
          <p:nvPr/>
        </p:nvCxnSpPr>
        <p:spPr>
          <a:xfrm flipH="1">
            <a:off x="8198580" y="3545186"/>
            <a:ext cx="2594" cy="200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FAC7D26F-B9A7-4544-96C2-BD1CD36E3ECF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8198580" y="4027052"/>
            <a:ext cx="2593" cy="23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>
            <a:extLst>
              <a:ext uri="{FF2B5EF4-FFF2-40B4-BE49-F238E27FC236}">
                <a16:creationId xmlns:a16="http://schemas.microsoft.com/office/drawing/2014/main" id="{93025E4D-5488-204F-A52A-EC6131D577D2}"/>
              </a:ext>
            </a:extLst>
          </p:cNvPr>
          <p:cNvCxnSpPr>
            <a:cxnSpLocks/>
            <a:stCxn id="18" idx="3"/>
            <a:endCxn id="5" idx="3"/>
          </p:cNvCxnSpPr>
          <p:nvPr/>
        </p:nvCxnSpPr>
        <p:spPr>
          <a:xfrm flipH="1" flipV="1">
            <a:off x="8060480" y="1469367"/>
            <a:ext cx="621555" cy="1935254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肘形连接符 199">
            <a:extLst>
              <a:ext uri="{FF2B5EF4-FFF2-40B4-BE49-F238E27FC236}">
                <a16:creationId xmlns:a16="http://schemas.microsoft.com/office/drawing/2014/main" id="{4167F1A2-186B-D348-A563-B8F5CF497ACB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 flipH="1" flipV="1">
            <a:off x="8060479" y="1922861"/>
            <a:ext cx="621556" cy="1481760"/>
          </a:xfrm>
          <a:prstGeom prst="bentConnector3">
            <a:avLst>
              <a:gd name="adj1" fmla="val -36779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肘形连接符 202">
            <a:extLst>
              <a:ext uri="{FF2B5EF4-FFF2-40B4-BE49-F238E27FC236}">
                <a16:creationId xmlns:a16="http://schemas.microsoft.com/office/drawing/2014/main" id="{F753BBE3-D6D3-F84E-A0A4-929DAA12D4C7}"/>
              </a:ext>
            </a:extLst>
          </p:cNvPr>
          <p:cNvCxnSpPr>
            <a:cxnSpLocks/>
            <a:stCxn id="18" idx="3"/>
            <a:endCxn id="8" idx="3"/>
          </p:cNvCxnSpPr>
          <p:nvPr/>
        </p:nvCxnSpPr>
        <p:spPr>
          <a:xfrm flipH="1" flipV="1">
            <a:off x="7382911" y="2476015"/>
            <a:ext cx="1299124" cy="928606"/>
          </a:xfrm>
          <a:prstGeom prst="bentConnector3">
            <a:avLst>
              <a:gd name="adj1" fmla="val -17596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473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9 </a:t>
            </a:r>
            <a:r>
              <a:rPr lang="zh-CN" altLang="en-US" dirty="0">
                <a:solidFill>
                  <a:srgbClr val="C00000"/>
                </a:solidFill>
              </a:rPr>
              <a:t>数据防篡改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034BB4-7976-1D4D-A18D-23912CEC9003}"/>
              </a:ext>
            </a:extLst>
          </p:cNvPr>
          <p:cNvSpPr/>
          <p:nvPr/>
        </p:nvSpPr>
        <p:spPr>
          <a:xfrm>
            <a:off x="1557477" y="1200580"/>
            <a:ext cx="2344894" cy="2778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CREATE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TABLE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BA1F06-CA73-6644-87E3-70F9026EC27F}"/>
              </a:ext>
            </a:extLst>
          </p:cNvPr>
          <p:cNvSpPr/>
          <p:nvPr/>
        </p:nvSpPr>
        <p:spPr>
          <a:xfrm>
            <a:off x="974863" y="680423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8EBEBD-D2EF-A345-93D8-2492F27D469D}"/>
              </a:ext>
            </a:extLst>
          </p:cNvPr>
          <p:cNvSpPr/>
          <p:nvPr/>
        </p:nvSpPr>
        <p:spPr>
          <a:xfrm>
            <a:off x="3550730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数据库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06333F-C698-7C41-88D1-BDDE8A98E3F9}"/>
              </a:ext>
            </a:extLst>
          </p:cNvPr>
          <p:cNvSpPr/>
          <p:nvPr/>
        </p:nvSpPr>
        <p:spPr>
          <a:xfrm>
            <a:off x="7361555" y="610908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磁盘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7BFAFDE-FA00-DF45-A25A-EB2D2AC523C8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1468921" y="933871"/>
            <a:ext cx="40707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F8D099D-5D44-A24B-9A2B-EB50A137755A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4044788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E4341AF-670B-294A-88ED-9F984A21F998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7855613" y="864356"/>
            <a:ext cx="47602" cy="5494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338D2E6-DEA8-8645-85A6-72B7139050C8}"/>
              </a:ext>
            </a:extLst>
          </p:cNvPr>
          <p:cNvSpPr/>
          <p:nvPr/>
        </p:nvSpPr>
        <p:spPr>
          <a:xfrm>
            <a:off x="1557539" y="3274882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UPDATE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SET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(c2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'bb')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A869816-ADE4-B641-B3AB-6354B00008E0}"/>
              </a:ext>
            </a:extLst>
          </p:cNvPr>
          <p:cNvCxnSpPr>
            <a:cxnSpLocks/>
          </p:cNvCxnSpPr>
          <p:nvPr/>
        </p:nvCxnSpPr>
        <p:spPr>
          <a:xfrm flipV="1">
            <a:off x="1468920" y="1556508"/>
            <a:ext cx="2575866" cy="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04E7018-85F7-4548-9808-535135FFA9FB}"/>
              </a:ext>
            </a:extLst>
          </p:cNvPr>
          <p:cNvSpPr/>
          <p:nvPr/>
        </p:nvSpPr>
        <p:spPr>
          <a:xfrm>
            <a:off x="1015571" y="6428515"/>
            <a:ext cx="988114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管理员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BCD67D-E7E6-4346-B78C-D819657DCCF7}"/>
              </a:ext>
            </a:extLst>
          </p:cNvPr>
          <p:cNvSpPr/>
          <p:nvPr/>
        </p:nvSpPr>
        <p:spPr>
          <a:xfrm>
            <a:off x="3598332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执行模块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14C82D4-3552-9B40-99B0-393C147CFD87}"/>
              </a:ext>
            </a:extLst>
          </p:cNvPr>
          <p:cNvSpPr/>
          <p:nvPr/>
        </p:nvSpPr>
        <p:spPr>
          <a:xfrm>
            <a:off x="7409157" y="6359000"/>
            <a:ext cx="988115" cy="253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存储模块</a:t>
            </a:r>
          </a:p>
        </p:txBody>
      </p:sp>
      <p:cxnSp>
        <p:nvCxnSpPr>
          <p:cNvPr id="15" name="直接箭头连接符 16">
            <a:extLst>
              <a:ext uri="{FF2B5EF4-FFF2-40B4-BE49-F238E27FC236}">
                <a16:creationId xmlns:a16="http://schemas.microsoft.com/office/drawing/2014/main" id="{D8D9BD17-D87C-8847-94F1-9A97A6E57B96}"/>
              </a:ext>
            </a:extLst>
          </p:cNvPr>
          <p:cNvCxnSpPr>
            <a:cxnSpLocks/>
          </p:cNvCxnSpPr>
          <p:nvPr/>
        </p:nvCxnSpPr>
        <p:spPr>
          <a:xfrm flipV="1">
            <a:off x="4044786" y="1848744"/>
            <a:ext cx="3773095" cy="2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1B29210-DC81-6949-8B9A-EE2FE85DB76A}"/>
              </a:ext>
            </a:extLst>
          </p:cNvPr>
          <p:cNvSpPr/>
          <p:nvPr/>
        </p:nvSpPr>
        <p:spPr>
          <a:xfrm>
            <a:off x="4034213" y="1588062"/>
            <a:ext cx="2486244" cy="29677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自动新增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列，自动创建历史表</a:t>
            </a:r>
          </a:p>
        </p:txBody>
      </p:sp>
      <p:graphicFrame>
        <p:nvGraphicFramePr>
          <p:cNvPr id="17" name="表格 28">
            <a:extLst>
              <a:ext uri="{FF2B5EF4-FFF2-40B4-BE49-F238E27FC236}">
                <a16:creationId xmlns:a16="http://schemas.microsoft.com/office/drawing/2014/main" id="{2C953E7F-736E-2F45-B9AF-7E419DF7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904800"/>
              </p:ext>
            </p:extLst>
          </p:nvPr>
        </p:nvGraphicFramePr>
        <p:xfrm>
          <a:off x="7984772" y="155125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cxnSp>
        <p:nvCxnSpPr>
          <p:cNvPr id="22" name="直接箭头连接符 42">
            <a:extLst>
              <a:ext uri="{FF2B5EF4-FFF2-40B4-BE49-F238E27FC236}">
                <a16:creationId xmlns:a16="http://schemas.microsoft.com/office/drawing/2014/main" id="{023CC5FD-2709-0049-A322-02833013986B}"/>
              </a:ext>
            </a:extLst>
          </p:cNvPr>
          <p:cNvCxnSpPr>
            <a:cxnSpLocks/>
          </p:cNvCxnSpPr>
          <p:nvPr/>
        </p:nvCxnSpPr>
        <p:spPr>
          <a:xfrm>
            <a:off x="1468920" y="3626615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43">
            <a:extLst>
              <a:ext uri="{FF2B5EF4-FFF2-40B4-BE49-F238E27FC236}">
                <a16:creationId xmlns:a16="http://schemas.microsoft.com/office/drawing/2014/main" id="{B1241364-85D9-3146-A6E8-6985884447FE}"/>
              </a:ext>
            </a:extLst>
          </p:cNvPr>
          <p:cNvCxnSpPr>
            <a:cxnSpLocks/>
          </p:cNvCxnSpPr>
          <p:nvPr/>
        </p:nvCxnSpPr>
        <p:spPr>
          <a:xfrm>
            <a:off x="1468920" y="2488489"/>
            <a:ext cx="2565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47">
            <a:extLst>
              <a:ext uri="{FF2B5EF4-FFF2-40B4-BE49-F238E27FC236}">
                <a16:creationId xmlns:a16="http://schemas.microsoft.com/office/drawing/2014/main" id="{161EC10B-33AC-C042-B833-597E4FECB275}"/>
              </a:ext>
            </a:extLst>
          </p:cNvPr>
          <p:cNvCxnSpPr>
            <a:cxnSpLocks/>
          </p:cNvCxnSpPr>
          <p:nvPr/>
        </p:nvCxnSpPr>
        <p:spPr>
          <a:xfrm flipV="1">
            <a:off x="4068588" y="2764660"/>
            <a:ext cx="3777116" cy="2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7DB39BF-C3C7-9041-BEEC-FCA4DE3C3E1E}"/>
              </a:ext>
            </a:extLst>
          </p:cNvPr>
          <p:cNvSpPr/>
          <p:nvPr/>
        </p:nvSpPr>
        <p:spPr>
          <a:xfrm>
            <a:off x="4068588" y="2475257"/>
            <a:ext cx="2922107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2962AAD-5529-FB42-AE2D-7CC0B43C8B4E}"/>
              </a:ext>
            </a:extLst>
          </p:cNvPr>
          <p:cNvSpPr/>
          <p:nvPr/>
        </p:nvSpPr>
        <p:spPr>
          <a:xfrm>
            <a:off x="7903215" y="126150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9225D81-1E8F-5344-9472-B5971D0E1BC9}"/>
              </a:ext>
            </a:extLst>
          </p:cNvPr>
          <p:cNvSpPr/>
          <p:nvPr/>
        </p:nvSpPr>
        <p:spPr>
          <a:xfrm>
            <a:off x="9762060" y="126150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3" name="表格 28">
            <a:extLst>
              <a:ext uri="{FF2B5EF4-FFF2-40B4-BE49-F238E27FC236}">
                <a16:creationId xmlns:a16="http://schemas.microsoft.com/office/drawing/2014/main" id="{2A163947-ACDB-674F-8324-43D3F4FB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01303"/>
              </p:ext>
            </p:extLst>
          </p:nvPr>
        </p:nvGraphicFramePr>
        <p:xfrm>
          <a:off x="9798814" y="1545907"/>
          <a:ext cx="211246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11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21038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71311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graphicFrame>
        <p:nvGraphicFramePr>
          <p:cNvPr id="47" name="表格 28">
            <a:extLst>
              <a:ext uri="{FF2B5EF4-FFF2-40B4-BE49-F238E27FC236}">
                <a16:creationId xmlns:a16="http://schemas.microsoft.com/office/drawing/2014/main" id="{CF66F890-8349-0B47-AB9D-71EC78E30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35038"/>
              </p:ext>
            </p:extLst>
          </p:nvPr>
        </p:nvGraphicFramePr>
        <p:xfrm>
          <a:off x="7992151" y="2648389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3290C2B3-1BC4-1E4C-A880-282A90AB8215}"/>
              </a:ext>
            </a:extLst>
          </p:cNvPr>
          <p:cNvSpPr/>
          <p:nvPr/>
        </p:nvSpPr>
        <p:spPr>
          <a:xfrm>
            <a:off x="7910594" y="2358644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58D97C9-EF69-DB4C-AE5C-B7C8CDA712D5}"/>
              </a:ext>
            </a:extLst>
          </p:cNvPr>
          <p:cNvSpPr/>
          <p:nvPr/>
        </p:nvSpPr>
        <p:spPr>
          <a:xfrm>
            <a:off x="9769439" y="2358644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0" name="表格 28">
            <a:extLst>
              <a:ext uri="{FF2B5EF4-FFF2-40B4-BE49-F238E27FC236}">
                <a16:creationId xmlns:a16="http://schemas.microsoft.com/office/drawing/2014/main" id="{806E7773-D222-6740-8E67-C096FC638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064336"/>
              </p:ext>
            </p:extLst>
          </p:nvPr>
        </p:nvGraphicFramePr>
        <p:xfrm>
          <a:off x="9806193" y="2643045"/>
          <a:ext cx="2105091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1" name="矩形 50">
            <a:extLst>
              <a:ext uri="{FF2B5EF4-FFF2-40B4-BE49-F238E27FC236}">
                <a16:creationId xmlns:a16="http://schemas.microsoft.com/office/drawing/2014/main" id="{B71F0E77-B02A-1741-B31F-E46550A6808B}"/>
              </a:ext>
            </a:extLst>
          </p:cNvPr>
          <p:cNvSpPr/>
          <p:nvPr/>
        </p:nvSpPr>
        <p:spPr>
          <a:xfrm>
            <a:off x="1555262" y="2127888"/>
            <a:ext cx="1733763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INSERT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INTO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(1,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'aa')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6E80CC9-8055-BD4F-8906-21CF9698B473}"/>
              </a:ext>
            </a:extLst>
          </p:cNvPr>
          <p:cNvSpPr/>
          <p:nvPr/>
        </p:nvSpPr>
        <p:spPr>
          <a:xfrm>
            <a:off x="4025693" y="3637354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存储数据，生成</a:t>
            </a:r>
            <a:r>
              <a:rPr lang="en-US" altLang="zh-CN" sz="1200" dirty="0">
                <a:solidFill>
                  <a:schemeClr val="tx1"/>
                </a:solidFill>
              </a:rPr>
              <a:t>row_hash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ins_hash</a:t>
            </a:r>
            <a:r>
              <a:rPr lang="zh-CN" altLang="en-US" sz="1200" dirty="0">
                <a:solidFill>
                  <a:schemeClr val="tx1"/>
                </a:solidFill>
              </a:rPr>
              <a:t>，生成</a:t>
            </a:r>
            <a:r>
              <a:rPr lang="en-US" altLang="zh-CN" sz="1200" dirty="0">
                <a:solidFill>
                  <a:schemeClr val="tx1"/>
                </a:solidFill>
              </a:rPr>
              <a:t>del_hash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直接箭头连接符 47">
            <a:extLst>
              <a:ext uri="{FF2B5EF4-FFF2-40B4-BE49-F238E27FC236}">
                <a16:creationId xmlns:a16="http://schemas.microsoft.com/office/drawing/2014/main" id="{0303561B-2C34-8940-8BBE-2A4C8AF50E02}"/>
              </a:ext>
            </a:extLst>
          </p:cNvPr>
          <p:cNvCxnSpPr>
            <a:cxnSpLocks/>
          </p:cNvCxnSpPr>
          <p:nvPr/>
        </p:nvCxnSpPr>
        <p:spPr>
          <a:xfrm>
            <a:off x="4068588" y="3956715"/>
            <a:ext cx="3804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表格 28">
            <a:extLst>
              <a:ext uri="{FF2B5EF4-FFF2-40B4-BE49-F238E27FC236}">
                <a16:creationId xmlns:a16="http://schemas.microsoft.com/office/drawing/2014/main" id="{DC65FF9E-3AEA-714B-9A6B-5B17A0040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6382"/>
              </p:ext>
            </p:extLst>
          </p:nvPr>
        </p:nvGraphicFramePr>
        <p:xfrm>
          <a:off x="7984772" y="3817571"/>
          <a:ext cx="1667595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099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417193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729303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c1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c2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row_hash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</a:tbl>
          </a:graphicData>
        </a:graphic>
      </p:graphicFrame>
      <p:sp>
        <p:nvSpPr>
          <p:cNvPr id="57" name="矩形 56">
            <a:extLst>
              <a:ext uri="{FF2B5EF4-FFF2-40B4-BE49-F238E27FC236}">
                <a16:creationId xmlns:a16="http://schemas.microsoft.com/office/drawing/2014/main" id="{90810D4D-15F3-AA40-97BD-553E6F92AEFB}"/>
              </a:ext>
            </a:extLst>
          </p:cNvPr>
          <p:cNvSpPr/>
          <p:nvPr/>
        </p:nvSpPr>
        <p:spPr>
          <a:xfrm>
            <a:off x="7903215" y="3527826"/>
            <a:ext cx="948915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用户表 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DEA92F09-24F2-984A-BA8D-B257FB03D487}"/>
              </a:ext>
            </a:extLst>
          </p:cNvPr>
          <p:cNvSpPr/>
          <p:nvPr/>
        </p:nvSpPr>
        <p:spPr>
          <a:xfrm>
            <a:off x="9762060" y="3527826"/>
            <a:ext cx="1240258" cy="25344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59" name="表格 28">
            <a:extLst>
              <a:ext uri="{FF2B5EF4-FFF2-40B4-BE49-F238E27FC236}">
                <a16:creationId xmlns:a16="http://schemas.microsoft.com/office/drawing/2014/main" id="{CF97F78F-4015-B84B-8D4D-C63846488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155999"/>
              </p:ext>
            </p:extLst>
          </p:nvPr>
        </p:nvGraphicFramePr>
        <p:xfrm>
          <a:off x="9798814" y="3812227"/>
          <a:ext cx="2105091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601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  <a:gridCol w="718522">
                  <a:extLst>
                    <a:ext uri="{9D8B030D-6E8A-4147-A177-3AD203B41FA5}">
                      <a16:colId xmlns:a16="http://schemas.microsoft.com/office/drawing/2014/main" val="3665419905"/>
                    </a:ext>
                  </a:extLst>
                </a:gridCol>
                <a:gridCol w="668968">
                  <a:extLst>
                    <a:ext uri="{9D8B030D-6E8A-4147-A177-3AD203B41FA5}">
                      <a16:colId xmlns:a16="http://schemas.microsoft.com/office/drawing/2014/main" val="398500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ins_hash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del_hash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/>
                        <a:t>hash</a:t>
                      </a:r>
                      <a:endParaRPr lang="zh-CN" altLang="en-US" sz="1200" b="1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bb)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hash(1</a:t>
                      </a:r>
                      <a:r>
                        <a:rPr lang="zh-CN" altLang="en-US" sz="12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00B050"/>
                          </a:solidFill>
                        </a:rPr>
                        <a:t>aa)</a:t>
                      </a: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>
                        <a:solidFill>
                          <a:srgbClr val="00B05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129933"/>
                  </a:ext>
                </a:extLst>
              </a:tr>
            </a:tbl>
          </a:graphicData>
        </a:graphic>
      </p:graphicFrame>
      <p:sp>
        <p:nvSpPr>
          <p:cNvPr id="63" name="矩形 62">
            <a:extLst>
              <a:ext uri="{FF2B5EF4-FFF2-40B4-BE49-F238E27FC236}">
                <a16:creationId xmlns:a16="http://schemas.microsoft.com/office/drawing/2014/main" id="{3D227E31-D3E1-E84C-ABA4-5D61329CF1B3}"/>
              </a:ext>
            </a:extLst>
          </p:cNvPr>
          <p:cNvSpPr/>
          <p:nvPr/>
        </p:nvSpPr>
        <p:spPr>
          <a:xfrm>
            <a:off x="1573970" y="4498068"/>
            <a:ext cx="1986296" cy="311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check(t1)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2">
            <a:extLst>
              <a:ext uri="{FF2B5EF4-FFF2-40B4-BE49-F238E27FC236}">
                <a16:creationId xmlns:a16="http://schemas.microsoft.com/office/drawing/2014/main" id="{B9CF5AEC-FD76-0C45-9EC8-160A98BAE40B}"/>
              </a:ext>
            </a:extLst>
          </p:cNvPr>
          <p:cNvCxnSpPr>
            <a:cxnSpLocks/>
          </p:cNvCxnSpPr>
          <p:nvPr/>
        </p:nvCxnSpPr>
        <p:spPr>
          <a:xfrm>
            <a:off x="1509628" y="4894536"/>
            <a:ext cx="2575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47">
            <a:extLst>
              <a:ext uri="{FF2B5EF4-FFF2-40B4-BE49-F238E27FC236}">
                <a16:creationId xmlns:a16="http://schemas.microsoft.com/office/drawing/2014/main" id="{E051C384-E510-AF47-AADB-13D4D336BDAE}"/>
              </a:ext>
            </a:extLst>
          </p:cNvPr>
          <p:cNvCxnSpPr>
            <a:cxnSpLocks/>
          </p:cNvCxnSpPr>
          <p:nvPr/>
        </p:nvCxnSpPr>
        <p:spPr>
          <a:xfrm flipH="1">
            <a:off x="4085495" y="5140922"/>
            <a:ext cx="3787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AB51FB8F-E56C-9847-9429-B9B850F93EA0}"/>
              </a:ext>
            </a:extLst>
          </p:cNvPr>
          <p:cNvSpPr/>
          <p:nvPr/>
        </p:nvSpPr>
        <p:spPr>
          <a:xfrm>
            <a:off x="4212158" y="5325502"/>
            <a:ext cx="3718378" cy="54198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计算校验值：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</a:p>
          <a:p>
            <a:r>
              <a:rPr lang="zh-CN" altLang="en-US" sz="1200" dirty="0">
                <a:solidFill>
                  <a:schemeClr val="tx1"/>
                </a:solidFill>
              </a:rPr>
              <a:t>    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=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+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bb)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–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hash(1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aa)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70FADB4-170F-BD49-BDA4-EDC5BBB90A91}"/>
              </a:ext>
            </a:extLst>
          </p:cNvPr>
          <p:cNvSpPr/>
          <p:nvPr/>
        </p:nvSpPr>
        <p:spPr>
          <a:xfrm>
            <a:off x="4034213" y="4821560"/>
            <a:ext cx="3926210" cy="31936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扫描用户表</a:t>
            </a:r>
            <a:r>
              <a:rPr lang="en-US" altLang="zh-CN" sz="1200" dirty="0">
                <a:solidFill>
                  <a:schemeClr val="tx1"/>
                </a:solidFill>
              </a:rPr>
              <a:t>t1</a:t>
            </a:r>
            <a:r>
              <a:rPr lang="zh-CN" altLang="en-US" sz="1200" dirty="0">
                <a:solidFill>
                  <a:schemeClr val="tx1"/>
                </a:solidFill>
              </a:rPr>
              <a:t>，扫描历史表 </a:t>
            </a:r>
            <a:r>
              <a:rPr lang="en-US" altLang="zh-CN" sz="1200" dirty="0">
                <a:solidFill>
                  <a:schemeClr val="tx1"/>
                </a:solidFill>
              </a:rPr>
              <a:t>t1_hist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66">
            <a:extLst>
              <a:ext uri="{FF2B5EF4-FFF2-40B4-BE49-F238E27FC236}">
                <a16:creationId xmlns:a16="http://schemas.microsoft.com/office/drawing/2014/main" id="{C796F67C-0F3E-EC42-8A03-89C22D6CA0E3}"/>
              </a:ext>
            </a:extLst>
          </p:cNvPr>
          <p:cNvCxnSpPr>
            <a:cxnSpLocks/>
          </p:cNvCxnSpPr>
          <p:nvPr/>
        </p:nvCxnSpPr>
        <p:spPr>
          <a:xfrm>
            <a:off x="4212158" y="5325502"/>
            <a:ext cx="0" cy="541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66">
            <a:extLst>
              <a:ext uri="{FF2B5EF4-FFF2-40B4-BE49-F238E27FC236}">
                <a16:creationId xmlns:a16="http://schemas.microsoft.com/office/drawing/2014/main" id="{BFF90974-E0C4-1844-BCE7-E521ECBD2931}"/>
              </a:ext>
            </a:extLst>
          </p:cNvPr>
          <p:cNvCxnSpPr>
            <a:cxnSpLocks/>
          </p:cNvCxnSpPr>
          <p:nvPr/>
        </p:nvCxnSpPr>
        <p:spPr>
          <a:xfrm>
            <a:off x="4212158" y="5980822"/>
            <a:ext cx="0" cy="282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414A904-D7FE-0E43-ABEC-C6935CC6F55E}"/>
              </a:ext>
            </a:extLst>
          </p:cNvPr>
          <p:cNvSpPr/>
          <p:nvPr/>
        </p:nvSpPr>
        <p:spPr>
          <a:xfrm>
            <a:off x="4212158" y="5971834"/>
            <a:ext cx="3878597" cy="2828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chemeClr val="tx1"/>
                </a:solidFill>
              </a:rPr>
              <a:t>比较</a:t>
            </a:r>
            <a:r>
              <a:rPr lang="en-US" altLang="zh-CN" sz="1200" dirty="0">
                <a:solidFill>
                  <a:schemeClr val="tx1"/>
                </a:solidFill>
              </a:rPr>
              <a:t>hash_t1</a:t>
            </a:r>
            <a:r>
              <a:rPr lang="zh-CN" altLang="en-US" sz="1200" dirty="0">
                <a:solidFill>
                  <a:schemeClr val="tx1"/>
                </a:solidFill>
              </a:rPr>
              <a:t>和</a:t>
            </a:r>
            <a:r>
              <a:rPr lang="en-US" altLang="zh-CN" sz="1200" dirty="0">
                <a:solidFill>
                  <a:schemeClr val="tx1"/>
                </a:solidFill>
              </a:rPr>
              <a:t>hash_t1_hist</a:t>
            </a:r>
            <a:r>
              <a:rPr lang="zh-CN" altLang="en-US" sz="1200" dirty="0">
                <a:solidFill>
                  <a:schemeClr val="tx1"/>
                </a:solidFill>
              </a:rPr>
              <a:t>是否相等，判断是否被篡改</a:t>
            </a:r>
          </a:p>
        </p:txBody>
      </p:sp>
    </p:spTree>
    <p:extLst>
      <p:ext uri="{BB962C8B-B14F-4D97-AF65-F5344CB8AC3E}">
        <p14:creationId xmlns:p14="http://schemas.microsoft.com/office/powerpoint/2010/main" val="1855892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10 </a:t>
            </a:r>
            <a:r>
              <a:rPr lang="zh-CN" altLang="en-US" dirty="0">
                <a:solidFill>
                  <a:srgbClr val="C00000"/>
                </a:solidFill>
              </a:rPr>
              <a:t>数据发现</a:t>
            </a:r>
          </a:p>
        </p:txBody>
      </p:sp>
    </p:spTree>
    <p:extLst>
      <p:ext uri="{BB962C8B-B14F-4D97-AF65-F5344CB8AC3E}">
        <p14:creationId xmlns:p14="http://schemas.microsoft.com/office/powerpoint/2010/main" val="13176996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3E7287-19DE-211F-47CA-273055277F52}"/>
              </a:ext>
            </a:extLst>
          </p:cNvPr>
          <p:cNvSpPr txBox="1"/>
          <p:nvPr/>
        </p:nvSpPr>
        <p:spPr>
          <a:xfrm>
            <a:off x="262561" y="241576"/>
            <a:ext cx="170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11 </a:t>
            </a:r>
            <a:r>
              <a:rPr lang="zh-CN" altLang="en-US" dirty="0">
                <a:solidFill>
                  <a:srgbClr val="C00000"/>
                </a:solidFill>
              </a:rPr>
              <a:t>数据脱敏</a:t>
            </a:r>
          </a:p>
        </p:txBody>
      </p:sp>
    </p:spTree>
    <p:extLst>
      <p:ext uri="{BB962C8B-B14F-4D97-AF65-F5344CB8AC3E}">
        <p14:creationId xmlns:p14="http://schemas.microsoft.com/office/powerpoint/2010/main" val="195915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E4C3A6F-5B37-2B46-B29E-5AC371E3F564}"/>
              </a:ext>
            </a:extLst>
          </p:cNvPr>
          <p:cNvSpPr/>
          <p:nvPr/>
        </p:nvSpPr>
        <p:spPr>
          <a:xfrm>
            <a:off x="3534182" y="2808580"/>
            <a:ext cx="5123636" cy="4541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一、存储模块</a:t>
            </a:r>
          </a:p>
        </p:txBody>
      </p:sp>
    </p:spTree>
    <p:extLst>
      <p:ext uri="{BB962C8B-B14F-4D97-AF65-F5344CB8AC3E}">
        <p14:creationId xmlns:p14="http://schemas.microsoft.com/office/powerpoint/2010/main" val="40484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D25397-0A3F-9A1E-96A8-3B949925BE0E}"/>
              </a:ext>
            </a:extLst>
          </p:cNvPr>
          <p:cNvSpPr/>
          <p:nvPr/>
        </p:nvSpPr>
        <p:spPr>
          <a:xfrm>
            <a:off x="5837485" y="1006955"/>
            <a:ext cx="1504906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D7A75B-1569-BE11-96AA-7BE4EAB71130}"/>
              </a:ext>
            </a:extLst>
          </p:cNvPr>
          <p:cNvSpPr/>
          <p:nvPr/>
        </p:nvSpPr>
        <p:spPr>
          <a:xfrm>
            <a:off x="1042415" y="1006955"/>
            <a:ext cx="3437768" cy="3480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数据库服务端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5D35C3-A56C-864F-68E9-039CE0C4C457}"/>
              </a:ext>
            </a:extLst>
          </p:cNvPr>
          <p:cNvSpPr/>
          <p:nvPr/>
        </p:nvSpPr>
        <p:spPr>
          <a:xfrm>
            <a:off x="3145207" y="1807600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缓冲池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466BAC-2C6C-B3E7-DF26-CE2A26236DE6}"/>
              </a:ext>
            </a:extLst>
          </p:cNvPr>
          <p:cNvSpPr/>
          <p:nvPr/>
        </p:nvSpPr>
        <p:spPr>
          <a:xfrm>
            <a:off x="3145207" y="237530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共享缓冲池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A8EAC6-8C6D-4B92-14AB-CDBD6EF41710}"/>
              </a:ext>
            </a:extLst>
          </p:cNvPr>
          <p:cNvSpPr/>
          <p:nvPr/>
        </p:nvSpPr>
        <p:spPr>
          <a:xfrm>
            <a:off x="6007415" y="1820497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wal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CB222A-9D14-6A95-85E0-DA73FF48474C}"/>
              </a:ext>
            </a:extLst>
          </p:cNvPr>
          <p:cNvSpPr/>
          <p:nvPr/>
        </p:nvSpPr>
        <p:spPr>
          <a:xfrm>
            <a:off x="6007415" y="238820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表文件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1C3A66E-99A0-76E6-5067-83D84A941A37}"/>
              </a:ext>
            </a:extLst>
          </p:cNvPr>
          <p:cNvSpPr/>
          <p:nvPr/>
        </p:nvSpPr>
        <p:spPr>
          <a:xfrm>
            <a:off x="6007414" y="2947702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FSM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5F9636D-973E-218B-996B-C1ABDDAEE6E6}"/>
              </a:ext>
            </a:extLst>
          </p:cNvPr>
          <p:cNvSpPr/>
          <p:nvPr/>
        </p:nvSpPr>
        <p:spPr>
          <a:xfrm>
            <a:off x="6007413" y="3507199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VM</a:t>
            </a:r>
            <a:r>
              <a:rPr lang="zh-CN" altLang="en-US" sz="1200">
                <a:solidFill>
                  <a:schemeClr val="tx1"/>
                </a:solidFill>
              </a:rPr>
              <a:t>文件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C6FAD5E-9E59-40A8-A1EC-D0DAD151C94D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262132" y="1933202"/>
            <a:ext cx="1745283" cy="128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17CF302-980D-4741-AC8A-B905E2ADBA9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62132" y="2500909"/>
            <a:ext cx="1745283" cy="128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D81E2EF-6007-53F1-CEE8-EBD39917D4FD}"/>
              </a:ext>
            </a:extLst>
          </p:cNvPr>
          <p:cNvSpPr txBox="1"/>
          <p:nvPr/>
        </p:nvSpPr>
        <p:spPr>
          <a:xfrm>
            <a:off x="7385477" y="1807598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1 recovery</a:t>
            </a:r>
            <a:r>
              <a:rPr lang="zh-CN" altLang="en-US" sz="1200"/>
              <a:t>进程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4ED9FA-CE0A-FF90-F219-ACC5CFA50AD3}"/>
              </a:ext>
            </a:extLst>
          </p:cNvPr>
          <p:cNvSpPr txBox="1"/>
          <p:nvPr/>
        </p:nvSpPr>
        <p:spPr>
          <a:xfrm>
            <a:off x="4578918" y="1681997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3 wal writer</a:t>
            </a:r>
            <a:r>
              <a:rPr lang="zh-CN" altLang="en-US" sz="1200"/>
              <a:t>进程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296DE8-940C-4622-C2E2-8101FBCD6C27}"/>
              </a:ext>
            </a:extLst>
          </p:cNvPr>
          <p:cNvSpPr txBox="1"/>
          <p:nvPr/>
        </p:nvSpPr>
        <p:spPr>
          <a:xfrm>
            <a:off x="4577179" y="224970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4 bg writer</a:t>
            </a:r>
            <a:r>
              <a:rPr lang="zh-CN" altLang="en-US" sz="1200"/>
              <a:t>进程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39396B-A40D-9520-3549-A1E69648D05A}"/>
              </a:ext>
            </a:extLst>
          </p:cNvPr>
          <p:cNvSpPr txBox="1"/>
          <p:nvPr/>
        </p:nvSpPr>
        <p:spPr>
          <a:xfrm>
            <a:off x="4573052" y="2541815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5 checkpoint</a:t>
            </a:r>
            <a:r>
              <a:rPr lang="zh-CN" altLang="en-US" sz="1200"/>
              <a:t>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7C17DF-E911-AFC6-7382-2DC31DC080AD}"/>
              </a:ext>
            </a:extLst>
          </p:cNvPr>
          <p:cNvSpPr txBox="1"/>
          <p:nvPr/>
        </p:nvSpPr>
        <p:spPr>
          <a:xfrm>
            <a:off x="7318328" y="2934803"/>
            <a:ext cx="1236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6 vacuum</a:t>
            </a:r>
            <a:r>
              <a:rPr lang="zh-CN" altLang="en-US" sz="1200"/>
              <a:t>进程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016BE2-DFCE-4935-4C22-95F67E51E109}"/>
              </a:ext>
            </a:extLst>
          </p:cNvPr>
          <p:cNvSpPr/>
          <p:nvPr/>
        </p:nvSpPr>
        <p:spPr>
          <a:xfrm>
            <a:off x="1168658" y="2124103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r>
              <a:rPr lang="zh-CN" altLang="en-US" sz="1200">
                <a:solidFill>
                  <a:schemeClr val="tx1"/>
                </a:solidFill>
              </a:rPr>
              <a:t>引擎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0B630212-8866-175A-F411-B57511B23AB3}"/>
              </a:ext>
            </a:extLst>
          </p:cNvPr>
          <p:cNvCxnSpPr>
            <a:stCxn id="17" idx="3"/>
            <a:endCxn id="4" idx="1"/>
          </p:cNvCxnSpPr>
          <p:nvPr/>
        </p:nvCxnSpPr>
        <p:spPr>
          <a:xfrm flipV="1">
            <a:off x="2285583" y="1933202"/>
            <a:ext cx="859624" cy="316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EFBE79A-3515-05F5-981A-177A70351D0E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285583" y="2249705"/>
            <a:ext cx="859624" cy="251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D9BBEE-933A-6F04-8F1A-D7DCAF0839C4}"/>
              </a:ext>
            </a:extLst>
          </p:cNvPr>
          <p:cNvSpPr txBox="1"/>
          <p:nvPr/>
        </p:nvSpPr>
        <p:spPr>
          <a:xfrm>
            <a:off x="1900407" y="1656202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2 postgres </a:t>
            </a:r>
            <a:r>
              <a:rPr lang="zh-CN" altLang="en-US" sz="1200"/>
              <a:t>进程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C794AF-FCB1-9715-CD63-55740A6E9B44}"/>
              </a:ext>
            </a:extLst>
          </p:cNvPr>
          <p:cNvSpPr txBox="1"/>
          <p:nvPr/>
        </p:nvSpPr>
        <p:spPr>
          <a:xfrm>
            <a:off x="7385477" y="4062008"/>
            <a:ext cx="1504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7 log collector</a:t>
            </a:r>
            <a:r>
              <a:rPr lang="zh-CN" altLang="en-US" sz="1200"/>
              <a:t>进程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1BABDB3-E4FA-C266-C720-9A9EF663C4FD}"/>
              </a:ext>
            </a:extLst>
          </p:cNvPr>
          <p:cNvSpPr/>
          <p:nvPr/>
        </p:nvSpPr>
        <p:spPr>
          <a:xfrm>
            <a:off x="6007412" y="4066695"/>
            <a:ext cx="1116925" cy="25120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日志文件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D95D54B-8DD7-9B15-70B7-1B9CFBC17886}"/>
              </a:ext>
            </a:extLst>
          </p:cNvPr>
          <p:cNvSpPr txBox="1"/>
          <p:nvPr/>
        </p:nvSpPr>
        <p:spPr>
          <a:xfrm>
            <a:off x="1900407" y="1377754"/>
            <a:ext cx="133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0 postgres </a:t>
            </a:r>
            <a:r>
              <a:rPr lang="zh-CN" altLang="en-US" sz="1200"/>
              <a:t>进程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044E837-7184-4B1B-11AE-2BC1A1D8D0BC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</a:t>
            </a: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存储架构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34A404-4E2C-5CBD-013E-032A1F887001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3.1 FileNode</a:t>
            </a:r>
            <a:endParaRPr lang="zh-CN" altLang="en-US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07C9360-DCCE-1916-A80B-D0EF6C9A407E}"/>
              </a:ext>
            </a:extLst>
          </p:cNvPr>
          <p:cNvSpPr/>
          <p:nvPr/>
        </p:nvSpPr>
        <p:spPr>
          <a:xfrm>
            <a:off x="586250" y="910911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B5B668D-72FB-E613-BF7F-5951AB6E5037}"/>
              </a:ext>
            </a:extLst>
          </p:cNvPr>
          <p:cNvSpPr/>
          <p:nvPr/>
        </p:nvSpPr>
        <p:spPr>
          <a:xfrm>
            <a:off x="3508739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ACA617-724B-2D28-DD5C-F89312628E8F}"/>
              </a:ext>
            </a:extLst>
          </p:cNvPr>
          <p:cNvSpPr/>
          <p:nvPr/>
        </p:nvSpPr>
        <p:spPr>
          <a:xfrm>
            <a:off x="5876390" y="942326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0" name="直接连接符 17">
            <a:extLst>
              <a:ext uri="{FF2B5EF4-FFF2-40B4-BE49-F238E27FC236}">
                <a16:creationId xmlns:a16="http://schemas.microsoft.com/office/drawing/2014/main" id="{FC2D3261-33BE-D139-2892-A209E582E40C}"/>
              </a:ext>
            </a:extLst>
          </p:cNvPr>
          <p:cNvCxnSpPr>
            <a:cxnSpLocks/>
            <a:stCxn id="17" idx="2"/>
            <a:endCxn id="29" idx="0"/>
          </p:cNvCxnSpPr>
          <p:nvPr/>
        </p:nvCxnSpPr>
        <p:spPr>
          <a:xfrm>
            <a:off x="1013633" y="1164359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19">
            <a:extLst>
              <a:ext uri="{FF2B5EF4-FFF2-40B4-BE49-F238E27FC236}">
                <a16:creationId xmlns:a16="http://schemas.microsoft.com/office/drawing/2014/main" id="{E0CD1559-7F87-09BB-C13C-CB2B5BE2426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4002797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>
            <a:extLst>
              <a:ext uri="{FF2B5EF4-FFF2-40B4-BE49-F238E27FC236}">
                <a16:creationId xmlns:a16="http://schemas.microsoft.com/office/drawing/2014/main" id="{17849434-86C4-CDD4-B1B0-486F7D666C68}"/>
              </a:ext>
            </a:extLst>
          </p:cNvPr>
          <p:cNvCxnSpPr>
            <a:cxnSpLocks/>
            <a:stCxn id="19" idx="2"/>
            <a:endCxn id="31" idx="0"/>
          </p:cNvCxnSpPr>
          <p:nvPr/>
        </p:nvCxnSpPr>
        <p:spPr>
          <a:xfrm>
            <a:off x="6370448" y="1195774"/>
            <a:ext cx="0" cy="49392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8">
            <a:extLst>
              <a:ext uri="{FF2B5EF4-FFF2-40B4-BE49-F238E27FC236}">
                <a16:creationId xmlns:a16="http://schemas.microsoft.com/office/drawing/2014/main" id="{EE943338-8219-8160-AC1E-0784CFADAAEE}"/>
              </a:ext>
            </a:extLst>
          </p:cNvPr>
          <p:cNvCxnSpPr>
            <a:cxnSpLocks/>
          </p:cNvCxnSpPr>
          <p:nvPr/>
        </p:nvCxnSpPr>
        <p:spPr>
          <a:xfrm>
            <a:off x="1016964" y="2480195"/>
            <a:ext cx="298355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5D7C400D-EA78-959C-3D8E-0D73A9FC49B7}"/>
              </a:ext>
            </a:extLst>
          </p:cNvPr>
          <p:cNvSpPr/>
          <p:nvPr/>
        </p:nvSpPr>
        <p:spPr>
          <a:xfrm>
            <a:off x="586250" y="6103633"/>
            <a:ext cx="85476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FBFC8AB-69C9-9E33-96D2-7FECCD49B087}"/>
              </a:ext>
            </a:extLst>
          </p:cNvPr>
          <p:cNvSpPr/>
          <p:nvPr/>
        </p:nvSpPr>
        <p:spPr>
          <a:xfrm>
            <a:off x="3508739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数据库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69E8ED-60D8-05E0-28F5-742933C69925}"/>
              </a:ext>
            </a:extLst>
          </p:cNvPr>
          <p:cNvSpPr/>
          <p:nvPr/>
        </p:nvSpPr>
        <p:spPr>
          <a:xfrm>
            <a:off x="5876390" y="6135048"/>
            <a:ext cx="988115" cy="2534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磁盘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44">
            <a:extLst>
              <a:ext uri="{FF2B5EF4-FFF2-40B4-BE49-F238E27FC236}">
                <a16:creationId xmlns:a16="http://schemas.microsoft.com/office/drawing/2014/main" id="{56A9FDAA-23ED-1059-F733-C75D9CED3DF3}"/>
              </a:ext>
            </a:extLst>
          </p:cNvPr>
          <p:cNvCxnSpPr>
            <a:cxnSpLocks/>
          </p:cNvCxnSpPr>
          <p:nvPr/>
        </p:nvCxnSpPr>
        <p:spPr>
          <a:xfrm>
            <a:off x="1036604" y="354906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9B5C83B2-83FE-1874-41A9-039F4047108A}"/>
              </a:ext>
            </a:extLst>
          </p:cNvPr>
          <p:cNvSpPr/>
          <p:nvPr/>
        </p:nvSpPr>
        <p:spPr>
          <a:xfrm>
            <a:off x="996508" y="2198562"/>
            <a:ext cx="2512231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CREATE DATABASE db1;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0CBB506-741F-9112-E884-0FAAAC72C474}"/>
              </a:ext>
            </a:extLst>
          </p:cNvPr>
          <p:cNvSpPr/>
          <p:nvPr/>
        </p:nvSpPr>
        <p:spPr>
          <a:xfrm>
            <a:off x="996508" y="3133544"/>
            <a:ext cx="2895710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3. CREATE TABLE t1 (c1 INT, c2 TEXT);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397E4F4-47A0-110B-71A4-177901DF343A}"/>
              </a:ext>
            </a:extLst>
          </p:cNvPr>
          <p:cNvCxnSpPr>
            <a:cxnSpLocks/>
          </p:cNvCxnSpPr>
          <p:nvPr/>
        </p:nvCxnSpPr>
        <p:spPr>
          <a:xfrm>
            <a:off x="1013633" y="3909592"/>
            <a:ext cx="34058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44EC51B0-CBFB-7E82-5FAF-44FC081CEFCD}"/>
              </a:ext>
            </a:extLst>
          </p:cNvPr>
          <p:cNvSpPr/>
          <p:nvPr/>
        </p:nvSpPr>
        <p:spPr>
          <a:xfrm>
            <a:off x="1036604" y="3611401"/>
            <a:ext cx="2601515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4. SELECT pg_relation_filepath(‘t1’);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30">
            <a:extLst>
              <a:ext uri="{FF2B5EF4-FFF2-40B4-BE49-F238E27FC236}">
                <a16:creationId xmlns:a16="http://schemas.microsoft.com/office/drawing/2014/main" id="{B88DD509-8B63-7E67-1DA3-557C9C1763EF}"/>
              </a:ext>
            </a:extLst>
          </p:cNvPr>
          <p:cNvCxnSpPr>
            <a:cxnSpLocks/>
          </p:cNvCxnSpPr>
          <p:nvPr/>
        </p:nvCxnSpPr>
        <p:spPr>
          <a:xfrm>
            <a:off x="4147304" y="2535956"/>
            <a:ext cx="0" cy="23693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30">
            <a:extLst>
              <a:ext uri="{FF2B5EF4-FFF2-40B4-BE49-F238E27FC236}">
                <a16:creationId xmlns:a16="http://schemas.microsoft.com/office/drawing/2014/main" id="{B0BAC22B-2364-F7CF-84B6-472EB937CFDC}"/>
              </a:ext>
            </a:extLst>
          </p:cNvPr>
          <p:cNvCxnSpPr>
            <a:cxnSpLocks/>
          </p:cNvCxnSpPr>
          <p:nvPr/>
        </p:nvCxnSpPr>
        <p:spPr>
          <a:xfrm flipH="1">
            <a:off x="996508" y="4755217"/>
            <a:ext cx="341274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28">
            <a:extLst>
              <a:ext uri="{FF2B5EF4-FFF2-40B4-BE49-F238E27FC236}">
                <a16:creationId xmlns:a16="http://schemas.microsoft.com/office/drawing/2014/main" id="{6235D56C-A776-00D3-48C1-115856803BED}"/>
              </a:ext>
            </a:extLst>
          </p:cNvPr>
          <p:cNvCxnSpPr>
            <a:cxnSpLocks/>
          </p:cNvCxnSpPr>
          <p:nvPr/>
        </p:nvCxnSpPr>
        <p:spPr>
          <a:xfrm>
            <a:off x="1002598" y="1553725"/>
            <a:ext cx="3000198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4A02078-FFDB-FEB1-12CB-AAD32F1A84DB}"/>
              </a:ext>
            </a:extLst>
          </p:cNvPr>
          <p:cNvSpPr/>
          <p:nvPr/>
        </p:nvSpPr>
        <p:spPr>
          <a:xfrm>
            <a:off x="1010336" y="1273977"/>
            <a:ext cx="2994737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1. </a:t>
            </a:r>
            <a:r>
              <a:rPr lang="zh-CN" altLang="en-US" sz="1200">
                <a:solidFill>
                  <a:schemeClr val="tx1"/>
                </a:solidFill>
              </a:rPr>
              <a:t>安装数据库，假设数据目录为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28">
            <a:extLst>
              <a:ext uri="{FF2B5EF4-FFF2-40B4-BE49-F238E27FC236}">
                <a16:creationId xmlns:a16="http://schemas.microsoft.com/office/drawing/2014/main" id="{6D2CDB91-C2EA-B271-3203-29B18EE9B33C}"/>
              </a:ext>
            </a:extLst>
          </p:cNvPr>
          <p:cNvCxnSpPr>
            <a:cxnSpLocks/>
          </p:cNvCxnSpPr>
          <p:nvPr/>
        </p:nvCxnSpPr>
        <p:spPr>
          <a:xfrm>
            <a:off x="4002796" y="1825983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375CA8CB-81F7-6276-1D7A-667609E97BAA}"/>
              </a:ext>
            </a:extLst>
          </p:cNvPr>
          <p:cNvSpPr/>
          <p:nvPr/>
        </p:nvSpPr>
        <p:spPr>
          <a:xfrm>
            <a:off x="4009691" y="1537187"/>
            <a:ext cx="1854853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创建目录 </a:t>
            </a:r>
            <a:r>
              <a:rPr lang="en-US" altLang="zh-CN" sz="1200">
                <a:solidFill>
                  <a:schemeClr val="tx1"/>
                </a:solidFill>
              </a:rPr>
              <a:t>$PGDATA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15E0107-4BC6-1BF4-C479-DB5FF1CC1EEC}"/>
              </a:ext>
            </a:extLst>
          </p:cNvPr>
          <p:cNvSpPr/>
          <p:nvPr/>
        </p:nvSpPr>
        <p:spPr>
          <a:xfrm>
            <a:off x="3993743" y="1853600"/>
            <a:ext cx="1350152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创建用户目录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直接箭头连接符 28">
            <a:extLst>
              <a:ext uri="{FF2B5EF4-FFF2-40B4-BE49-F238E27FC236}">
                <a16:creationId xmlns:a16="http://schemas.microsoft.com/office/drawing/2014/main" id="{A3AB73BB-8550-6165-36FC-4A325151F7A3}"/>
              </a:ext>
            </a:extLst>
          </p:cNvPr>
          <p:cNvCxnSpPr>
            <a:cxnSpLocks/>
          </p:cNvCxnSpPr>
          <p:nvPr/>
        </p:nvCxnSpPr>
        <p:spPr>
          <a:xfrm>
            <a:off x="4009691" y="2139149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A306D8AF-13EB-AD15-3AC0-E1629F40BCC7}"/>
              </a:ext>
            </a:extLst>
          </p:cNvPr>
          <p:cNvSpPr/>
          <p:nvPr/>
        </p:nvSpPr>
        <p:spPr>
          <a:xfrm>
            <a:off x="4152809" y="2470174"/>
            <a:ext cx="2224534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为</a:t>
            </a:r>
            <a:r>
              <a:rPr lang="en-US" altLang="zh-CN" sz="1200">
                <a:solidFill>
                  <a:schemeClr val="tx1"/>
                </a:solidFill>
              </a:rPr>
              <a:t>db1</a:t>
            </a:r>
            <a:r>
              <a:rPr lang="zh-CN" altLang="en-US" sz="1200">
                <a:solidFill>
                  <a:schemeClr val="tx1"/>
                </a:solidFill>
              </a:rPr>
              <a:t>生成</a:t>
            </a:r>
            <a:r>
              <a:rPr lang="en-US" altLang="zh-CN" sz="1200">
                <a:solidFill>
                  <a:schemeClr val="tx1"/>
                </a:solidFill>
              </a:rPr>
              <a:t>Oid</a:t>
            </a:r>
            <a:r>
              <a:rPr lang="zh-CN" altLang="en-US" sz="1200">
                <a:solidFill>
                  <a:schemeClr val="tx1"/>
                </a:solidFill>
              </a:rPr>
              <a:t>，假设为</a:t>
            </a:r>
            <a:r>
              <a:rPr lang="en-US" altLang="zh-CN" sz="1200">
                <a:solidFill>
                  <a:schemeClr val="tx1"/>
                </a:solidFill>
              </a:rPr>
              <a:t>1700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63" name="直接箭头连接符 28">
            <a:extLst>
              <a:ext uri="{FF2B5EF4-FFF2-40B4-BE49-F238E27FC236}">
                <a16:creationId xmlns:a16="http://schemas.microsoft.com/office/drawing/2014/main" id="{DBDBF234-150D-1F89-1F8E-42D90762C033}"/>
              </a:ext>
            </a:extLst>
          </p:cNvPr>
          <p:cNvCxnSpPr>
            <a:cxnSpLocks/>
          </p:cNvCxnSpPr>
          <p:nvPr/>
        </p:nvCxnSpPr>
        <p:spPr>
          <a:xfrm>
            <a:off x="4002796" y="3015944"/>
            <a:ext cx="2367651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35079529-68BF-8F45-199F-C45EC4C831F0}"/>
              </a:ext>
            </a:extLst>
          </p:cNvPr>
          <p:cNvSpPr/>
          <p:nvPr/>
        </p:nvSpPr>
        <p:spPr>
          <a:xfrm>
            <a:off x="6436761" y="1749925"/>
            <a:ext cx="1468916" cy="1521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41983FF-1775-ACDD-764F-0710E86EFC83}"/>
              </a:ext>
            </a:extLst>
          </p:cNvPr>
          <p:cNvSpPr/>
          <p:nvPr/>
        </p:nvSpPr>
        <p:spPr>
          <a:xfrm>
            <a:off x="6436760" y="2051993"/>
            <a:ext cx="1468918" cy="404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tx1"/>
                </a:solidFill>
              </a:rPr>
              <a:t>|-- $PGDATA</a:t>
            </a:r>
          </a:p>
          <a:p>
            <a:r>
              <a:rPr lang="en-US" altLang="zh-CN" sz="1000">
                <a:solidFill>
                  <a:schemeClr val="tx1"/>
                </a:solidFill>
              </a:rPr>
              <a:t>      |-- global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6CA7241-4401-6C4E-0D0B-71F560880DAB}"/>
              </a:ext>
            </a:extLst>
          </p:cNvPr>
          <p:cNvSpPr/>
          <p:nvPr/>
        </p:nvSpPr>
        <p:spPr>
          <a:xfrm>
            <a:off x="3995903" y="2743097"/>
            <a:ext cx="1585498" cy="33739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chemeClr val="tx1"/>
                </a:solidFill>
              </a:rPr>
              <a:t>2. </a:t>
            </a:r>
            <a:r>
              <a:rPr lang="zh-CN" altLang="en-US" sz="1200">
                <a:solidFill>
                  <a:schemeClr val="tx1"/>
                </a:solidFill>
              </a:rPr>
              <a:t>创建</a:t>
            </a:r>
            <a:r>
              <a:rPr lang="en-US" altLang="zh-CN" sz="1200">
                <a:solidFill>
                  <a:schemeClr val="tx1"/>
                </a:solidFill>
              </a:rPr>
              <a:t>Database</a:t>
            </a:r>
            <a:r>
              <a:rPr lang="zh-CN" altLang="en-US" sz="1200">
                <a:solidFill>
                  <a:schemeClr val="tx1"/>
                </a:solidFill>
              </a:rPr>
              <a:t>目录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26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>
            <a:extLst>
              <a:ext uri="{FF2B5EF4-FFF2-40B4-BE49-F238E27FC236}">
                <a16:creationId xmlns:a16="http://schemas.microsoft.com/office/drawing/2014/main" id="{B21E2FEB-7B35-C408-69AC-D0A9CC3AC7DA}"/>
              </a:ext>
            </a:extLst>
          </p:cNvPr>
          <p:cNvSpPr/>
          <p:nvPr/>
        </p:nvSpPr>
        <p:spPr>
          <a:xfrm>
            <a:off x="5190133" y="2738688"/>
            <a:ext cx="1232644" cy="615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表格 28">
            <a:extLst>
              <a:ext uri="{FF2B5EF4-FFF2-40B4-BE49-F238E27FC236}">
                <a16:creationId xmlns:a16="http://schemas.microsoft.com/office/drawing/2014/main" id="{A9D8C89C-E230-A04F-A9BA-3F911D97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56936"/>
              </p:ext>
            </p:extLst>
          </p:nvPr>
        </p:nvGraphicFramePr>
        <p:xfrm>
          <a:off x="7911164" y="2008111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...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907F4755-0886-FE81-2848-CB1041C65396}"/>
              </a:ext>
            </a:extLst>
          </p:cNvPr>
          <p:cNvSpPr/>
          <p:nvPr/>
        </p:nvSpPr>
        <p:spPr>
          <a:xfrm>
            <a:off x="1287576" y="3685423"/>
            <a:ext cx="2582550" cy="96227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CREATE TABLE t1 (c1 INT, c2 TEXT);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1, ‘data1’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2, ‘data2’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</a:t>
            </a:r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</a:rPr>
              <a:t>n, datan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81B6C78A-4636-6D75-3FB0-F3EF68A67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570059"/>
              </p:ext>
            </p:extLst>
          </p:nvPr>
        </p:nvGraphicFramePr>
        <p:xfrm>
          <a:off x="7001868" y="2454711"/>
          <a:ext cx="541932" cy="1652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1932">
                  <a:extLst>
                    <a:ext uri="{9D8B030D-6E8A-4147-A177-3AD203B41FA5}">
                      <a16:colId xmlns:a16="http://schemas.microsoft.com/office/drawing/2014/main" val="2000018875"/>
                    </a:ext>
                  </a:extLst>
                </a:gridCol>
              </a:tblGrid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451297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134579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244815"/>
                  </a:ext>
                </a:extLst>
              </a:tr>
              <a:tr h="413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5973"/>
                  </a:ext>
                </a:extLst>
              </a:tr>
            </a:tbl>
          </a:graphicData>
        </a:graphic>
      </p:graphicFrame>
      <p:cxnSp>
        <p:nvCxnSpPr>
          <p:cNvPr id="37" name="直接箭头连接符 28">
            <a:extLst>
              <a:ext uri="{FF2B5EF4-FFF2-40B4-BE49-F238E27FC236}">
                <a16:creationId xmlns:a16="http://schemas.microsoft.com/office/drawing/2014/main" id="{FE057D96-1D05-4606-F26B-AA71C9BEB921}"/>
              </a:ext>
            </a:extLst>
          </p:cNvPr>
          <p:cNvCxnSpPr>
            <a:cxnSpLocks/>
          </p:cNvCxnSpPr>
          <p:nvPr/>
        </p:nvCxnSpPr>
        <p:spPr>
          <a:xfrm flipV="1">
            <a:off x="6279438" y="2454711"/>
            <a:ext cx="712457" cy="61547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28">
            <a:extLst>
              <a:ext uri="{FF2B5EF4-FFF2-40B4-BE49-F238E27FC236}">
                <a16:creationId xmlns:a16="http://schemas.microsoft.com/office/drawing/2014/main" id="{31F3D8E6-CCD6-41B2-1065-728611062FC4}"/>
              </a:ext>
            </a:extLst>
          </p:cNvPr>
          <p:cNvCxnSpPr>
            <a:cxnSpLocks/>
          </p:cNvCxnSpPr>
          <p:nvPr/>
        </p:nvCxnSpPr>
        <p:spPr>
          <a:xfrm>
            <a:off x="6279438" y="3285491"/>
            <a:ext cx="712457" cy="82175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28">
            <a:extLst>
              <a:ext uri="{FF2B5EF4-FFF2-40B4-BE49-F238E27FC236}">
                <a16:creationId xmlns:a16="http://schemas.microsoft.com/office/drawing/2014/main" id="{91B56ED4-E1BB-EA4E-4ACB-ED5CE500FDFB}"/>
              </a:ext>
            </a:extLst>
          </p:cNvPr>
          <p:cNvCxnSpPr>
            <a:cxnSpLocks/>
          </p:cNvCxnSpPr>
          <p:nvPr/>
        </p:nvCxnSpPr>
        <p:spPr>
          <a:xfrm flipV="1">
            <a:off x="7553773" y="2008111"/>
            <a:ext cx="357391" cy="4466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28">
            <a:extLst>
              <a:ext uri="{FF2B5EF4-FFF2-40B4-BE49-F238E27FC236}">
                <a16:creationId xmlns:a16="http://schemas.microsoft.com/office/drawing/2014/main" id="{57F58C61-18B4-18EC-878C-6374E4E3A5EE}"/>
              </a:ext>
            </a:extLst>
          </p:cNvPr>
          <p:cNvCxnSpPr>
            <a:cxnSpLocks/>
          </p:cNvCxnSpPr>
          <p:nvPr/>
        </p:nvCxnSpPr>
        <p:spPr>
          <a:xfrm>
            <a:off x="7543800" y="2867025"/>
            <a:ext cx="367364" cy="45180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235F7E8-0EDD-4A7C-D966-95B90D42B574}"/>
              </a:ext>
            </a:extLst>
          </p:cNvPr>
          <p:cNvSpPr/>
          <p:nvPr/>
        </p:nvSpPr>
        <p:spPr>
          <a:xfrm>
            <a:off x="2079983" y="2727458"/>
            <a:ext cx="783936" cy="6159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</a:rPr>
              <a:t>应用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8C21BC39-EAD6-BAAC-0D17-37CDC39177D2}"/>
              </a:ext>
            </a:extLst>
          </p:cNvPr>
          <p:cNvSpPr/>
          <p:nvPr/>
        </p:nvSpPr>
        <p:spPr>
          <a:xfrm>
            <a:off x="3514817" y="2727455"/>
            <a:ext cx="1115815" cy="6159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41F0B9F-7389-3B4F-C140-F01C54DBC3DE}"/>
              </a:ext>
            </a:extLst>
          </p:cNvPr>
          <p:cNvSpPr/>
          <p:nvPr/>
        </p:nvSpPr>
        <p:spPr>
          <a:xfrm>
            <a:off x="2225731" y="3056983"/>
            <a:ext cx="472485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SQL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C41F82A2-7472-8A7F-AA85-FD5BA4646B0B}"/>
              </a:ext>
            </a:extLst>
          </p:cNvPr>
          <p:cNvSpPr/>
          <p:nvPr/>
        </p:nvSpPr>
        <p:spPr>
          <a:xfrm>
            <a:off x="3678388" y="3056983"/>
            <a:ext cx="799629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存储模块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B22CE35-DFE0-FBE9-41A8-1CB72F2E31A9}"/>
              </a:ext>
            </a:extLst>
          </p:cNvPr>
          <p:cNvSpPr/>
          <p:nvPr/>
        </p:nvSpPr>
        <p:spPr>
          <a:xfrm>
            <a:off x="5261472" y="3070184"/>
            <a:ext cx="1019876" cy="2153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1"/>
                </a:solidFill>
              </a:rPr>
              <a:t>表数据文件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箭头: 右 74">
            <a:extLst>
              <a:ext uri="{FF2B5EF4-FFF2-40B4-BE49-F238E27FC236}">
                <a16:creationId xmlns:a16="http://schemas.microsoft.com/office/drawing/2014/main" id="{41A537DA-A939-5D6F-3375-CFF9511356E8}"/>
              </a:ext>
            </a:extLst>
          </p:cNvPr>
          <p:cNvSpPr/>
          <p:nvPr/>
        </p:nvSpPr>
        <p:spPr>
          <a:xfrm>
            <a:off x="3027490" y="3090325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右 75">
            <a:extLst>
              <a:ext uri="{FF2B5EF4-FFF2-40B4-BE49-F238E27FC236}">
                <a16:creationId xmlns:a16="http://schemas.microsoft.com/office/drawing/2014/main" id="{4BCB0FF1-F258-EEBF-7968-DCBEA612D177}"/>
              </a:ext>
            </a:extLst>
          </p:cNvPr>
          <p:cNvSpPr/>
          <p:nvPr/>
        </p:nvSpPr>
        <p:spPr>
          <a:xfrm>
            <a:off x="4763437" y="3056983"/>
            <a:ext cx="354522" cy="215307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28">
            <a:extLst>
              <a:ext uri="{FF2B5EF4-FFF2-40B4-BE49-F238E27FC236}">
                <a16:creationId xmlns:a16="http://schemas.microsoft.com/office/drawing/2014/main" id="{808BFC46-8A7B-87BB-5942-C292284EC243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8731084" y="3231519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本框 100">
            <a:extLst>
              <a:ext uri="{FF2B5EF4-FFF2-40B4-BE49-F238E27FC236}">
                <a16:creationId xmlns:a16="http://schemas.microsoft.com/office/drawing/2014/main" id="{3BB0AF6F-F2E1-769B-DB20-F6459BD71D73}"/>
              </a:ext>
            </a:extLst>
          </p:cNvPr>
          <p:cNvSpPr txBox="1"/>
          <p:nvPr/>
        </p:nvSpPr>
        <p:spPr>
          <a:xfrm>
            <a:off x="9272060" y="3108408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1, ‘data1’</a:t>
            </a:r>
            <a:endParaRPr lang="zh-CN" altLang="en-US"/>
          </a:p>
        </p:txBody>
      </p:sp>
      <p:cxnSp>
        <p:nvCxnSpPr>
          <p:cNvPr id="105" name="直接箭头连接符 28">
            <a:extLst>
              <a:ext uri="{FF2B5EF4-FFF2-40B4-BE49-F238E27FC236}">
                <a16:creationId xmlns:a16="http://schemas.microsoft.com/office/drawing/2014/main" id="{D6E4B3BC-8027-EAF7-3D8E-AEF9AA411E7D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8731084" y="3025543"/>
            <a:ext cx="54097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F76923F-13F4-D6D3-7327-79B1C8C9A303}"/>
              </a:ext>
            </a:extLst>
          </p:cNvPr>
          <p:cNvSpPr txBox="1"/>
          <p:nvPr/>
        </p:nvSpPr>
        <p:spPr>
          <a:xfrm>
            <a:off x="9272060" y="2902432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2, ‘data2’</a:t>
            </a:r>
            <a:endParaRPr lang="zh-CN" altLang="en-US"/>
          </a:p>
        </p:txBody>
      </p:sp>
      <p:cxnSp>
        <p:nvCxnSpPr>
          <p:cNvPr id="107" name="直接箭头连接符 28">
            <a:extLst>
              <a:ext uri="{FF2B5EF4-FFF2-40B4-BE49-F238E27FC236}">
                <a16:creationId xmlns:a16="http://schemas.microsoft.com/office/drawing/2014/main" id="{274D3CB7-43DA-2B43-A1C7-AE7736774F2B}"/>
              </a:ext>
            </a:extLst>
          </p:cNvPr>
          <p:cNvCxnSpPr>
            <a:cxnSpLocks/>
          </p:cNvCxnSpPr>
          <p:nvPr/>
        </p:nvCxnSpPr>
        <p:spPr>
          <a:xfrm flipH="1">
            <a:off x="1295860" y="3276189"/>
            <a:ext cx="939830" cy="39673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28">
            <a:extLst>
              <a:ext uri="{FF2B5EF4-FFF2-40B4-BE49-F238E27FC236}">
                <a16:creationId xmlns:a16="http://schemas.microsoft.com/office/drawing/2014/main" id="{3F85AC65-F353-F955-F92F-B40772CEF626}"/>
              </a:ext>
            </a:extLst>
          </p:cNvPr>
          <p:cNvCxnSpPr>
            <a:cxnSpLocks/>
          </p:cNvCxnSpPr>
          <p:nvPr/>
        </p:nvCxnSpPr>
        <p:spPr>
          <a:xfrm>
            <a:off x="2698216" y="3272290"/>
            <a:ext cx="1169200" cy="40063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右大括号 117">
            <a:extLst>
              <a:ext uri="{FF2B5EF4-FFF2-40B4-BE49-F238E27FC236}">
                <a16:creationId xmlns:a16="http://schemas.microsoft.com/office/drawing/2014/main" id="{14192153-F843-14D4-CE69-FAAAC4525A61}"/>
              </a:ext>
            </a:extLst>
          </p:cNvPr>
          <p:cNvSpPr/>
          <p:nvPr/>
        </p:nvSpPr>
        <p:spPr>
          <a:xfrm>
            <a:off x="8909689" y="2031048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FFA7698-F232-B20E-1F8D-E0B569B653E5}"/>
              </a:ext>
            </a:extLst>
          </p:cNvPr>
          <p:cNvSpPr txBox="1"/>
          <p:nvPr/>
        </p:nvSpPr>
        <p:spPr>
          <a:xfrm>
            <a:off x="9068830" y="2522445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7F1F4B9-517A-7592-9B0C-D8A5709ED94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3-1 Page</a:t>
            </a:r>
          </a:p>
        </p:txBody>
      </p:sp>
      <p:graphicFrame>
        <p:nvGraphicFramePr>
          <p:cNvPr id="3" name="表格 28">
            <a:extLst>
              <a:ext uri="{FF2B5EF4-FFF2-40B4-BE49-F238E27FC236}">
                <a16:creationId xmlns:a16="http://schemas.microsoft.com/office/drawing/2014/main" id="{722E80A1-A012-E269-C39B-E48EAFD28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855543"/>
              </p:ext>
            </p:extLst>
          </p:nvPr>
        </p:nvGraphicFramePr>
        <p:xfrm>
          <a:off x="7911163" y="3889919"/>
          <a:ext cx="955663" cy="13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6688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125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cxnSp>
        <p:nvCxnSpPr>
          <p:cNvPr id="4" name="直接箭头连接符 28">
            <a:extLst>
              <a:ext uri="{FF2B5EF4-FFF2-40B4-BE49-F238E27FC236}">
                <a16:creationId xmlns:a16="http://schemas.microsoft.com/office/drawing/2014/main" id="{CFE48455-3448-1B68-6EF5-7B280CA5377A}"/>
              </a:ext>
            </a:extLst>
          </p:cNvPr>
          <p:cNvCxnSpPr>
            <a:cxnSpLocks/>
          </p:cNvCxnSpPr>
          <p:nvPr/>
        </p:nvCxnSpPr>
        <p:spPr>
          <a:xfrm>
            <a:off x="7562440" y="4107247"/>
            <a:ext cx="348723" cy="10959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28">
            <a:extLst>
              <a:ext uri="{FF2B5EF4-FFF2-40B4-BE49-F238E27FC236}">
                <a16:creationId xmlns:a16="http://schemas.microsoft.com/office/drawing/2014/main" id="{E303DEDA-4795-40D4-DBE2-9B2E226CF832}"/>
              </a:ext>
            </a:extLst>
          </p:cNvPr>
          <p:cNvCxnSpPr>
            <a:cxnSpLocks/>
          </p:cNvCxnSpPr>
          <p:nvPr/>
        </p:nvCxnSpPr>
        <p:spPr>
          <a:xfrm>
            <a:off x="7562440" y="3696369"/>
            <a:ext cx="348723" cy="19355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右大括号 8">
            <a:extLst>
              <a:ext uri="{FF2B5EF4-FFF2-40B4-BE49-F238E27FC236}">
                <a16:creationId xmlns:a16="http://schemas.microsoft.com/office/drawing/2014/main" id="{C22FBE9E-34FE-C932-A15E-AB2B07C1C638}"/>
              </a:ext>
            </a:extLst>
          </p:cNvPr>
          <p:cNvSpPr/>
          <p:nvPr/>
        </p:nvSpPr>
        <p:spPr>
          <a:xfrm>
            <a:off x="8943432" y="3912856"/>
            <a:ext cx="116279" cy="1290343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7E38FD-7EE2-F8DC-792E-10615F3E8BC2}"/>
              </a:ext>
            </a:extLst>
          </p:cNvPr>
          <p:cNvSpPr txBox="1"/>
          <p:nvPr/>
        </p:nvSpPr>
        <p:spPr>
          <a:xfrm>
            <a:off x="9033449" y="4419527"/>
            <a:ext cx="1279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3A8F4D-7C32-00A5-FADE-0606EB20FBB3}"/>
              </a:ext>
            </a:extLst>
          </p:cNvPr>
          <p:cNvSpPr txBox="1"/>
          <p:nvPr/>
        </p:nvSpPr>
        <p:spPr>
          <a:xfrm>
            <a:off x="9234189" y="4941474"/>
            <a:ext cx="838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>
                <a:solidFill>
                  <a:srgbClr val="C00000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n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, ‘datan’</a:t>
            </a:r>
            <a:endParaRPr lang="zh-CN" altLang="en-US"/>
          </a:p>
        </p:txBody>
      </p: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E2458108-0F60-A7F0-41A4-5458D876C59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768954" y="5064585"/>
            <a:ext cx="4652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6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表格 28">
            <a:extLst>
              <a:ext uri="{FF2B5EF4-FFF2-40B4-BE49-F238E27FC236}">
                <a16:creationId xmlns:a16="http://schemas.microsoft.com/office/drawing/2014/main" id="{5C26E5D9-EF9D-EC42-8955-2DBCA4B3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82281"/>
              </p:ext>
            </p:extLst>
          </p:nvPr>
        </p:nvGraphicFramePr>
        <p:xfrm>
          <a:off x="2851635" y="1656357"/>
          <a:ext cx="1384705" cy="3596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4705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/>
                        <a:t>pd_lsn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pd_checksum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pd_flags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pd_lower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pd_upper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pd_special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pd_pagesize_version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pd_prune_xid</a:t>
                      </a:r>
                      <a:endParaRPr lang="zh-CN" altLang="en-US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4937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14324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ItemId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43862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79171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567759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359926"/>
                  </a:ext>
                </a:extLst>
              </a:tr>
              <a:tr h="2569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0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25275"/>
                  </a:ext>
                </a:extLst>
              </a:tr>
            </a:tbl>
          </a:graphicData>
        </a:graphic>
      </p:graphicFrame>
      <p:sp>
        <p:nvSpPr>
          <p:cNvPr id="3" name="椭圆 2">
            <a:extLst>
              <a:ext uri="{FF2B5EF4-FFF2-40B4-BE49-F238E27FC236}">
                <a16:creationId xmlns:a16="http://schemas.microsoft.com/office/drawing/2014/main" id="{45324E3F-B1A2-DB47-A6CA-A5C1277F422F}"/>
              </a:ext>
            </a:extLst>
          </p:cNvPr>
          <p:cNvSpPr/>
          <p:nvPr/>
        </p:nvSpPr>
        <p:spPr>
          <a:xfrm>
            <a:off x="2824614" y="3780162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78459DC-F8DF-DE47-B8E6-AAA62A55B753}"/>
              </a:ext>
            </a:extLst>
          </p:cNvPr>
          <p:cNvSpPr/>
          <p:nvPr/>
        </p:nvSpPr>
        <p:spPr>
          <a:xfrm>
            <a:off x="2814487" y="4007206"/>
            <a:ext cx="61459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F0F740-A8D4-4749-A70F-2971E34AD55F}"/>
              </a:ext>
            </a:extLst>
          </p:cNvPr>
          <p:cNvSpPr/>
          <p:nvPr/>
        </p:nvSpPr>
        <p:spPr>
          <a:xfrm>
            <a:off x="2833642" y="48330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B5208E3-1B81-1D4E-BAA4-DE9839BCB353}"/>
              </a:ext>
            </a:extLst>
          </p:cNvPr>
          <p:cNvSpPr/>
          <p:nvPr/>
        </p:nvSpPr>
        <p:spPr>
          <a:xfrm>
            <a:off x="2833642" y="5054930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8" name="曲线连接符 7">
            <a:extLst>
              <a:ext uri="{FF2B5EF4-FFF2-40B4-BE49-F238E27FC236}">
                <a16:creationId xmlns:a16="http://schemas.microsoft.com/office/drawing/2014/main" id="{6EF677DD-D6B9-6240-A9DA-3033DA70EA8E}"/>
              </a:ext>
            </a:extLst>
          </p:cNvPr>
          <p:cNvCxnSpPr>
            <a:cxnSpLocks/>
            <a:stCxn id="3" idx="2"/>
            <a:endCxn id="6" idx="2"/>
          </p:cNvCxnSpPr>
          <p:nvPr/>
        </p:nvCxnSpPr>
        <p:spPr>
          <a:xfrm rot="10800000" flipH="1" flipV="1">
            <a:off x="2824614" y="3811267"/>
            <a:ext cx="9028" cy="1274768"/>
          </a:xfrm>
          <a:prstGeom prst="curvedConnector3">
            <a:avLst>
              <a:gd name="adj1" fmla="val -1991936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" name="曲线连接符 8">
            <a:extLst>
              <a:ext uri="{FF2B5EF4-FFF2-40B4-BE49-F238E27FC236}">
                <a16:creationId xmlns:a16="http://schemas.microsoft.com/office/drawing/2014/main" id="{E44B0771-438E-924A-AFBF-D538AA03EFBD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H="1" flipV="1">
            <a:off x="2814486" y="4038311"/>
            <a:ext cx="19155" cy="825796"/>
          </a:xfrm>
          <a:prstGeom prst="curvedConnector3">
            <a:avLst>
              <a:gd name="adj1" fmla="val -351558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0" name="表格 28">
            <a:extLst>
              <a:ext uri="{FF2B5EF4-FFF2-40B4-BE49-F238E27FC236}">
                <a16:creationId xmlns:a16="http://schemas.microsoft.com/office/drawing/2014/main" id="{4572286B-342D-3E45-BDE6-73C380747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67011"/>
              </p:ext>
            </p:extLst>
          </p:nvPr>
        </p:nvGraphicFramePr>
        <p:xfrm>
          <a:off x="5000455" y="2918511"/>
          <a:ext cx="771996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1996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lp_off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lp_flags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lp_len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</a:tbl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98E770C8-D013-8D49-AEB6-8411641FABED}"/>
              </a:ext>
            </a:extLst>
          </p:cNvPr>
          <p:cNvSpPr txBox="1"/>
          <p:nvPr/>
        </p:nvSpPr>
        <p:spPr>
          <a:xfrm>
            <a:off x="5059881" y="2629195"/>
            <a:ext cx="6531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ItemId</a:t>
            </a:r>
            <a:endParaRPr lang="zh-CN" altLang="en-US" b="1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24F711-C17C-3A48-A071-594B7B6BD2F0}"/>
              </a:ext>
            </a:extLst>
          </p:cNvPr>
          <p:cNvSpPr txBox="1"/>
          <p:nvPr/>
        </p:nvSpPr>
        <p:spPr>
          <a:xfrm>
            <a:off x="5726450" y="2889168"/>
            <a:ext cx="15752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数据的页内偏移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A9A6619-49BD-0646-AA91-F2758DFE5867}"/>
              </a:ext>
            </a:extLst>
          </p:cNvPr>
          <p:cNvSpPr txBox="1"/>
          <p:nvPr/>
        </p:nvSpPr>
        <p:spPr>
          <a:xfrm>
            <a:off x="5726450" y="3081335"/>
            <a:ext cx="37517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种状态：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UNUSED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NORMAL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REDIRECT</a:t>
            </a:r>
            <a:r>
              <a:rPr lang="zh-CN" altLang="en-US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DEAD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6CFDD9D-9788-2046-B087-F106066D7927}"/>
              </a:ext>
            </a:extLst>
          </p:cNvPr>
          <p:cNvSpPr txBox="1"/>
          <p:nvPr/>
        </p:nvSpPr>
        <p:spPr>
          <a:xfrm>
            <a:off x="5726450" y="3327001"/>
            <a:ext cx="9747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数据的长度</a:t>
            </a:r>
            <a:endParaRPr lang="zh-CN" altLang="en-US"/>
          </a:p>
        </p:txBody>
      </p:sp>
      <p:graphicFrame>
        <p:nvGraphicFramePr>
          <p:cNvPr id="27" name="表格 28">
            <a:extLst>
              <a:ext uri="{FF2B5EF4-FFF2-40B4-BE49-F238E27FC236}">
                <a16:creationId xmlns:a16="http://schemas.microsoft.com/office/drawing/2014/main" id="{6CCF3030-68D0-3F46-86AA-2B29823D3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1240"/>
              </p:ext>
            </p:extLst>
          </p:nvPr>
        </p:nvGraphicFramePr>
        <p:xfrm>
          <a:off x="4939287" y="4511170"/>
          <a:ext cx="1212068" cy="153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068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HeapTupleFields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16137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ItemPointerData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80262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t_infomask2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t_infomask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t_hoff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t_bits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49420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(data)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74361"/>
                  </a:ext>
                </a:extLst>
              </a:tr>
            </a:tbl>
          </a:graphicData>
        </a:graphic>
      </p:graphicFrame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E02CD98E-37D7-4343-83F8-4A0F63648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263950"/>
              </p:ext>
            </p:extLst>
          </p:nvPr>
        </p:nvGraphicFramePr>
        <p:xfrm>
          <a:off x="6473826" y="3670749"/>
          <a:ext cx="893752" cy="6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375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t_xmin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t_xmax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t_ctid</a:t>
                      </a:r>
                      <a:endParaRPr lang="en" altLang="zh-CN" sz="120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2444"/>
                  </a:ext>
                </a:extLst>
              </a:tr>
            </a:tbl>
          </a:graphicData>
        </a:graphic>
      </p:graphicFrame>
      <p:graphicFrame>
        <p:nvGraphicFramePr>
          <p:cNvPr id="31" name="表格 28">
            <a:extLst>
              <a:ext uri="{FF2B5EF4-FFF2-40B4-BE49-F238E27FC236}">
                <a16:creationId xmlns:a16="http://schemas.microsoft.com/office/drawing/2014/main" id="{E02F14BD-1235-F449-BC6A-2F8BFB98D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608751"/>
              </p:ext>
            </p:extLst>
          </p:nvPr>
        </p:nvGraphicFramePr>
        <p:xfrm>
          <a:off x="6473826" y="4525627"/>
          <a:ext cx="1042850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850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1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BlockId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OffsetNumber</a:t>
                      </a: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graphicFrame>
        <p:nvGraphicFramePr>
          <p:cNvPr id="32" name="表格 28">
            <a:extLst>
              <a:ext uri="{FF2B5EF4-FFF2-40B4-BE49-F238E27FC236}">
                <a16:creationId xmlns:a16="http://schemas.microsoft.com/office/drawing/2014/main" id="{590AA69A-0953-7547-9736-908AA863F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72668"/>
              </p:ext>
            </p:extLst>
          </p:nvPr>
        </p:nvGraphicFramePr>
        <p:xfrm>
          <a:off x="7779362" y="4337554"/>
          <a:ext cx="708632" cy="4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8632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bi_hi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05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bi_lo</a:t>
                      </a:r>
                      <a:endParaRPr lang="en" altLang="zh-CN" sz="1200" b="0" kern="12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870889"/>
                  </a:ext>
                </a:extLst>
              </a:tr>
            </a:tbl>
          </a:graphicData>
        </a:graphic>
      </p:graphicFrame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601F32C-EF00-4443-B8A6-9DB825356160}"/>
              </a:ext>
            </a:extLst>
          </p:cNvPr>
          <p:cNvCxnSpPr>
            <a:cxnSpLocks/>
          </p:cNvCxnSpPr>
          <p:nvPr/>
        </p:nvCxnSpPr>
        <p:spPr>
          <a:xfrm flipV="1">
            <a:off x="4236340" y="2915402"/>
            <a:ext cx="766378" cy="80493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1D0565FF-B338-D34A-BEFB-1E1AC1169928}"/>
              </a:ext>
            </a:extLst>
          </p:cNvPr>
          <p:cNvCxnSpPr>
            <a:cxnSpLocks/>
          </p:cNvCxnSpPr>
          <p:nvPr/>
        </p:nvCxnSpPr>
        <p:spPr>
          <a:xfrm flipV="1">
            <a:off x="4246468" y="3549475"/>
            <a:ext cx="746122" cy="44540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AC054F44-73D1-B941-9224-B1A0DB573C81}"/>
              </a:ext>
            </a:extLst>
          </p:cNvPr>
          <p:cNvCxnSpPr>
            <a:cxnSpLocks/>
          </p:cNvCxnSpPr>
          <p:nvPr/>
        </p:nvCxnSpPr>
        <p:spPr>
          <a:xfrm>
            <a:off x="4273489" y="5269133"/>
            <a:ext cx="649883" cy="77419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A809A5DB-2203-0847-92E8-C95468ACAECF}"/>
              </a:ext>
            </a:extLst>
          </p:cNvPr>
          <p:cNvCxnSpPr>
            <a:cxnSpLocks/>
          </p:cNvCxnSpPr>
          <p:nvPr/>
        </p:nvCxnSpPr>
        <p:spPr>
          <a:xfrm flipV="1">
            <a:off x="4263361" y="4499572"/>
            <a:ext cx="673977" cy="521907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5CAD52F-E4C0-BE40-8E9D-BCA7DE06B8D4}"/>
              </a:ext>
            </a:extLst>
          </p:cNvPr>
          <p:cNvCxnSpPr>
            <a:cxnSpLocks/>
          </p:cNvCxnSpPr>
          <p:nvPr/>
        </p:nvCxnSpPr>
        <p:spPr>
          <a:xfrm flipV="1">
            <a:off x="6147459" y="3670749"/>
            <a:ext cx="316239" cy="84042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75EAACBD-2609-9E4B-AE28-E035D02250BF}"/>
              </a:ext>
            </a:extLst>
          </p:cNvPr>
          <p:cNvCxnSpPr>
            <a:cxnSpLocks/>
          </p:cNvCxnSpPr>
          <p:nvPr/>
        </p:nvCxnSpPr>
        <p:spPr>
          <a:xfrm>
            <a:off x="6156419" y="4942745"/>
            <a:ext cx="317407" cy="103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05EC827-814D-874C-B833-34E1F4244717}"/>
              </a:ext>
            </a:extLst>
          </p:cNvPr>
          <p:cNvCxnSpPr>
            <a:cxnSpLocks/>
          </p:cNvCxnSpPr>
          <p:nvPr/>
        </p:nvCxnSpPr>
        <p:spPr>
          <a:xfrm flipV="1">
            <a:off x="6156419" y="4535948"/>
            <a:ext cx="317407" cy="227999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F2562B1-C51D-AD48-8F7D-8A019447DA57}"/>
              </a:ext>
            </a:extLst>
          </p:cNvPr>
          <p:cNvCxnSpPr>
            <a:cxnSpLocks/>
          </p:cNvCxnSpPr>
          <p:nvPr/>
        </p:nvCxnSpPr>
        <p:spPr>
          <a:xfrm flipV="1">
            <a:off x="6167270" y="4327389"/>
            <a:ext cx="296428" cy="417118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6E250221-CDFD-3E40-8EC6-25D51B612CFC}"/>
              </a:ext>
            </a:extLst>
          </p:cNvPr>
          <p:cNvCxnSpPr>
            <a:cxnSpLocks/>
          </p:cNvCxnSpPr>
          <p:nvPr/>
        </p:nvCxnSpPr>
        <p:spPr>
          <a:xfrm flipV="1">
            <a:off x="7526804" y="4337555"/>
            <a:ext cx="252558" cy="188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4B446B76-4ED6-F448-84B0-D4479120437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7516676" y="4744507"/>
            <a:ext cx="272814" cy="2837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53F73B1-ACFF-56AC-4EA3-B782BA8C6B37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3-3 Page</a:t>
            </a: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4D23E9F-B97B-DEFE-DDC0-27CB89DF9C2C}"/>
              </a:ext>
            </a:extLst>
          </p:cNvPr>
          <p:cNvSpPr/>
          <p:nvPr/>
        </p:nvSpPr>
        <p:spPr>
          <a:xfrm>
            <a:off x="4192873" y="52221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9650450-EEDA-C7C9-3F65-25ADEBE8191A}"/>
              </a:ext>
            </a:extLst>
          </p:cNvPr>
          <p:cNvSpPr/>
          <p:nvPr/>
        </p:nvSpPr>
        <p:spPr>
          <a:xfrm>
            <a:off x="4199369" y="4713402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95EFDE5B-2C32-67F3-4EB2-304CAF63603A}"/>
              </a:ext>
            </a:extLst>
          </p:cNvPr>
          <p:cNvSpPr/>
          <p:nvPr/>
        </p:nvSpPr>
        <p:spPr>
          <a:xfrm>
            <a:off x="4207835" y="4193951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0C63559B-94F6-CC73-17E9-472AB476CAB0}"/>
              </a:ext>
            </a:extLst>
          </p:cNvPr>
          <p:cNvSpPr/>
          <p:nvPr/>
        </p:nvSpPr>
        <p:spPr>
          <a:xfrm>
            <a:off x="4207835" y="2535973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7A4730A-E9FF-1590-E6A0-53C2BB229F85}"/>
              </a:ext>
            </a:extLst>
          </p:cNvPr>
          <p:cNvSpPr/>
          <p:nvPr/>
        </p:nvSpPr>
        <p:spPr>
          <a:xfrm>
            <a:off x="4201318" y="2822088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DC3566D-50C9-47F3-35DF-F7CCF850213A}"/>
              </a:ext>
            </a:extLst>
          </p:cNvPr>
          <p:cNvSpPr/>
          <p:nvPr/>
        </p:nvSpPr>
        <p:spPr>
          <a:xfrm>
            <a:off x="4199369" y="3040689"/>
            <a:ext cx="61460" cy="6220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bg1">
                    <a:lumMod val="85000"/>
                  </a:schemeClr>
                </a:solidFill>
              </a:ln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1B6114C9-86AF-84F7-C022-A815512B3AD9}"/>
              </a:ext>
            </a:extLst>
          </p:cNvPr>
          <p:cNvCxnSpPr>
            <a:cxnSpLocks/>
            <a:stCxn id="48" idx="6"/>
            <a:endCxn id="43" idx="6"/>
          </p:cNvCxnSpPr>
          <p:nvPr/>
        </p:nvCxnSpPr>
        <p:spPr>
          <a:xfrm>
            <a:off x="4269295" y="2567078"/>
            <a:ext cx="12700" cy="1657978"/>
          </a:xfrm>
          <a:prstGeom prst="bentConnector3">
            <a:avLst>
              <a:gd name="adj1" fmla="val 90000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5E738665-9B96-7D93-5C94-A38D2AC36FE9}"/>
              </a:ext>
            </a:extLst>
          </p:cNvPr>
          <p:cNvCxnSpPr>
            <a:cxnSpLocks/>
            <a:stCxn id="51" idx="6"/>
            <a:endCxn id="41" idx="6"/>
          </p:cNvCxnSpPr>
          <p:nvPr/>
        </p:nvCxnSpPr>
        <p:spPr>
          <a:xfrm flipH="1">
            <a:off x="4260829" y="2853193"/>
            <a:ext cx="1949" cy="1891314"/>
          </a:xfrm>
          <a:prstGeom prst="bentConnector3">
            <a:avLst>
              <a:gd name="adj1" fmla="val -10165213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8C78F1-D7A6-5776-A313-444C091110C0}"/>
              </a:ext>
            </a:extLst>
          </p:cNvPr>
          <p:cNvCxnSpPr>
            <a:cxnSpLocks/>
            <a:stCxn id="52" idx="6"/>
            <a:endCxn id="40" idx="6"/>
          </p:cNvCxnSpPr>
          <p:nvPr/>
        </p:nvCxnSpPr>
        <p:spPr>
          <a:xfrm flipH="1">
            <a:off x="4254333" y="3071794"/>
            <a:ext cx="6496" cy="2181499"/>
          </a:xfrm>
          <a:prstGeom prst="bentConnector3">
            <a:avLst>
              <a:gd name="adj1" fmla="val -460414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5486C0F9-918E-040D-25C9-AE84D6FD79E6}"/>
              </a:ext>
            </a:extLst>
          </p:cNvPr>
          <p:cNvCxnSpPr/>
          <p:nvPr/>
        </p:nvCxnSpPr>
        <p:spPr>
          <a:xfrm>
            <a:off x="2243328" y="1656357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85DC9205-C878-12E5-0A05-F5E3DAA538B6}"/>
              </a:ext>
            </a:extLst>
          </p:cNvPr>
          <p:cNvCxnSpPr/>
          <p:nvPr/>
        </p:nvCxnSpPr>
        <p:spPr>
          <a:xfrm>
            <a:off x="2222175" y="5232823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C6DD4A3B-2568-E692-0E99-30F64B719A87}"/>
              </a:ext>
            </a:extLst>
          </p:cNvPr>
          <p:cNvCxnSpPr/>
          <p:nvPr/>
        </p:nvCxnSpPr>
        <p:spPr>
          <a:xfrm>
            <a:off x="2243328" y="3720339"/>
            <a:ext cx="6018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02F5A4C1-464E-60DD-7561-814C20A357B9}"/>
              </a:ext>
            </a:extLst>
          </p:cNvPr>
          <p:cNvCxnSpPr>
            <a:cxnSpLocks/>
          </p:cNvCxnSpPr>
          <p:nvPr/>
        </p:nvCxnSpPr>
        <p:spPr>
          <a:xfrm>
            <a:off x="2431679" y="1656357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4799D05-F052-8350-1E7B-8C3474D06FB4}"/>
              </a:ext>
            </a:extLst>
          </p:cNvPr>
          <p:cNvCxnSpPr>
            <a:cxnSpLocks/>
          </p:cNvCxnSpPr>
          <p:nvPr/>
        </p:nvCxnSpPr>
        <p:spPr>
          <a:xfrm>
            <a:off x="2431679" y="2853192"/>
            <a:ext cx="0" cy="846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B58FCFEF-7204-F05B-A04A-2E4F8E785C19}"/>
              </a:ext>
            </a:extLst>
          </p:cNvPr>
          <p:cNvCxnSpPr>
            <a:cxnSpLocks/>
          </p:cNvCxnSpPr>
          <p:nvPr/>
        </p:nvCxnSpPr>
        <p:spPr>
          <a:xfrm>
            <a:off x="2431679" y="3689053"/>
            <a:ext cx="0" cy="742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7673236-A2E9-5AF8-C8FE-E64A1DCDF5BD}"/>
              </a:ext>
            </a:extLst>
          </p:cNvPr>
          <p:cNvCxnSpPr>
            <a:cxnSpLocks/>
          </p:cNvCxnSpPr>
          <p:nvPr/>
        </p:nvCxnSpPr>
        <p:spPr>
          <a:xfrm>
            <a:off x="2431679" y="4864106"/>
            <a:ext cx="0" cy="372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BE2C04F-4975-AE56-E6AB-D847A7A202E5}"/>
              </a:ext>
            </a:extLst>
          </p:cNvPr>
          <p:cNvSpPr txBox="1"/>
          <p:nvPr/>
        </p:nvSpPr>
        <p:spPr>
          <a:xfrm>
            <a:off x="1860979" y="2512532"/>
            <a:ext cx="10596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PageHeader</a:t>
            </a:r>
            <a:endParaRPr lang="zh-CN" altLang="en-US" sz="1200" b="1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44122CC-0B52-DD9D-6B23-E0C556BAB25C}"/>
              </a:ext>
            </a:extLst>
          </p:cNvPr>
          <p:cNvSpPr txBox="1"/>
          <p:nvPr/>
        </p:nvSpPr>
        <p:spPr>
          <a:xfrm>
            <a:off x="2072716" y="4499572"/>
            <a:ext cx="7088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/>
              <a:t>Datas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407725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6981DFB-E4E8-EB02-37EF-8D66D4D9F3A2}"/>
              </a:ext>
            </a:extLst>
          </p:cNvPr>
          <p:cNvSpPr/>
          <p:nvPr/>
        </p:nvSpPr>
        <p:spPr>
          <a:xfrm>
            <a:off x="4983095" y="2090139"/>
            <a:ext cx="956402" cy="10591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数据库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6A1B3DB-8E28-65F7-F0AF-1101657EA19D}"/>
              </a:ext>
            </a:extLst>
          </p:cNvPr>
          <p:cNvSpPr/>
          <p:nvPr/>
        </p:nvSpPr>
        <p:spPr>
          <a:xfrm>
            <a:off x="6877961" y="2090139"/>
            <a:ext cx="798997" cy="10923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磁盘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05E86-4EC0-F596-1069-562848B6DC7B}"/>
              </a:ext>
            </a:extLst>
          </p:cNvPr>
          <p:cNvSpPr/>
          <p:nvPr/>
        </p:nvSpPr>
        <p:spPr>
          <a:xfrm>
            <a:off x="5149850" y="2624131"/>
            <a:ext cx="628651" cy="23916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Smgr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28">
            <a:extLst>
              <a:ext uri="{FF2B5EF4-FFF2-40B4-BE49-F238E27FC236}">
                <a16:creationId xmlns:a16="http://schemas.microsoft.com/office/drawing/2014/main" id="{D1BD80E2-E78E-35DA-ED12-51434CC295DB}"/>
              </a:ext>
            </a:extLst>
          </p:cNvPr>
          <p:cNvCxnSpPr>
            <a:cxnSpLocks/>
          </p:cNvCxnSpPr>
          <p:nvPr/>
        </p:nvCxnSpPr>
        <p:spPr>
          <a:xfrm>
            <a:off x="5815296" y="2685466"/>
            <a:ext cx="1036283" cy="203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28">
            <a:extLst>
              <a:ext uri="{FF2B5EF4-FFF2-40B4-BE49-F238E27FC236}">
                <a16:creationId xmlns:a16="http://schemas.microsoft.com/office/drawing/2014/main" id="{9475A1C9-39F6-356F-5D04-2113BF45FB07}"/>
              </a:ext>
            </a:extLst>
          </p:cNvPr>
          <p:cNvCxnSpPr>
            <a:cxnSpLocks/>
          </p:cNvCxnSpPr>
          <p:nvPr/>
        </p:nvCxnSpPr>
        <p:spPr>
          <a:xfrm flipH="1">
            <a:off x="5815296" y="2777321"/>
            <a:ext cx="1052867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28">
            <a:extLst>
              <a:ext uri="{FF2B5EF4-FFF2-40B4-BE49-F238E27FC236}">
                <a16:creationId xmlns:a16="http://schemas.microsoft.com/office/drawing/2014/main" id="{E9A15DA1-738F-678E-006F-1BD81CE0A89F}"/>
              </a:ext>
            </a:extLst>
          </p:cNvPr>
          <p:cNvCxnSpPr>
            <a:cxnSpLocks/>
          </p:cNvCxnSpPr>
          <p:nvPr/>
        </p:nvCxnSpPr>
        <p:spPr>
          <a:xfrm>
            <a:off x="6571069" y="2871869"/>
            <a:ext cx="223389" cy="67691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28">
            <a:extLst>
              <a:ext uri="{FF2B5EF4-FFF2-40B4-BE49-F238E27FC236}">
                <a16:creationId xmlns:a16="http://schemas.microsoft.com/office/drawing/2014/main" id="{697B67D9-A2C7-9F66-F351-F5D993DCFB46}"/>
              </a:ext>
            </a:extLst>
          </p:cNvPr>
          <p:cNvCxnSpPr>
            <a:cxnSpLocks/>
          </p:cNvCxnSpPr>
          <p:nvPr/>
        </p:nvCxnSpPr>
        <p:spPr>
          <a:xfrm>
            <a:off x="6565900" y="3060269"/>
            <a:ext cx="228558" cy="158335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8">
            <a:extLst>
              <a:ext uri="{FF2B5EF4-FFF2-40B4-BE49-F238E27FC236}">
                <a16:creationId xmlns:a16="http://schemas.microsoft.com/office/drawing/2014/main" id="{236CE67A-83A4-FFED-49A2-540A62250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41493"/>
              </p:ext>
            </p:extLst>
          </p:nvPr>
        </p:nvGraphicFramePr>
        <p:xfrm>
          <a:off x="6799627" y="3549221"/>
          <a:ext cx="955663" cy="109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663">
                  <a:extLst>
                    <a:ext uri="{9D8B030D-6E8A-4147-A177-3AD203B41FA5}">
                      <a16:colId xmlns:a16="http://schemas.microsoft.com/office/drawing/2014/main" val="729393436"/>
                    </a:ext>
                  </a:extLst>
                </a:gridCol>
              </a:tblGrid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/>
                        <a:t>PageHeader</a:t>
                      </a:r>
                      <a:endParaRPr lang="zh-CN" altLang="en-US" sz="1200" b="0" dirty="0"/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864837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13968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 ..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214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980999"/>
                  </a:ext>
                </a:extLst>
              </a:tr>
              <a:tr h="1376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Tuple</a:t>
                      </a:r>
                      <a:r>
                        <a:rPr lang="zh-CN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401739"/>
                  </a:ext>
                </a:extLst>
              </a:tr>
            </a:tbl>
          </a:graphicData>
        </a:graphic>
      </p:graphicFrame>
      <p:sp>
        <p:nvSpPr>
          <p:cNvPr id="27" name="右大括号 26">
            <a:extLst>
              <a:ext uri="{FF2B5EF4-FFF2-40B4-BE49-F238E27FC236}">
                <a16:creationId xmlns:a16="http://schemas.microsoft.com/office/drawing/2014/main" id="{AE2FA733-AA3B-043A-1C44-5B4FACC78543}"/>
              </a:ext>
            </a:extLst>
          </p:cNvPr>
          <p:cNvSpPr/>
          <p:nvPr/>
        </p:nvSpPr>
        <p:spPr>
          <a:xfrm>
            <a:off x="7813429" y="3549221"/>
            <a:ext cx="116279" cy="1094400"/>
          </a:xfrm>
          <a:prstGeom prst="rightBrac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B29B04-8A01-392D-0076-A1FBBF723132}"/>
              </a:ext>
            </a:extLst>
          </p:cNvPr>
          <p:cNvSpPr txBox="1"/>
          <p:nvPr/>
        </p:nvSpPr>
        <p:spPr>
          <a:xfrm>
            <a:off x="7987847" y="3957921"/>
            <a:ext cx="12147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prstClr val="black">
                    <a:lumMod val="95000"/>
                    <a:lumOff val="5000"/>
                  </a:prstClr>
                </a:solidFill>
                <a:latin typeface="等线" panose="020F0502020204030204"/>
                <a:ea typeface="等线" panose="02010600030101010101" pitchFamily="2" charset="-122"/>
              </a:rPr>
              <a:t>size: 8192 bytes</a:t>
            </a:r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4E44DBD-BA1C-7DB9-2924-A4B8C93930A0}"/>
              </a:ext>
            </a:extLst>
          </p:cNvPr>
          <p:cNvSpPr/>
          <p:nvPr/>
        </p:nvSpPr>
        <p:spPr>
          <a:xfrm>
            <a:off x="0" y="146062"/>
            <a:ext cx="2653553" cy="293209"/>
          </a:xfrm>
          <a:prstGeom prst="rect">
            <a:avLst/>
          </a:prstGeom>
          <a:solidFill>
            <a:srgbClr val="0BD6D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</a:rPr>
              <a:t> 3-2 Smgr</a:t>
            </a:r>
          </a:p>
        </p:txBody>
      </p:sp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2DC0FD11-F244-941B-5B52-735032953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928158"/>
              </p:ext>
            </p:extLst>
          </p:nvPr>
        </p:nvGraphicFramePr>
        <p:xfrm>
          <a:off x="7065944" y="2371064"/>
          <a:ext cx="425633" cy="75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5633">
                  <a:extLst>
                    <a:ext uri="{9D8B030D-6E8A-4147-A177-3AD203B41FA5}">
                      <a16:colId xmlns:a16="http://schemas.microsoft.com/office/drawing/2014/main" val="329582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1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983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2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8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3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59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737188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86B942A-AF9C-7A7C-9B33-E60DEAF8A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472045"/>
              </p:ext>
            </p:extLst>
          </p:nvPr>
        </p:nvGraphicFramePr>
        <p:xfrm>
          <a:off x="6072252" y="2407242"/>
          <a:ext cx="509305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305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36C47213-BB79-33F6-9051-90E68B445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88616"/>
              </p:ext>
            </p:extLst>
          </p:nvPr>
        </p:nvGraphicFramePr>
        <p:xfrm>
          <a:off x="6069516" y="2871869"/>
          <a:ext cx="496384" cy="18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384">
                  <a:extLst>
                    <a:ext uri="{9D8B030D-6E8A-4147-A177-3AD203B41FA5}">
                      <a16:colId xmlns:a16="http://schemas.microsoft.com/office/drawing/2014/main" val="9761867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Page .. </a:t>
                      </a:r>
                      <a:endParaRPr lang="zh-CN" altLang="en-US" sz="1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333071"/>
                  </a:ext>
                </a:extLst>
              </a:tr>
            </a:tbl>
          </a:graphicData>
        </a:graphic>
      </p:graphicFrame>
      <p:sp>
        <p:nvSpPr>
          <p:cNvPr id="44" name="矩形 43">
            <a:extLst>
              <a:ext uri="{FF2B5EF4-FFF2-40B4-BE49-F238E27FC236}">
                <a16:creationId xmlns:a16="http://schemas.microsoft.com/office/drawing/2014/main" id="{4C7197CD-E255-4314-E8AD-6923DDE12E8F}"/>
              </a:ext>
            </a:extLst>
          </p:cNvPr>
          <p:cNvSpPr/>
          <p:nvPr/>
        </p:nvSpPr>
        <p:spPr>
          <a:xfrm>
            <a:off x="1906142" y="2432218"/>
            <a:ext cx="2614790" cy="62299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(1, ‘data1’);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INSERT INTO t1 VALUES (2, ‘data2’);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SELECT * FROM t1 WHERE </a:t>
            </a:r>
            <a:r>
              <a:rPr lang="en-US" altLang="zh-CN" sz="1000">
                <a:solidFill>
                  <a:srgbClr val="FF0000"/>
                </a:solidFill>
                <a:latin typeface="Consolas" panose="020B0609020204030204" pitchFamily="49" charset="0"/>
              </a:rPr>
              <a:t>c1 = 2</a:t>
            </a:r>
            <a:r>
              <a:rPr lang="en-US" altLang="zh-CN" sz="100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5" name="箭头: 左右 44">
            <a:extLst>
              <a:ext uri="{FF2B5EF4-FFF2-40B4-BE49-F238E27FC236}">
                <a16:creationId xmlns:a16="http://schemas.microsoft.com/office/drawing/2014/main" id="{59D488D6-265B-41F0-5CE6-F8CF62483EAF}"/>
              </a:ext>
            </a:extLst>
          </p:cNvPr>
          <p:cNvSpPr/>
          <p:nvPr/>
        </p:nvSpPr>
        <p:spPr>
          <a:xfrm>
            <a:off x="4604309" y="2680068"/>
            <a:ext cx="298890" cy="169173"/>
          </a:xfrm>
          <a:prstGeom prst="left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08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2253</Words>
  <Application>Microsoft Office PowerPoint</Application>
  <PresentationFormat>宽屏</PresentationFormat>
  <Paragraphs>773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沈</dc:creator>
  <cp:lastModifiedBy>swain swain</cp:lastModifiedBy>
  <cp:revision>47</cp:revision>
  <dcterms:created xsi:type="dcterms:W3CDTF">2024-05-03T08:49:27Z</dcterms:created>
  <dcterms:modified xsi:type="dcterms:W3CDTF">2024-07-14T17:18:06Z</dcterms:modified>
</cp:coreProperties>
</file>