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91" r:id="rId6"/>
    <p:sldId id="290" r:id="rId7"/>
    <p:sldId id="289" r:id="rId8"/>
    <p:sldId id="288" r:id="rId9"/>
    <p:sldId id="279" r:id="rId10"/>
    <p:sldId id="278" r:id="rId11"/>
    <p:sldId id="276" r:id="rId12"/>
    <p:sldId id="280" r:id="rId13"/>
    <p:sldId id="281" r:id="rId14"/>
    <p:sldId id="286" r:id="rId15"/>
    <p:sldId id="282" r:id="rId16"/>
    <p:sldId id="287" r:id="rId17"/>
    <p:sldId id="283" r:id="rId18"/>
    <p:sldId id="284" r:id="rId19"/>
    <p:sldId id="285" r:id="rId20"/>
    <p:sldId id="275" r:id="rId21"/>
    <p:sldId id="257" r:id="rId22"/>
    <p:sldId id="265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6" r:id="rId31"/>
    <p:sldId id="268" r:id="rId32"/>
    <p:sldId id="269" r:id="rId33"/>
    <p:sldId id="267" r:id="rId34"/>
    <p:sldId id="270" r:id="rId35"/>
    <p:sldId id="27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  <a:srgbClr val="FEC3BE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 autoAdjust="0"/>
    <p:restoredTop sz="94660"/>
  </p:normalViewPr>
  <p:slideViewPr>
    <p:cSldViewPr snapToGrid="0">
      <p:cViewPr>
        <p:scale>
          <a:sx n="123" d="100"/>
          <a:sy n="12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99646"/>
              </p:ext>
            </p:extLst>
          </p:nvPr>
        </p:nvGraphicFramePr>
        <p:xfrm>
          <a:off x="5925475" y="27238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3049"/>
              </p:ext>
            </p:extLst>
          </p:nvPr>
        </p:nvGraphicFramePr>
        <p:xfrm>
          <a:off x="4623121" y="3271065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38785"/>
              </p:ext>
            </p:extLst>
          </p:nvPr>
        </p:nvGraphicFramePr>
        <p:xfrm>
          <a:off x="7723900" y="176102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955754" y="148403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8009195" y="253903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8106938" y="4240834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03190"/>
              </p:ext>
            </p:extLst>
          </p:nvPr>
        </p:nvGraphicFramePr>
        <p:xfrm>
          <a:off x="7723898" y="4517833"/>
          <a:ext cx="153109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134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29324"/>
              </p:ext>
            </p:extLst>
          </p:nvPr>
        </p:nvGraphicFramePr>
        <p:xfrm>
          <a:off x="7723897" y="28111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7384078" y="1761032"/>
            <a:ext cx="339819" cy="11620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7390948" y="2417543"/>
            <a:ext cx="332949" cy="7166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6088597" y="24178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7390948" y="28109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7384077" y="33805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7377207" y="33805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7381399" y="35981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5589091" y="2723865"/>
            <a:ext cx="336384" cy="536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5608983" y="3489945"/>
            <a:ext cx="302750" cy="795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1209776" y="3063765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901049" y="3201007"/>
            <a:ext cx="1225290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1304669" y="2781513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506983" y="3293081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4257101" y="3293081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69944"/>
              </p:ext>
            </p:extLst>
          </p:nvPr>
        </p:nvGraphicFramePr>
        <p:xfrm>
          <a:off x="9601454" y="17516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F09CA53-189B-F042-B7FB-3F7499A9C94C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9008269" y="2079929"/>
            <a:ext cx="593185" cy="94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957929" y="173207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10885823" y="171787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9268732" y="32069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07336"/>
              </p:ext>
            </p:extLst>
          </p:nvPr>
        </p:nvGraphicFramePr>
        <p:xfrm>
          <a:off x="2140554" y="2896314"/>
          <a:ext cx="167670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3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38352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RangeVarl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BABC87-D677-3045-85D6-FF6DBF53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040"/>
              </p:ext>
            </p:extLst>
          </p:nvPr>
        </p:nvGraphicFramePr>
        <p:xfrm>
          <a:off x="838200" y="344351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55905"/>
              </p:ext>
            </p:extLst>
          </p:nvPr>
        </p:nvGraphicFramePr>
        <p:xfrm>
          <a:off x="4192978" y="1321777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5" name="表格 28">
            <a:extLst>
              <a:ext uri="{FF2B5EF4-FFF2-40B4-BE49-F238E27FC236}">
                <a16:creationId xmlns:a16="http://schemas.microsoft.com/office/drawing/2014/main" id="{8324280B-FEAA-0545-94D4-221500A1A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22791"/>
              </p:ext>
            </p:extLst>
          </p:nvPr>
        </p:nvGraphicFramePr>
        <p:xfrm>
          <a:off x="4192978" y="2786874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4478273" y="1044778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2459</Words>
  <Application>Microsoft Macintosh PowerPoint</Application>
  <PresentationFormat>宽屏</PresentationFormat>
  <Paragraphs>861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49</cp:revision>
  <dcterms:created xsi:type="dcterms:W3CDTF">2024-05-03T08:49:27Z</dcterms:created>
  <dcterms:modified xsi:type="dcterms:W3CDTF">2024-07-16T06:14:15Z</dcterms:modified>
</cp:coreProperties>
</file>