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84" d="100"/>
          <a:sy n="84" d="100"/>
        </p:scale>
        <p:origin x="188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26EA0-51E8-584C-AD53-7F604B8EEEE1}"/>
              </a:ext>
            </a:extLst>
          </p:cNvPr>
          <p:cNvSpPr/>
          <p:nvPr/>
        </p:nvSpPr>
        <p:spPr>
          <a:xfrm>
            <a:off x="628088" y="1188124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D5947D-24FC-F846-926A-F1FE7BD21CC9}"/>
              </a:ext>
            </a:extLst>
          </p:cNvPr>
          <p:cNvSpPr/>
          <p:nvPr/>
        </p:nvSpPr>
        <p:spPr>
          <a:xfrm>
            <a:off x="738492" y="1525742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BCB8E-A301-B945-AF2F-A4DBA2C7BC67}"/>
              </a:ext>
            </a:extLst>
          </p:cNvPr>
          <p:cNvSpPr/>
          <p:nvPr/>
        </p:nvSpPr>
        <p:spPr>
          <a:xfrm>
            <a:off x="738491" y="1965245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15ECE0-6EDE-EB4A-8DB8-7E50FD955F85}"/>
              </a:ext>
            </a:extLst>
          </p:cNvPr>
          <p:cNvSpPr/>
          <p:nvPr/>
        </p:nvSpPr>
        <p:spPr>
          <a:xfrm>
            <a:off x="2485847" y="1965245"/>
            <a:ext cx="7620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6231B2-CAB6-E644-AA9B-A2C1ABEC346B}"/>
              </a:ext>
            </a:extLst>
          </p:cNvPr>
          <p:cNvSpPr/>
          <p:nvPr/>
        </p:nvSpPr>
        <p:spPr>
          <a:xfrm>
            <a:off x="1708929" y="1965245"/>
            <a:ext cx="581708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80E44E-03C3-C049-A3E5-4A842535CD08}"/>
              </a:ext>
            </a:extLst>
          </p:cNvPr>
          <p:cNvSpPr/>
          <p:nvPr/>
        </p:nvSpPr>
        <p:spPr>
          <a:xfrm>
            <a:off x="3901438" y="541867"/>
            <a:ext cx="1145061" cy="1858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A91EF9-B136-434B-9B4D-1310414ECCAE}"/>
              </a:ext>
            </a:extLst>
          </p:cNvPr>
          <p:cNvSpPr/>
          <p:nvPr/>
        </p:nvSpPr>
        <p:spPr>
          <a:xfrm>
            <a:off x="5932272" y="3199687"/>
            <a:ext cx="1145062" cy="1610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44255E-E9BD-6846-8244-3618D11DC18A}"/>
              </a:ext>
            </a:extLst>
          </p:cNvPr>
          <p:cNvSpPr txBox="1"/>
          <p:nvPr/>
        </p:nvSpPr>
        <p:spPr>
          <a:xfrm>
            <a:off x="503538" y="628483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MMU</a:t>
            </a:r>
            <a:r>
              <a:rPr lang="zh-CN" altLang="en-US" sz="1100"/>
              <a:t>：https://www.zhihu.com/question/63375062/answer/1403291487</a:t>
            </a:r>
            <a:endParaRPr lang="en-US" altLang="zh-CN" sz="1100"/>
          </a:p>
          <a:p>
            <a:r>
              <a:rPr lang="en-US" altLang="zh-CN" sz="1100"/>
              <a:t>IO</a:t>
            </a:r>
            <a:r>
              <a:rPr lang="zh-CN" altLang="en-US" sz="1100"/>
              <a:t>：https://www.w3ccoo.com/operating_system/os_io_hardware.asp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F8C9B9-E75E-5549-851F-1AF96B66F0EF}"/>
              </a:ext>
            </a:extLst>
          </p:cNvPr>
          <p:cNvSpPr/>
          <p:nvPr/>
        </p:nvSpPr>
        <p:spPr>
          <a:xfrm>
            <a:off x="3901438" y="3199687"/>
            <a:ext cx="1145061" cy="1610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DMA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88404DD3-DC46-8540-9110-1E5A24539EE4}"/>
              </a:ext>
            </a:extLst>
          </p:cNvPr>
          <p:cNvSpPr/>
          <p:nvPr/>
        </p:nvSpPr>
        <p:spPr>
          <a:xfrm rot="16200000">
            <a:off x="4150862" y="-948548"/>
            <a:ext cx="246221" cy="754087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n>
                <a:solidFill>
                  <a:schemeClr val="bg1">
                    <a:lumMod val="6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上下箭头 17">
            <a:extLst>
              <a:ext uri="{FF2B5EF4-FFF2-40B4-BE49-F238E27FC236}">
                <a16:creationId xmlns:a16="http://schemas.microsoft.com/office/drawing/2014/main" id="{3A5058E7-ADD9-D947-9A7C-EAD812DF0CB5}"/>
              </a:ext>
            </a:extLst>
          </p:cNvPr>
          <p:cNvSpPr/>
          <p:nvPr/>
        </p:nvSpPr>
        <p:spPr>
          <a:xfrm>
            <a:off x="1799922" y="2452554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上下箭头 18">
            <a:extLst>
              <a:ext uri="{FF2B5EF4-FFF2-40B4-BE49-F238E27FC236}">
                <a16:creationId xmlns:a16="http://schemas.microsoft.com/office/drawing/2014/main" id="{154B17C6-A6DE-F34B-8175-83C257339D35}"/>
              </a:ext>
            </a:extLst>
          </p:cNvPr>
          <p:cNvSpPr/>
          <p:nvPr/>
        </p:nvSpPr>
        <p:spPr>
          <a:xfrm>
            <a:off x="4397843" y="24529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0" name="上下箭头 19">
            <a:extLst>
              <a:ext uri="{FF2B5EF4-FFF2-40B4-BE49-F238E27FC236}">
                <a16:creationId xmlns:a16="http://schemas.microsoft.com/office/drawing/2014/main" id="{83F6F4DE-A464-454A-807B-A850DB4FB9D2}"/>
              </a:ext>
            </a:extLst>
          </p:cNvPr>
          <p:cNvSpPr/>
          <p:nvPr/>
        </p:nvSpPr>
        <p:spPr>
          <a:xfrm>
            <a:off x="4397842" y="2962072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上下箭头 20">
            <a:extLst>
              <a:ext uri="{FF2B5EF4-FFF2-40B4-BE49-F238E27FC236}">
                <a16:creationId xmlns:a16="http://schemas.microsoft.com/office/drawing/2014/main" id="{DF68F6AF-588E-904E-A1BD-7CCF5EE5A9EC}"/>
              </a:ext>
            </a:extLst>
          </p:cNvPr>
          <p:cNvSpPr/>
          <p:nvPr/>
        </p:nvSpPr>
        <p:spPr>
          <a:xfrm>
            <a:off x="6449347" y="29534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079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42EE4BAA-63D2-8346-8043-D10907B5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37420"/>
              </p:ext>
            </p:extLst>
          </p:nvPr>
        </p:nvGraphicFramePr>
        <p:xfrm>
          <a:off x="5566080" y="3246089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线性页号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物理页号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E312825-142E-1448-9C3B-A85C120C5FC4}"/>
              </a:ext>
            </a:extLst>
          </p:cNvPr>
          <p:cNvSpPr txBox="1"/>
          <p:nvPr/>
        </p:nvSpPr>
        <p:spPr>
          <a:xfrm>
            <a:off x="5394248" y="2969090"/>
            <a:ext cx="641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页表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172931-E273-FB44-845E-980B5364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96072"/>
              </p:ext>
            </p:extLst>
          </p:nvPr>
        </p:nvGraphicFramePr>
        <p:xfrm>
          <a:off x="3873969" y="2844096"/>
          <a:ext cx="1007570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570">
                  <a:extLst>
                    <a:ext uri="{9D8B030D-6E8A-4147-A177-3AD203B41FA5}">
                      <a16:colId xmlns:a16="http://schemas.microsoft.com/office/drawing/2014/main" val="3897073865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进程控制块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28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987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5231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6413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5403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238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进程数据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98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221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98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95086"/>
                  </a:ext>
                </a:extLst>
              </a:tr>
            </a:tbl>
          </a:graphicData>
        </a:graphic>
      </p:graphicFrame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96289CE9-2B2C-224B-8C99-53D296A5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39301"/>
              </p:ext>
            </p:extLst>
          </p:nvPr>
        </p:nvGraphicFramePr>
        <p:xfrm>
          <a:off x="5566080" y="1749696"/>
          <a:ext cx="1778179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5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页数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空闲链表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7946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7242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242E8BE-2313-3340-9937-91CFBB251E6F}"/>
              </a:ext>
            </a:extLst>
          </p:cNvPr>
          <p:cNvSpPr txBox="1"/>
          <p:nvPr/>
        </p:nvSpPr>
        <p:spPr>
          <a:xfrm>
            <a:off x="5507854" y="1464324"/>
            <a:ext cx="1968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空闲物理页表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伙伴算法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6B38704D-6F55-2A46-AFF3-85E11634C061}"/>
              </a:ext>
            </a:extLst>
          </p:cNvPr>
          <p:cNvCxnSpPr>
            <a:cxnSpLocks/>
            <a:stCxn id="30" idx="2"/>
            <a:endCxn id="48" idx="3"/>
          </p:cNvCxnSpPr>
          <p:nvPr/>
        </p:nvCxnSpPr>
        <p:spPr>
          <a:xfrm rot="10800000" flipV="1">
            <a:off x="3064769" y="2952782"/>
            <a:ext cx="772686" cy="116031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D7B89E3-7358-2845-A929-847178256B26}"/>
              </a:ext>
            </a:extLst>
          </p:cNvPr>
          <p:cNvSpPr/>
          <p:nvPr/>
        </p:nvSpPr>
        <p:spPr>
          <a:xfrm>
            <a:off x="3837455" y="291562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7CCA059-A7F6-3F44-83EB-3F12086B6C54}"/>
              </a:ext>
            </a:extLst>
          </p:cNvPr>
          <p:cNvSpPr/>
          <p:nvPr/>
        </p:nvSpPr>
        <p:spPr>
          <a:xfrm>
            <a:off x="4839489" y="291562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6AEEE0-A948-ED41-9A09-F7F393CBD2D1}"/>
              </a:ext>
            </a:extLst>
          </p:cNvPr>
          <p:cNvSpPr txBox="1"/>
          <p:nvPr/>
        </p:nvSpPr>
        <p:spPr>
          <a:xfrm>
            <a:off x="7297421" y="2158396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内存申请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C7A6F23-7BE9-E64A-9917-64E702C3097F}"/>
              </a:ext>
            </a:extLst>
          </p:cNvPr>
          <p:cNvCxnSpPr/>
          <p:nvPr/>
        </p:nvCxnSpPr>
        <p:spPr>
          <a:xfrm flipV="1">
            <a:off x="4897028" y="1749696"/>
            <a:ext cx="669052" cy="1094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8F230B9-80B8-664E-827F-AC6F0E0124C7}"/>
              </a:ext>
            </a:extLst>
          </p:cNvPr>
          <p:cNvCxnSpPr>
            <a:cxnSpLocks/>
          </p:cNvCxnSpPr>
          <p:nvPr/>
        </p:nvCxnSpPr>
        <p:spPr>
          <a:xfrm>
            <a:off x="4889283" y="3048664"/>
            <a:ext cx="686533" cy="8528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3250316-E744-9847-ADD6-F3D0A2A67835}"/>
              </a:ext>
            </a:extLst>
          </p:cNvPr>
          <p:cNvSpPr txBox="1"/>
          <p:nvPr/>
        </p:nvSpPr>
        <p:spPr>
          <a:xfrm>
            <a:off x="7292601" y="3347430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内存寻址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EEA9716-D89D-DA42-9F41-C77A8DCCA503}"/>
              </a:ext>
            </a:extLst>
          </p:cNvPr>
          <p:cNvSpPr/>
          <p:nvPr/>
        </p:nvSpPr>
        <p:spPr>
          <a:xfrm>
            <a:off x="426616" y="3429000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21EF38-A44B-9240-8415-0DD9174E743F}"/>
              </a:ext>
            </a:extLst>
          </p:cNvPr>
          <p:cNvSpPr/>
          <p:nvPr/>
        </p:nvSpPr>
        <p:spPr>
          <a:xfrm>
            <a:off x="537020" y="3766618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413942-78E3-BD43-A7DE-98BA08EE09FB}"/>
              </a:ext>
            </a:extLst>
          </p:cNvPr>
          <p:cNvSpPr/>
          <p:nvPr/>
        </p:nvSpPr>
        <p:spPr>
          <a:xfrm>
            <a:off x="537019" y="4206121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EBC451-2668-6A4F-B557-6F9DBDE9DF17}"/>
              </a:ext>
            </a:extLst>
          </p:cNvPr>
          <p:cNvSpPr/>
          <p:nvPr/>
        </p:nvSpPr>
        <p:spPr>
          <a:xfrm>
            <a:off x="2302686" y="3766618"/>
            <a:ext cx="76208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B674B2-938D-B543-B636-CE25F75F2543}"/>
              </a:ext>
            </a:extLst>
          </p:cNvPr>
          <p:cNvSpPr/>
          <p:nvPr/>
        </p:nvSpPr>
        <p:spPr>
          <a:xfrm>
            <a:off x="1437264" y="3766618"/>
            <a:ext cx="74076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EDA82E-7AEF-E944-AA32-F9CA89662EE2}"/>
              </a:ext>
            </a:extLst>
          </p:cNvPr>
          <p:cNvSpPr/>
          <p:nvPr/>
        </p:nvSpPr>
        <p:spPr>
          <a:xfrm>
            <a:off x="2376713" y="409451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3120E0-99E9-B14E-AC57-A930FE90A7CF}"/>
              </a:ext>
            </a:extLst>
          </p:cNvPr>
          <p:cNvSpPr/>
          <p:nvPr/>
        </p:nvSpPr>
        <p:spPr>
          <a:xfrm>
            <a:off x="1516791" y="409451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TLB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B3123C6-9464-7240-9340-BD206BAC78BF}"/>
              </a:ext>
            </a:extLst>
          </p:cNvPr>
          <p:cNvSpPr/>
          <p:nvPr/>
        </p:nvSpPr>
        <p:spPr>
          <a:xfrm>
            <a:off x="2986881" y="637029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FC340-3FDA-7A47-8A09-956F095A3E6A}"/>
              </a:ext>
            </a:extLst>
          </p:cNvPr>
          <p:cNvSpPr/>
          <p:nvPr/>
        </p:nvSpPr>
        <p:spPr>
          <a:xfrm>
            <a:off x="5381924" y="63702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1B6D59-FE43-7C46-9164-F8049720946E}"/>
              </a:ext>
            </a:extLst>
          </p:cNvPr>
          <p:cNvSpPr/>
          <p:nvPr/>
        </p:nvSpPr>
        <p:spPr>
          <a:xfrm>
            <a:off x="7621525" y="63702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6" name="直接连接符 17">
            <a:extLst>
              <a:ext uri="{FF2B5EF4-FFF2-40B4-BE49-F238E27FC236}">
                <a16:creationId xmlns:a16="http://schemas.microsoft.com/office/drawing/2014/main" id="{A0CC35F2-BADB-A54B-90F5-5DFA326344B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3531650" y="890477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5331A9E7-7511-AD42-9D3C-48E7466D28E1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5875982" y="890477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2">
            <a:extLst>
              <a:ext uri="{FF2B5EF4-FFF2-40B4-BE49-F238E27FC236}">
                <a16:creationId xmlns:a16="http://schemas.microsoft.com/office/drawing/2014/main" id="{47F50093-20F0-7A44-B49C-2EA9DDE846B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8115583" y="890477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35F59C03-4E38-7045-81EC-B7285557B004}"/>
              </a:ext>
            </a:extLst>
          </p:cNvPr>
          <p:cNvCxnSpPr>
            <a:cxnSpLocks/>
          </p:cNvCxnSpPr>
          <p:nvPr/>
        </p:nvCxnSpPr>
        <p:spPr>
          <a:xfrm>
            <a:off x="3524217" y="1247633"/>
            <a:ext cx="235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30">
            <a:extLst>
              <a:ext uri="{FF2B5EF4-FFF2-40B4-BE49-F238E27FC236}">
                <a16:creationId xmlns:a16="http://schemas.microsoft.com/office/drawing/2014/main" id="{AA867EB2-2EAC-2B4D-A8BE-FC1E744CEB93}"/>
              </a:ext>
            </a:extLst>
          </p:cNvPr>
          <p:cNvCxnSpPr>
            <a:cxnSpLocks/>
          </p:cNvCxnSpPr>
          <p:nvPr/>
        </p:nvCxnSpPr>
        <p:spPr>
          <a:xfrm>
            <a:off x="265013" y="13724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4B19740-C5DC-A449-988D-7195BF7D19B6}"/>
              </a:ext>
            </a:extLst>
          </p:cNvPr>
          <p:cNvSpPr/>
          <p:nvPr/>
        </p:nvSpPr>
        <p:spPr>
          <a:xfrm>
            <a:off x="2986881" y="5829751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EECB67-55EF-5442-B9C2-1000B93FA9EA}"/>
              </a:ext>
            </a:extLst>
          </p:cNvPr>
          <p:cNvSpPr/>
          <p:nvPr/>
        </p:nvSpPr>
        <p:spPr>
          <a:xfrm>
            <a:off x="5381924" y="582975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E3B24-AFC8-1642-BBE8-632126907AFA}"/>
              </a:ext>
            </a:extLst>
          </p:cNvPr>
          <p:cNvSpPr/>
          <p:nvPr/>
        </p:nvSpPr>
        <p:spPr>
          <a:xfrm>
            <a:off x="7621525" y="582975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42CF793-475C-D04A-913E-D568DF28A8DF}"/>
              </a:ext>
            </a:extLst>
          </p:cNvPr>
          <p:cNvSpPr txBox="1"/>
          <p:nvPr/>
        </p:nvSpPr>
        <p:spPr>
          <a:xfrm>
            <a:off x="8115582" y="1028249"/>
            <a:ext cx="1572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创建进程，生成段表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8E1150-8077-C94E-A56A-2FBFA20DBDFC}"/>
              </a:ext>
            </a:extLst>
          </p:cNvPr>
          <p:cNvSpPr txBox="1"/>
          <p:nvPr/>
        </p:nvSpPr>
        <p:spPr>
          <a:xfrm>
            <a:off x="8100717" y="1550147"/>
            <a:ext cx="3978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使用伙伴算法，申请物理页，页表中添加映射项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32F5B1-1C4A-5F4D-A2AF-AE58CAA49999}"/>
              </a:ext>
            </a:extLst>
          </p:cNvPr>
          <p:cNvSpPr txBox="1"/>
          <p:nvPr/>
        </p:nvSpPr>
        <p:spPr>
          <a:xfrm>
            <a:off x="5479499" y="2314948"/>
            <a:ext cx="2650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进程运行，寄存器加载段表物理地址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3D2E18-6110-0647-B377-F68D6561F7D6}"/>
              </a:ext>
            </a:extLst>
          </p:cNvPr>
          <p:cNvSpPr txBox="1"/>
          <p:nvPr/>
        </p:nvSpPr>
        <p:spPr>
          <a:xfrm>
            <a:off x="3539084" y="2693068"/>
            <a:ext cx="2531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获取逻辑地址，开始地址转换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0978BC7-D80A-434B-97A0-129892548C74}"/>
              </a:ext>
            </a:extLst>
          </p:cNvPr>
          <p:cNvSpPr txBox="1"/>
          <p:nvPr/>
        </p:nvSpPr>
        <p:spPr>
          <a:xfrm>
            <a:off x="5890848" y="2949210"/>
            <a:ext cx="3028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首先，查找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TLB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，找到则直接返回物理地址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14F6EC-83ED-BA4C-92C1-F72BCA13DDB2}"/>
              </a:ext>
            </a:extLst>
          </p:cNvPr>
          <p:cNvSpPr txBox="1"/>
          <p:nvPr/>
        </p:nvSpPr>
        <p:spPr>
          <a:xfrm>
            <a:off x="5890848" y="3243558"/>
            <a:ext cx="2238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从段寄存器中，获取段表地址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B9981C-B0AA-9545-8E53-2D37FDBAB950}"/>
              </a:ext>
            </a:extLst>
          </p:cNvPr>
          <p:cNvSpPr txBox="1"/>
          <p:nvPr/>
        </p:nvSpPr>
        <p:spPr>
          <a:xfrm>
            <a:off x="5890849" y="3550036"/>
            <a:ext cx="1961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从段表中，获取段描述符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AD77EE-7303-FA4B-BFC1-4E1EC49D0E2C}"/>
              </a:ext>
            </a:extLst>
          </p:cNvPr>
          <p:cNvSpPr txBox="1"/>
          <p:nvPr/>
        </p:nvSpPr>
        <p:spPr>
          <a:xfrm>
            <a:off x="5890848" y="3874261"/>
            <a:ext cx="2060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从页表中，获取物理页地址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AB9AFC-94B0-3945-A1D4-AEBC4A337C8C}"/>
              </a:ext>
            </a:extLst>
          </p:cNvPr>
          <p:cNvSpPr txBox="1"/>
          <p:nvPr/>
        </p:nvSpPr>
        <p:spPr>
          <a:xfrm>
            <a:off x="5890849" y="4193848"/>
            <a:ext cx="2560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物理地址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物理页地址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页内偏移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B5DCBE-DF4A-B549-A7C0-8AA1E5924B5C}"/>
              </a:ext>
            </a:extLst>
          </p:cNvPr>
          <p:cNvSpPr txBox="1"/>
          <p:nvPr/>
        </p:nvSpPr>
        <p:spPr>
          <a:xfrm>
            <a:off x="5890849" y="4543051"/>
            <a:ext cx="1667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读取指定数据或指令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8A53EB-A528-3848-A5BA-3C593F991B54}"/>
              </a:ext>
            </a:extLst>
          </p:cNvPr>
          <p:cNvSpPr txBox="1"/>
          <p:nvPr/>
        </p:nvSpPr>
        <p:spPr>
          <a:xfrm>
            <a:off x="8115582" y="2349045"/>
            <a:ext cx="2226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使用伙伴算法，分配物理页面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18883E-4FE6-594C-97B7-1DD46A86B566}"/>
              </a:ext>
            </a:extLst>
          </p:cNvPr>
          <p:cNvSpPr txBox="1"/>
          <p:nvPr/>
        </p:nvSpPr>
        <p:spPr>
          <a:xfrm>
            <a:off x="8212880" y="1251581"/>
            <a:ext cx="2127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进程申请内存，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54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FD9143-D580-5246-9EF1-89BFBFC5BDAC}"/>
              </a:ext>
            </a:extLst>
          </p:cNvPr>
          <p:cNvSpPr/>
          <p:nvPr/>
        </p:nvSpPr>
        <p:spPr>
          <a:xfrm>
            <a:off x="1742281" y="522729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cxnSp>
        <p:nvCxnSpPr>
          <p:cNvPr id="3" name="直接连接符 17">
            <a:extLst>
              <a:ext uri="{FF2B5EF4-FFF2-40B4-BE49-F238E27FC236}">
                <a16:creationId xmlns:a16="http://schemas.microsoft.com/office/drawing/2014/main" id="{97ACB836-7DFE-1F49-B72F-076F0A401CA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287050" y="776177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7768C8C-49CE-BB49-9308-2803AA4F983E}"/>
              </a:ext>
            </a:extLst>
          </p:cNvPr>
          <p:cNvSpPr/>
          <p:nvPr/>
        </p:nvSpPr>
        <p:spPr>
          <a:xfrm>
            <a:off x="1742281" y="5715451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621E4F-FAE8-F346-AEC6-9960525EC471}"/>
              </a:ext>
            </a:extLst>
          </p:cNvPr>
          <p:cNvSpPr/>
          <p:nvPr/>
        </p:nvSpPr>
        <p:spPr>
          <a:xfrm>
            <a:off x="3583781" y="522729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17">
            <a:extLst>
              <a:ext uri="{FF2B5EF4-FFF2-40B4-BE49-F238E27FC236}">
                <a16:creationId xmlns:a16="http://schemas.microsoft.com/office/drawing/2014/main" id="{8A4575BE-2D0A-E546-8EB4-8D1ED09385B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28550" y="776177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CB85A49-12FF-2240-B97D-F73650E50459}"/>
              </a:ext>
            </a:extLst>
          </p:cNvPr>
          <p:cNvSpPr/>
          <p:nvPr/>
        </p:nvSpPr>
        <p:spPr>
          <a:xfrm>
            <a:off x="3583781" y="5715451"/>
            <a:ext cx="1089538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270</Words>
  <Application>Microsoft Macintosh PowerPoint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39</cp:revision>
  <dcterms:created xsi:type="dcterms:W3CDTF">2024-05-03T08:49:27Z</dcterms:created>
  <dcterms:modified xsi:type="dcterms:W3CDTF">2024-06-12T06:19:44Z</dcterms:modified>
</cp:coreProperties>
</file>