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302" r:id="rId4"/>
    <p:sldId id="273" r:id="rId5"/>
    <p:sldId id="277" r:id="rId6"/>
    <p:sldId id="295" r:id="rId7"/>
    <p:sldId id="291" r:id="rId8"/>
    <p:sldId id="290" r:id="rId9"/>
    <p:sldId id="292" r:id="rId10"/>
    <p:sldId id="298" r:id="rId11"/>
    <p:sldId id="289" r:id="rId12"/>
    <p:sldId id="288" r:id="rId13"/>
    <p:sldId id="279" r:id="rId14"/>
    <p:sldId id="278" r:id="rId15"/>
    <p:sldId id="276" r:id="rId16"/>
    <p:sldId id="280" r:id="rId17"/>
    <p:sldId id="281" r:id="rId18"/>
    <p:sldId id="286" r:id="rId19"/>
    <p:sldId id="282" r:id="rId20"/>
    <p:sldId id="287" r:id="rId21"/>
    <p:sldId id="283" r:id="rId22"/>
    <p:sldId id="299" r:id="rId23"/>
    <p:sldId id="300" r:id="rId24"/>
    <p:sldId id="284" r:id="rId25"/>
    <p:sldId id="285" r:id="rId26"/>
    <p:sldId id="275" r:id="rId27"/>
    <p:sldId id="257" r:id="rId28"/>
    <p:sldId id="293" r:id="rId29"/>
    <p:sldId id="296" r:id="rId30"/>
    <p:sldId id="294" r:id="rId31"/>
    <p:sldId id="301" r:id="rId32"/>
    <p:sldId id="297" r:id="rId33"/>
    <p:sldId id="265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6" r:id="rId42"/>
    <p:sldId id="268" r:id="rId43"/>
    <p:sldId id="269" r:id="rId44"/>
    <p:sldId id="267" r:id="rId45"/>
    <p:sldId id="270" r:id="rId46"/>
    <p:sldId id="27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30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257"/>
            <p14:sldId id="293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FAA1E-86D3-EF40-A842-0829C67401AB}"/>
              </a:ext>
            </a:extLst>
          </p:cNvPr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AEC7C030-FDC3-E247-B820-82AA0E47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458"/>
              </p:ext>
            </p:extLst>
          </p:nvPr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>
                  <a:extLst>
                    <a:ext uri="{9D8B030D-6E8A-4147-A177-3AD203B41FA5}">
                      <a16:colId xmlns:a16="http://schemas.microsoft.com/office/drawing/2014/main" val="586770099"/>
                    </a:ext>
                  </a:extLst>
                </a:gridCol>
                <a:gridCol w="414215">
                  <a:extLst>
                    <a:ext uri="{9D8B030D-6E8A-4147-A177-3AD203B41FA5}">
                      <a16:colId xmlns:a16="http://schemas.microsoft.com/office/drawing/2014/main" val="19651879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70523">
                  <a:extLst>
                    <a:ext uri="{9D8B030D-6E8A-4147-A177-3AD203B41FA5}">
                      <a16:colId xmlns:a16="http://schemas.microsoft.com/office/drawing/2014/main" val="215834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0423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01571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37686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3723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708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4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6144"/>
                  </a:ext>
                </a:extLst>
              </a:tr>
            </a:tbl>
          </a:graphicData>
        </a:graphic>
      </p:graphicFrame>
      <p:cxnSp>
        <p:nvCxnSpPr>
          <p:cNvPr id="5" name="直接箭头连接符 28">
            <a:extLst>
              <a:ext uri="{FF2B5EF4-FFF2-40B4-BE49-F238E27FC236}">
                <a16:creationId xmlns:a16="http://schemas.microsoft.com/office/drawing/2014/main" id="{2204333A-B620-A743-A280-41D3EEFBFEE9}"/>
              </a:ext>
            </a:extLst>
          </p:cNvPr>
          <p:cNvCxnSpPr>
            <a:cxnSpLocks/>
          </p:cNvCxnSpPr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5D6F01B4-A1F5-9F4B-9A2B-7E54ECF23285}"/>
              </a:ext>
            </a:extLst>
          </p:cNvPr>
          <p:cNvCxnSpPr>
            <a:cxnSpLocks/>
          </p:cNvCxnSpPr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A40BBE-C146-734A-A352-5B96F3D39FB0}"/>
              </a:ext>
            </a:extLst>
          </p:cNvPr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73351-D692-D64B-BF0F-892F47EC8EBA}"/>
              </a:ext>
            </a:extLst>
          </p:cNvPr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98AB0E-3CA8-AF4A-A838-2445F6E5233F}"/>
              </a:ext>
            </a:extLst>
          </p:cNvPr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EFCF3-8D85-BA41-92E7-81245599848D}"/>
              </a:ext>
            </a:extLst>
          </p:cNvPr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A4458C-366E-5345-8740-BF5DC541ECDA}"/>
              </a:ext>
            </a:extLst>
          </p:cNvPr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8D2E45-4E8A-2347-8357-4F4BF2980232}"/>
              </a:ext>
            </a:extLst>
          </p:cNvPr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7BDCD4-15C9-3840-8D60-29AD53C71DBB}"/>
              </a:ext>
            </a:extLst>
          </p:cNvPr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application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db driver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PostgresSQL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5" y="385285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09098" y="1867167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catalog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09096" y="548572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A1C6B1-BA27-4A35-8E6F-2B82B1F164FD}"/>
              </a:ext>
            </a:extLst>
          </p:cNvPr>
          <p:cNvSpPr/>
          <p:nvPr/>
        </p:nvSpPr>
        <p:spPr>
          <a:xfrm>
            <a:off x="10009097" y="149607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config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47B0CC-ADB8-0B6E-5828-725959024F31}"/>
              </a:ext>
            </a:extLst>
          </p:cNvPr>
          <p:cNvSpPr/>
          <p:nvPr/>
        </p:nvSpPr>
        <p:spPr>
          <a:xfrm>
            <a:off x="10009095" y="585680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control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DCF9EB-4A2B-9C08-B618-950CCF393E73}"/>
              </a:ext>
            </a:extLst>
          </p:cNvPr>
          <p:cNvSpPr/>
          <p:nvPr/>
        </p:nvSpPr>
        <p:spPr>
          <a:xfrm>
            <a:off x="4940044" y="3950901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walsender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89EEF27D-A286-4581-BCE0-8E1ECE32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66416"/>
              </p:ext>
            </p:extLst>
          </p:nvPr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BFAD5B6F-10C5-A120-A80B-87F2F73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0899"/>
              </p:ext>
            </p:extLst>
          </p:nvPr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F997B180-0AA9-5C32-CF33-1C308B3ED17C}"/>
              </a:ext>
            </a:extLst>
          </p:cNvPr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B107EB-5E83-19AC-A662-4EBFD67BA184}"/>
              </a:ext>
            </a:extLst>
          </p:cNvPr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DEAD]</a:t>
            </a:r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BB9072E1-435D-F43D-0FD5-620C5932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1703"/>
              </p:ext>
            </p:extLst>
          </p:nvPr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49" name="表格 28">
            <a:extLst>
              <a:ext uri="{FF2B5EF4-FFF2-40B4-BE49-F238E27FC236}">
                <a16:creationId xmlns:a16="http://schemas.microsoft.com/office/drawing/2014/main" id="{FDC3265B-516F-AAA1-90A6-D4F60C25A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3421"/>
              </p:ext>
            </p:extLst>
          </p:nvPr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cxnSp>
        <p:nvCxnSpPr>
          <p:cNvPr id="52" name="直线箭头连接符 35">
            <a:extLst>
              <a:ext uri="{FF2B5EF4-FFF2-40B4-BE49-F238E27FC236}">
                <a16:creationId xmlns:a16="http://schemas.microsoft.com/office/drawing/2014/main" id="{02309F56-EF31-BDF6-B788-658911C4B344}"/>
              </a:ext>
            </a:extLst>
          </p:cNvPr>
          <p:cNvCxnSpPr>
            <a:cxnSpLocks/>
          </p:cNvCxnSpPr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>
            <a:extLst>
              <a:ext uri="{FF2B5EF4-FFF2-40B4-BE49-F238E27FC236}">
                <a16:creationId xmlns:a16="http://schemas.microsoft.com/office/drawing/2014/main" id="{FFC1BA81-86DF-454F-DF2F-530EF928826C}"/>
              </a:ext>
            </a:extLst>
          </p:cNvPr>
          <p:cNvCxnSpPr>
            <a:cxnSpLocks/>
          </p:cNvCxnSpPr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>
            <a:extLst>
              <a:ext uri="{FF2B5EF4-FFF2-40B4-BE49-F238E27FC236}">
                <a16:creationId xmlns:a16="http://schemas.microsoft.com/office/drawing/2014/main" id="{104AF32A-F79E-7117-0356-38C06884F9FF}"/>
              </a:ext>
            </a:extLst>
          </p:cNvPr>
          <p:cNvCxnSpPr>
            <a:cxnSpLocks/>
          </p:cNvCxnSpPr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>
            <a:extLst>
              <a:ext uri="{FF2B5EF4-FFF2-40B4-BE49-F238E27FC236}">
                <a16:creationId xmlns:a16="http://schemas.microsoft.com/office/drawing/2014/main" id="{E20630BA-6137-09D9-4ABD-C8C94F24745A}"/>
              </a:ext>
            </a:extLst>
          </p:cNvPr>
          <p:cNvCxnSpPr>
            <a:cxnSpLocks/>
          </p:cNvCxnSpPr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>
            <a:extLst>
              <a:ext uri="{FF2B5EF4-FFF2-40B4-BE49-F238E27FC236}">
                <a16:creationId xmlns:a16="http://schemas.microsoft.com/office/drawing/2014/main" id="{66145F89-946E-EC4D-A9AC-5BCDF79FD88A}"/>
              </a:ext>
            </a:extLst>
          </p:cNvPr>
          <p:cNvCxnSpPr>
            <a:cxnSpLocks/>
          </p:cNvCxnSpPr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>
            <a:extLst>
              <a:ext uri="{FF2B5EF4-FFF2-40B4-BE49-F238E27FC236}">
                <a16:creationId xmlns:a16="http://schemas.microsoft.com/office/drawing/2014/main" id="{D4E5C0A1-CAF5-EAFD-AD8E-C7BC6054E81D}"/>
              </a:ext>
            </a:extLst>
          </p:cNvPr>
          <p:cNvCxnSpPr>
            <a:cxnSpLocks/>
          </p:cNvCxnSpPr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7383ABD-6805-C459-70F7-B5925180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2355"/>
              </p:ext>
            </p:extLst>
          </p:nvPr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A44E91D3-2639-E3C3-53DB-E958E06ACE66}"/>
              </a:ext>
            </a:extLst>
          </p:cNvPr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A5A4E71-DEF5-94AD-C4D8-8066E40DF076}"/>
              </a:ext>
            </a:extLst>
          </p:cNvPr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CB80FA-24AA-71CC-F8C6-71B3AFD0B7F5}"/>
              </a:ext>
            </a:extLst>
          </p:cNvPr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E630C7-3E1B-F805-48F4-677E2A34DAA4}"/>
              </a:ext>
            </a:extLst>
          </p:cNvPr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51FF87-B3B9-E4C1-2235-276CF85A314D}"/>
              </a:ext>
            </a:extLst>
          </p:cNvPr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A2B7D5-D9A0-67D3-531F-BF27E40F0B43}"/>
              </a:ext>
            </a:extLst>
          </p:cNvPr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827577A-9497-FB7F-711C-810F97B80925}"/>
              </a:ext>
            </a:extLst>
          </p:cNvPr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85CD8FA-557D-1E17-D9E9-822B351D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58701"/>
              </p:ext>
            </p:extLst>
          </p:nvPr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6FC07E6E-E673-F91A-917C-F1046CD4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57298"/>
              </p:ext>
            </p:extLst>
          </p:nvPr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10285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37E65158-1588-312D-21A1-58629733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83558"/>
              </p:ext>
            </p:extLst>
          </p:nvPr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B2F76AC6-D6C2-AD27-7941-E47BB674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0727"/>
              </p:ext>
            </p:extLst>
          </p:nvPr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</a:tbl>
          </a:graphicData>
        </a:graphic>
      </p:graphicFrame>
      <p:cxnSp>
        <p:nvCxnSpPr>
          <p:cNvPr id="115" name="直线箭头连接符 35">
            <a:extLst>
              <a:ext uri="{FF2B5EF4-FFF2-40B4-BE49-F238E27FC236}">
                <a16:creationId xmlns:a16="http://schemas.microsoft.com/office/drawing/2014/main" id="{DBD8BC44-CFE0-40F3-A402-FE79C9679B0B}"/>
              </a:ext>
            </a:extLst>
          </p:cNvPr>
          <p:cNvCxnSpPr>
            <a:cxnSpLocks/>
          </p:cNvCxnSpPr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>
            <a:extLst>
              <a:ext uri="{FF2B5EF4-FFF2-40B4-BE49-F238E27FC236}">
                <a16:creationId xmlns:a16="http://schemas.microsoft.com/office/drawing/2014/main" id="{702C8815-ADB1-F5E0-89C1-011B94AF79BE}"/>
              </a:ext>
            </a:extLst>
          </p:cNvPr>
          <p:cNvCxnSpPr>
            <a:cxnSpLocks/>
          </p:cNvCxnSpPr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>
            <a:extLst>
              <a:ext uri="{FF2B5EF4-FFF2-40B4-BE49-F238E27FC236}">
                <a16:creationId xmlns:a16="http://schemas.microsoft.com/office/drawing/2014/main" id="{027D3158-270B-B5CE-CF9E-F472D398E923}"/>
              </a:ext>
            </a:extLst>
          </p:cNvPr>
          <p:cNvCxnSpPr>
            <a:cxnSpLocks/>
          </p:cNvCxnSpPr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>
            <a:extLst>
              <a:ext uri="{FF2B5EF4-FFF2-40B4-BE49-F238E27FC236}">
                <a16:creationId xmlns:a16="http://schemas.microsoft.com/office/drawing/2014/main" id="{C34FA356-4D85-19E1-3E04-41F23E4B61DD}"/>
              </a:ext>
            </a:extLst>
          </p:cNvPr>
          <p:cNvCxnSpPr>
            <a:cxnSpLocks/>
          </p:cNvCxnSpPr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5CB90EB6-907D-9873-04D7-FBF86343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7362"/>
              </p:ext>
            </p:extLst>
          </p:nvPr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72597834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1816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4759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1386"/>
                  </a:ext>
                </a:extLst>
              </a:tr>
            </a:tbl>
          </a:graphicData>
        </a:graphic>
      </p:graphicFrame>
      <p:sp>
        <p:nvSpPr>
          <p:cNvPr id="128" name="文本框 127">
            <a:extLst>
              <a:ext uri="{FF2B5EF4-FFF2-40B4-BE49-F238E27FC236}">
                <a16:creationId xmlns:a16="http://schemas.microsoft.com/office/drawing/2014/main" id="{198B3648-4A70-C0EB-87B2-7277C9E57F83}"/>
              </a:ext>
            </a:extLst>
          </p:cNvPr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150423-9B00-E671-EF56-2712DD372F13}"/>
              </a:ext>
            </a:extLst>
          </p:cNvPr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7063E95-CF33-FEB3-F636-B843B62F67CA}"/>
              </a:ext>
            </a:extLst>
          </p:cNvPr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94E9FB-2715-0B12-CF5C-5D9572FF5655}"/>
              </a:ext>
            </a:extLst>
          </p:cNvPr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982A92C-88B4-CE69-3E52-F9DEBDE2C9B3}"/>
              </a:ext>
            </a:extLst>
          </p:cNvPr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795F62A-62E0-B80E-2789-7A5B0A747DF8}"/>
              </a:ext>
            </a:extLst>
          </p:cNvPr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82311D2-8992-6AF1-C9CA-97DF3818E4D6}"/>
              </a:ext>
            </a:extLst>
          </p:cNvPr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</a:p>
        </p:txBody>
      </p:sp>
    </p:spTree>
    <p:extLst>
      <p:ext uri="{BB962C8B-B14F-4D97-AF65-F5344CB8AC3E}">
        <p14:creationId xmlns:p14="http://schemas.microsoft.com/office/powerpoint/2010/main" val="25974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A00D1-8F9A-985F-B2F1-DC95F946CF73}"/>
              </a:ext>
            </a:extLst>
          </p:cNvPr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267660-1DFF-0E39-8799-D2C7330D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76980"/>
              </p:ext>
            </p:extLst>
          </p:nvPr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638251192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655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969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B70907-50F3-F120-D607-63D7C5FC4C10}"/>
              </a:ext>
            </a:extLst>
          </p:cNvPr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F7242F-9AB0-A7C2-1B0B-73728CE5504E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D2196-5222-2232-E3F6-DC65D95942BE}"/>
              </a:ext>
            </a:extLst>
          </p:cNvPr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ACC74E-2C29-CFAA-B203-1C69B3CF5A20}"/>
              </a:ext>
            </a:extLst>
          </p:cNvPr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A4FFC7-5EC9-98A1-5912-20DE789BC9ED}"/>
              </a:ext>
            </a:extLst>
          </p:cNvPr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CEFD38C-DE41-7B28-B865-FC11D622F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6505"/>
              </p:ext>
            </p:extLst>
          </p:nvPr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F4EB1BF-E451-55CF-4B81-BCE85581C813}"/>
              </a:ext>
            </a:extLst>
          </p:cNvPr>
          <p:cNvCxnSpPr>
            <a:cxnSpLocks/>
          </p:cNvCxnSpPr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D9D13-C01E-AE97-094D-290D50F4EF19}"/>
              </a:ext>
            </a:extLst>
          </p:cNvPr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89C6FF9-D57A-D3AD-A57E-B3614AD92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77052"/>
              </p:ext>
            </p:extLst>
          </p:nvPr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419606F-FC17-055A-463C-FC1954168B79}"/>
              </a:ext>
            </a:extLst>
          </p:cNvPr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EAFDE01-426B-28A3-DE51-D8DAB628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1772"/>
              </p:ext>
            </p:extLst>
          </p:nvPr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3CD234-C870-3BF6-48A0-B0C5CCAD35F4}"/>
              </a:ext>
            </a:extLst>
          </p:cNvPr>
          <p:cNvCxnSpPr>
            <a:cxnSpLocks/>
          </p:cNvCxnSpPr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1A4239D-B57E-E43D-4E42-E63809199EB6}"/>
              </a:ext>
            </a:extLst>
          </p:cNvPr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5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7" y="130798"/>
            <a:ext cx="3152631" cy="1397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1E0F665-15A3-8C4E-D710-EE4ED697843E}"/>
              </a:ext>
            </a:extLst>
          </p:cNvPr>
          <p:cNvSpPr/>
          <p:nvPr/>
        </p:nvSpPr>
        <p:spPr>
          <a:xfrm>
            <a:off x="2219681" y="1209174"/>
            <a:ext cx="5841477" cy="146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postgres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F16CDD-A6DF-5440-8E03-8CFD829E8CA4}"/>
              </a:ext>
            </a:extLst>
          </p:cNvPr>
          <p:cNvSpPr/>
          <p:nvPr/>
        </p:nvSpPr>
        <p:spPr>
          <a:xfrm>
            <a:off x="2426693" y="1980354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A9BD9-97C5-460C-F8B8-020BD8A6A34F}"/>
              </a:ext>
            </a:extLst>
          </p:cNvPr>
          <p:cNvSpPr/>
          <p:nvPr/>
        </p:nvSpPr>
        <p:spPr>
          <a:xfrm>
            <a:off x="3373177" y="1853630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2F63D5-506D-39DE-6B7D-70682A8AD80D}"/>
              </a:ext>
            </a:extLst>
          </p:cNvPr>
          <p:cNvSpPr/>
          <p:nvPr/>
        </p:nvSpPr>
        <p:spPr>
          <a:xfrm>
            <a:off x="3373177" y="2235746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346B3-EED8-56A2-4D4F-261F27C82714}"/>
              </a:ext>
            </a:extLst>
          </p:cNvPr>
          <p:cNvSpPr/>
          <p:nvPr/>
        </p:nvSpPr>
        <p:spPr>
          <a:xfrm>
            <a:off x="4403882" y="2233802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4A103B-146E-ECD9-F8BD-B06ADE214F61}"/>
              </a:ext>
            </a:extLst>
          </p:cNvPr>
          <p:cNvSpPr/>
          <p:nvPr/>
        </p:nvSpPr>
        <p:spPr>
          <a:xfrm>
            <a:off x="5727354" y="1473458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E4106-A72A-E6BF-95E0-A55AFB3AC927}"/>
              </a:ext>
            </a:extLst>
          </p:cNvPr>
          <p:cNvSpPr/>
          <p:nvPr/>
        </p:nvSpPr>
        <p:spPr>
          <a:xfrm>
            <a:off x="5727354" y="1853630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762B46-1FFE-C2A3-B713-4695E3FF500D}"/>
              </a:ext>
            </a:extLst>
          </p:cNvPr>
          <p:cNvSpPr/>
          <p:nvPr/>
        </p:nvSpPr>
        <p:spPr>
          <a:xfrm>
            <a:off x="5727354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42C571-840D-8A0C-1B98-6C4FBD6A3497}"/>
              </a:ext>
            </a:extLst>
          </p:cNvPr>
          <p:cNvSpPr/>
          <p:nvPr/>
        </p:nvSpPr>
        <p:spPr>
          <a:xfrm>
            <a:off x="6979317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E6D026-7571-AD6D-3776-70D5E0FB7F32}"/>
              </a:ext>
            </a:extLst>
          </p:cNvPr>
          <p:cNvSpPr/>
          <p:nvPr/>
        </p:nvSpPr>
        <p:spPr>
          <a:xfrm>
            <a:off x="3851965" y="3033964"/>
            <a:ext cx="5841477" cy="66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9DA584-60E8-1E88-176C-8DA1B0A4C827}"/>
              </a:ext>
            </a:extLst>
          </p:cNvPr>
          <p:cNvSpPr/>
          <p:nvPr/>
        </p:nvSpPr>
        <p:spPr>
          <a:xfrm>
            <a:off x="4403882" y="3302276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8986A7-E8A6-E7AD-5DDD-9B792BE16900}"/>
              </a:ext>
            </a:extLst>
          </p:cNvPr>
          <p:cNvSpPr/>
          <p:nvPr/>
        </p:nvSpPr>
        <p:spPr>
          <a:xfrm>
            <a:off x="5601346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EAB878-1C1E-C4EF-3917-164204AC4362}"/>
              </a:ext>
            </a:extLst>
          </p:cNvPr>
          <p:cNvSpPr/>
          <p:nvPr/>
        </p:nvSpPr>
        <p:spPr>
          <a:xfrm>
            <a:off x="6876371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DCF343-B65C-D956-48A2-4A401B812121}"/>
              </a:ext>
            </a:extLst>
          </p:cNvPr>
          <p:cNvSpPr/>
          <p:nvPr/>
        </p:nvSpPr>
        <p:spPr>
          <a:xfrm>
            <a:off x="3851965" y="4485775"/>
            <a:ext cx="5841477" cy="1259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C893C6-7A1A-FC4E-42BA-BD00B02856C4}"/>
              </a:ext>
            </a:extLst>
          </p:cNvPr>
          <p:cNvSpPr/>
          <p:nvPr/>
        </p:nvSpPr>
        <p:spPr>
          <a:xfrm>
            <a:off x="4403882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126920-FAF2-B8B0-C730-485636E04D28}"/>
              </a:ext>
            </a:extLst>
          </p:cNvPr>
          <p:cNvSpPr/>
          <p:nvPr/>
        </p:nvSpPr>
        <p:spPr>
          <a:xfrm>
            <a:off x="5601346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0CF025-0D9C-56E0-F5AE-B06A25AB7A4C}"/>
              </a:ext>
            </a:extLst>
          </p:cNvPr>
          <p:cNvSpPr/>
          <p:nvPr/>
        </p:nvSpPr>
        <p:spPr>
          <a:xfrm>
            <a:off x="5601346" y="5042633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5ADADB-C037-D960-EA7A-41FF7C15C790}"/>
              </a:ext>
            </a:extLst>
          </p:cNvPr>
          <p:cNvSpPr/>
          <p:nvPr/>
        </p:nvSpPr>
        <p:spPr>
          <a:xfrm>
            <a:off x="5601346" y="539537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1DC276-A5BF-80A2-FABE-CE9FE1CC1C48}"/>
              </a:ext>
            </a:extLst>
          </p:cNvPr>
          <p:cNvSpPr/>
          <p:nvPr/>
        </p:nvSpPr>
        <p:spPr>
          <a:xfrm>
            <a:off x="6876370" y="4689888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2B42DF-E7B0-2499-C1CD-1B414A45AC5D}"/>
              </a:ext>
            </a:extLst>
          </p:cNvPr>
          <p:cNvSpPr/>
          <p:nvPr/>
        </p:nvSpPr>
        <p:spPr>
          <a:xfrm>
            <a:off x="5140419" y="398773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bg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1F7AE5-CDE8-E740-A165-FD52CCE7B43A}"/>
              </a:ext>
            </a:extLst>
          </p:cNvPr>
          <p:cNvSpPr/>
          <p:nvPr/>
        </p:nvSpPr>
        <p:spPr>
          <a:xfrm>
            <a:off x="6393708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checkpointer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2FAFD-7393-0362-6583-8E29BF1A5098}"/>
              </a:ext>
            </a:extLst>
          </p:cNvPr>
          <p:cNvSpPr/>
          <p:nvPr/>
        </p:nvSpPr>
        <p:spPr>
          <a:xfrm>
            <a:off x="7685775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wal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8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00F3EF10-65E9-9B10-1BBD-D9E957CA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36605"/>
              </p:ext>
            </p:extLst>
          </p:nvPr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1301643">
                  <a:extLst>
                    <a:ext uri="{9D8B030D-6E8A-4147-A177-3AD203B41FA5}">
                      <a16:colId xmlns:a16="http://schemas.microsoft.com/office/drawing/2014/main" val="3867914124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2813044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2235253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功能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391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存储表的全部数据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2146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5582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3188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1175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0989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4202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0029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0821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1628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8752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3654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0208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28510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81815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2646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0172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2763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1087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373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C42C18-F398-F90D-04FC-5FFA9BE03C09}"/>
              </a:ext>
            </a:extLst>
          </p:cNvPr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7B53-0FD7-CAFE-FAEB-30F5DDD69A27}"/>
              </a:ext>
            </a:extLst>
          </p:cNvPr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A4E04-38E5-3FC1-AE3F-DBA19C7B944A}"/>
              </a:ext>
            </a:extLst>
          </p:cNvPr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A72BE0-0959-2B3E-38F1-AFB2B663A44A}"/>
              </a:ext>
            </a:extLst>
          </p:cNvPr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4F018-714C-46C0-3318-CBC8F24A84C4}"/>
              </a:ext>
            </a:extLst>
          </p:cNvPr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14688-0E34-93CB-1DD9-31BAAB8E9209}"/>
              </a:ext>
            </a:extLst>
          </p:cNvPr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6F5B91-AC45-DF91-C96D-DCD67A4FF98B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241625C-2346-FF3D-A0D1-F2BB1A7BAD39}"/>
              </a:ext>
            </a:extLst>
          </p:cNvPr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D421A-9772-4C1E-0D38-B663F42DEEE2}"/>
              </a:ext>
            </a:extLst>
          </p:cNvPr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>
            <a:extLst>
              <a:ext uri="{FF2B5EF4-FFF2-40B4-BE49-F238E27FC236}">
                <a16:creationId xmlns:a16="http://schemas.microsoft.com/office/drawing/2014/main" id="{678A2DDC-CF96-F30B-5177-E06DE6F1A4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F54687-7FB9-4BD6-5212-10B9AFB8B00F}"/>
              </a:ext>
            </a:extLst>
          </p:cNvPr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DA0084-2659-5734-1F34-867272071FFB}"/>
              </a:ext>
            </a:extLst>
          </p:cNvPr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84CF7-C931-629A-DDCF-2404D6BFF618}"/>
              </a:ext>
            </a:extLst>
          </p:cNvPr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5C152-7B7B-5D19-DAA3-2655517F4BE9}"/>
              </a:ext>
            </a:extLst>
          </p:cNvPr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F0531-B752-D732-44A4-997E7DD07F33}"/>
              </a:ext>
            </a:extLst>
          </p:cNvPr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E97E8A-7655-17FA-734F-6FC837CEFF12}"/>
              </a:ext>
            </a:extLst>
          </p:cNvPr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9FB9CB2-7764-1382-D87F-3501D814FA1F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C445133-9495-A512-FEC6-06B5FA198F69}"/>
              </a:ext>
            </a:extLst>
          </p:cNvPr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62E78BA-8367-D108-E7E5-2520FCCCDD9E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BCA6CE4-4094-7B8B-F1E7-6DF93EBB9EDB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C70E1CB-6340-C828-16F9-A1C9EEE982C2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5D53512-F45F-6A9A-9A80-69CBADC17410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E933542-87C5-FF94-3F84-2DEA1911930F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66AB1A5-8F83-4769-CFE3-5E9E0CA062A3}"/>
              </a:ext>
            </a:extLst>
          </p:cNvPr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264C775-D3B1-1C71-A086-CE7C4AEA5656}"/>
              </a:ext>
            </a:extLst>
          </p:cNvPr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B5AE0B-4D3C-AA7F-39B1-3177FC7CE349}"/>
              </a:ext>
            </a:extLst>
          </p:cNvPr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65033F-300D-AF44-8FFA-052818428BC4}"/>
              </a:ext>
            </a:extLst>
          </p:cNvPr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04F0C5A-45C3-8CEE-E3F5-959733B9B4F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AA339C2-4073-4494-B3A8-E1F15C5CE476}"/>
              </a:ext>
            </a:extLst>
          </p:cNvPr>
          <p:cNvCxnSpPr>
            <a:cxnSpLocks/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180BA65-7FFD-622C-A4CC-39D0597C4C2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B0BFC56-552D-4640-1E7A-7D2D40586659}"/>
              </a:ext>
            </a:extLst>
          </p:cNvPr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459CC-8CD2-0A7D-BB41-33C56750446C}"/>
              </a:ext>
            </a:extLst>
          </p:cNvPr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DF55B9-380B-EE96-5133-D0691CA576E3}"/>
              </a:ext>
            </a:extLst>
          </p:cNvPr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771F08A-F585-A300-BDBD-7BD6820165B7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>
            <a:extLst>
              <a:ext uri="{FF2B5EF4-FFF2-40B4-BE49-F238E27FC236}">
                <a16:creationId xmlns:a16="http://schemas.microsoft.com/office/drawing/2014/main" id="{9CFA76CA-627B-36A4-A516-03B317BC07A8}"/>
              </a:ext>
            </a:extLst>
          </p:cNvPr>
          <p:cNvCxnSpPr>
            <a:cxnSpLocks/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22420ED-C9BB-C04F-3680-28D5D04879DE}"/>
              </a:ext>
            </a:extLst>
          </p:cNvPr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>
            <a:extLst>
              <a:ext uri="{FF2B5EF4-FFF2-40B4-BE49-F238E27FC236}">
                <a16:creationId xmlns:a16="http://schemas.microsoft.com/office/drawing/2014/main" id="{BBE20E2F-B989-7700-AA57-D0C76B65D441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4F224F9-0785-1AF8-77E0-E7E0BF65AB17}"/>
              </a:ext>
            </a:extLst>
          </p:cNvPr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8D3D70-440B-9A73-C1EE-7985ECC91004}"/>
              </a:ext>
            </a:extLst>
          </p:cNvPr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D8AC22-EBD3-EA76-E0C8-B8500040DB0D}"/>
              </a:ext>
            </a:extLst>
          </p:cNvPr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3A0B77-316E-ABB5-087E-A0074A5E006C}"/>
              </a:ext>
            </a:extLst>
          </p:cNvPr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B4490F1-9AB8-8092-8DA0-E7667BEB7EE0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A55BF1A9-0184-AB22-3F07-67B87713683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5C4CED7-F743-D5DD-C774-64EFCEEA867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61B28DA-8DBD-D373-9086-D2A7589BE50A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229A32D-A509-C0ED-E15B-ACC52595BBE4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256649D8-1542-8768-571C-DC3EBD475E7E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B1A72EA-4404-FF15-D76E-6BFD75A3826A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879B6109-75B3-BD73-E7F0-C22BA38F934F}"/>
              </a:ext>
            </a:extLst>
          </p:cNvPr>
          <p:cNvCxnSpPr>
            <a:cxnSpLocks/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B37D1F9-142D-BD4C-8179-3CE391E6F3D7}"/>
              </a:ext>
            </a:extLst>
          </p:cNvPr>
          <p:cNvCxnSpPr>
            <a:cxnSpLocks/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7EBFFBB-48EE-E46E-8716-ED49C8730BBB}"/>
              </a:ext>
            </a:extLst>
          </p:cNvPr>
          <p:cNvCxnSpPr>
            <a:cxnSpLocks/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C650894-A538-C0E1-A462-516EF4BE659F}"/>
              </a:ext>
            </a:extLst>
          </p:cNvPr>
          <p:cNvCxnSpPr>
            <a:cxnSpLocks/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BFA76997-2904-BC0E-A904-281E75B7024A}"/>
              </a:ext>
            </a:extLst>
          </p:cNvPr>
          <p:cNvCxnSpPr>
            <a:cxnSpLocks/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2027B289-0483-D8D9-8B1E-2BE5B1EF78AC}"/>
              </a:ext>
            </a:extLst>
          </p:cNvPr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556DA3-919C-5D70-7C78-E2878B7809AC}"/>
              </a:ext>
            </a:extLst>
          </p:cNvPr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E6501D-61EE-9244-9AF3-84918B7856CC}"/>
              </a:ext>
            </a:extLst>
          </p:cNvPr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BC9109F-7306-E18E-3934-4FE5461A502C}"/>
              </a:ext>
            </a:extLst>
          </p:cNvPr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EDA1B79-CB7E-7DBE-D435-06E90602317C}"/>
              </a:ext>
            </a:extLst>
          </p:cNvPr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D2CF58-6DC6-E83B-5CAA-057A6202DF36}"/>
              </a:ext>
            </a:extLst>
          </p:cNvPr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AA78811-E0C3-A051-7671-53A3A10866F0}"/>
              </a:ext>
            </a:extLst>
          </p:cNvPr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7D1BC8-EFE8-39D6-6E55-33BC6C3DE6C4}"/>
              </a:ext>
            </a:extLst>
          </p:cNvPr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CBE7DE3-59DB-98DC-556A-55101DA6AB39}"/>
              </a:ext>
            </a:extLst>
          </p:cNvPr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ED9A478-280C-C774-F662-23059868367E}"/>
              </a:ext>
            </a:extLst>
          </p:cNvPr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8776344-0D3C-A11A-38AB-4809032BAADA}"/>
              </a:ext>
            </a:extLst>
          </p:cNvPr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763E92AC-DCBC-5B54-9BF5-EB81C5302B80}"/>
              </a:ext>
            </a:extLst>
          </p:cNvPr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9D90CE45-5E9E-405C-6798-8B117F4C043B}"/>
              </a:ext>
            </a:extLst>
          </p:cNvPr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097B4272-720C-378F-CC26-A0372BE71E78}"/>
              </a:ext>
            </a:extLst>
          </p:cNvPr>
          <p:cNvCxnSpPr>
            <a:cxnSpLocks/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802EE8CA-7BE3-C682-6C23-BABED4D44BB8}"/>
              </a:ext>
            </a:extLst>
          </p:cNvPr>
          <p:cNvCxnSpPr>
            <a:cxnSpLocks/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>
            <a:extLst>
              <a:ext uri="{FF2B5EF4-FFF2-40B4-BE49-F238E27FC236}">
                <a16:creationId xmlns:a16="http://schemas.microsoft.com/office/drawing/2014/main" id="{25335D9A-ABD8-334D-ED28-46E90304DFB6}"/>
              </a:ext>
            </a:extLst>
          </p:cNvPr>
          <p:cNvCxnSpPr>
            <a:cxnSpLocks/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DC56025C-3A71-9D7F-0DE3-9360221E2E7C}"/>
              </a:ext>
            </a:extLst>
          </p:cNvPr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>
            <a:extLst>
              <a:ext uri="{FF2B5EF4-FFF2-40B4-BE49-F238E27FC236}">
                <a16:creationId xmlns:a16="http://schemas.microsoft.com/office/drawing/2014/main" id="{ECE6AEA9-EA1F-03E2-848B-D2196B44E74C}"/>
              </a:ext>
            </a:extLst>
          </p:cNvPr>
          <p:cNvCxnSpPr>
            <a:cxnSpLocks/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F8AE8AF-58F7-1E66-0676-45256D3CA6F7}"/>
              </a:ext>
            </a:extLst>
          </p:cNvPr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2BE32154-22DB-1851-C939-CEC4324682C6}"/>
              </a:ext>
            </a:extLst>
          </p:cNvPr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>
            <a:extLst>
              <a:ext uri="{FF2B5EF4-FFF2-40B4-BE49-F238E27FC236}">
                <a16:creationId xmlns:a16="http://schemas.microsoft.com/office/drawing/2014/main" id="{11B2A603-6EE2-DB4F-7F32-11918B2A546B}"/>
              </a:ext>
            </a:extLst>
          </p:cNvPr>
          <p:cNvCxnSpPr>
            <a:cxnSpLocks/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1701BD-FC9B-6417-8C50-20E1A14BD2B3}"/>
              </a:ext>
            </a:extLst>
          </p:cNvPr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6072310-B432-5737-376E-430112A87391}"/>
              </a:ext>
            </a:extLst>
          </p:cNvPr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>
            <a:extLst>
              <a:ext uri="{FF2B5EF4-FFF2-40B4-BE49-F238E27FC236}">
                <a16:creationId xmlns:a16="http://schemas.microsoft.com/office/drawing/2014/main" id="{2B17B339-EE8F-01E0-E034-C4DBC9FD18B2}"/>
              </a:ext>
            </a:extLst>
          </p:cNvPr>
          <p:cNvCxnSpPr>
            <a:cxnSpLocks/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>
            <a:extLst>
              <a:ext uri="{FF2B5EF4-FFF2-40B4-BE49-F238E27FC236}">
                <a16:creationId xmlns:a16="http://schemas.microsoft.com/office/drawing/2014/main" id="{FDC7622C-4533-BA42-4A05-027337A53CE0}"/>
              </a:ext>
            </a:extLst>
          </p:cNvPr>
          <p:cNvCxnSpPr>
            <a:cxnSpLocks/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705B45EE-390C-85F0-F93D-C69D62DAB6CA}"/>
              </a:ext>
            </a:extLst>
          </p:cNvPr>
          <p:cNvCxnSpPr>
            <a:cxnSpLocks/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4508BA7C-EE39-62DE-8A01-AA8CDB4D77A9}"/>
              </a:ext>
            </a:extLst>
          </p:cNvPr>
          <p:cNvCxnSpPr>
            <a:cxnSpLocks/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00590850-EE5D-2697-888F-FAD8B165E672}"/>
              </a:ext>
            </a:extLst>
          </p:cNvPr>
          <p:cNvCxnSpPr>
            <a:cxnSpLocks/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CC199F3-FAF9-DFBA-F5DB-05E050F8AC3F}"/>
              </a:ext>
            </a:extLst>
          </p:cNvPr>
          <p:cNvCxnSpPr>
            <a:cxnSpLocks/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9552F754-FEAA-B2F7-0D3D-11E2058CF232}"/>
              </a:ext>
            </a:extLst>
          </p:cNvPr>
          <p:cNvCxnSpPr>
            <a:cxnSpLocks/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16A8293-3A74-2C99-BE7C-9DF0B865DC7D}"/>
              </a:ext>
            </a:extLst>
          </p:cNvPr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CFDFFD59-CE99-98EB-7973-83C5201C7BDA}"/>
              </a:ext>
            </a:extLst>
          </p:cNvPr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BEF9C926-C249-B3C7-8907-B051CAA3C353}"/>
              </a:ext>
            </a:extLst>
          </p:cNvPr>
          <p:cNvCxnSpPr>
            <a:cxnSpLocks/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AC56F728-C0E4-1ACD-A3AD-840A90A6CE75}"/>
              </a:ext>
            </a:extLst>
          </p:cNvPr>
          <p:cNvCxnSpPr>
            <a:cxnSpLocks/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>
            <a:extLst>
              <a:ext uri="{FF2B5EF4-FFF2-40B4-BE49-F238E27FC236}">
                <a16:creationId xmlns:a16="http://schemas.microsoft.com/office/drawing/2014/main" id="{9D05BBA6-E0DA-7DD9-FE16-8191C77279E3}"/>
              </a:ext>
            </a:extLst>
          </p:cNvPr>
          <p:cNvCxnSpPr>
            <a:cxnSpLocks/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A8D1089E-BB24-6FF0-9CAD-0CDC0E343C87}"/>
              </a:ext>
            </a:extLst>
          </p:cNvPr>
          <p:cNvCxnSpPr>
            <a:cxnSpLocks/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8439940D-8832-8FC0-A8C9-0E70EA676C87}"/>
              </a:ext>
            </a:extLst>
          </p:cNvPr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</a:p>
        </p:txBody>
      </p:sp>
    </p:spTree>
    <p:extLst>
      <p:ext uri="{BB962C8B-B14F-4D97-AF65-F5344CB8AC3E}">
        <p14:creationId xmlns:p14="http://schemas.microsoft.com/office/powerpoint/2010/main" val="329884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94BDAE7-583A-78FA-EEBD-BCA7B39F74C1}"/>
              </a:ext>
            </a:extLst>
          </p:cNvPr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765"/>
              </p:ext>
            </p:extLst>
          </p:nvPr>
        </p:nvGraphicFramePr>
        <p:xfrm>
          <a:off x="0" y="3153188"/>
          <a:ext cx="837891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78595"/>
              </p:ext>
            </p:extLst>
          </p:nvPr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0516"/>
              </p:ext>
            </p:extLst>
          </p:nvPr>
        </p:nvGraphicFramePr>
        <p:xfrm>
          <a:off x="138572" y="4698578"/>
          <a:ext cx="1635372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29137"/>
              </p:ext>
            </p:extLst>
          </p:nvPr>
        </p:nvGraphicFramePr>
        <p:xfrm>
          <a:off x="1993140" y="4685109"/>
          <a:ext cx="1763858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3867"/>
              </p:ext>
            </p:extLst>
          </p:nvPr>
        </p:nvGraphicFramePr>
        <p:xfrm>
          <a:off x="138572" y="3913666"/>
          <a:ext cx="1398636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66842"/>
              </p:ext>
            </p:extLst>
          </p:nvPr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93083"/>
              </p:ext>
            </p:extLst>
          </p:nvPr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89101"/>
              </p:ext>
            </p:extLst>
          </p:nvPr>
        </p:nvGraphicFramePr>
        <p:xfrm>
          <a:off x="2059723" y="3156879"/>
          <a:ext cx="925512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2142"/>
              </p:ext>
            </p:extLst>
          </p:nvPr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214539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74184"/>
              </p:ext>
            </p:extLst>
          </p:nvPr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8FED7-4C6C-692F-6BE2-B945BA9D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9696"/>
              </p:ext>
            </p:extLst>
          </p:nvPr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9AC5F79-0BF1-8B26-8801-CA4FE912D9E6}"/>
              </a:ext>
            </a:extLst>
          </p:cNvPr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 ;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ADF0A05-E6A5-6595-BDF6-6FF018801ACA}"/>
              </a:ext>
            </a:extLst>
          </p:cNvPr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2131B72-5C92-6795-B25D-D15EF2A915F1}"/>
              </a:ext>
            </a:extLst>
          </p:cNvPr>
          <p:cNvCxnSpPr>
            <a:cxnSpLocks/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C90F4A80-E8F7-CB6C-24CE-F7D82282C0A2}"/>
              </a:ext>
            </a:extLst>
          </p:cNvPr>
          <p:cNvCxnSpPr>
            <a:cxnSpLocks/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E7C2754B-47A9-1978-45D1-0BFC4455B0C2}"/>
              </a:ext>
            </a:extLst>
          </p:cNvPr>
          <p:cNvCxnSpPr>
            <a:cxnSpLocks/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B08DCB72-2F2E-362D-2BF7-55BE4439B7C9}"/>
              </a:ext>
            </a:extLst>
          </p:cNvPr>
          <p:cNvCxnSpPr>
            <a:cxnSpLocks/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58CE92A1-9026-65EE-CB46-281CCC3B7C64}"/>
              </a:ext>
            </a:extLst>
          </p:cNvPr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EA3EFE4-2F5A-E95B-5D37-698454E821B3}"/>
              </a:ext>
            </a:extLst>
          </p:cNvPr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97B2D4-2C00-8E94-B460-08D3931DE645}"/>
              </a:ext>
            </a:extLst>
          </p:cNvPr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52CD7F8-C0B8-59A3-01B2-1F505D56E166}"/>
              </a:ext>
            </a:extLst>
          </p:cNvPr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8D2AF26-CC9C-37A0-A6BB-D0AAF530E112}"/>
              </a:ext>
            </a:extLst>
          </p:cNvPr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CC89B96-56E4-CE78-A9D1-561985253C2C}"/>
              </a:ext>
            </a:extLst>
          </p:cNvPr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FBE8192-3729-4FB4-0EFF-25F4F32188B5}"/>
              </a:ext>
            </a:extLst>
          </p:cNvPr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4CD5BA3-A04B-CC97-67C7-5FB62A159EF1}"/>
              </a:ext>
            </a:extLst>
          </p:cNvPr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76311A1-77A9-2666-6880-0874FE648C63}"/>
              </a:ext>
            </a:extLst>
          </p:cNvPr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E13ACDB-A9A6-78B6-B49F-709C72E43627}"/>
              </a:ext>
            </a:extLst>
          </p:cNvPr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C2133F6-8769-E81D-9FA2-2E71ACEB5A47}"/>
              </a:ext>
            </a:extLst>
          </p:cNvPr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11700</TotalTime>
  <Words>3809</Words>
  <Application>Microsoft Macintosh PowerPoint</Application>
  <PresentationFormat>宽屏</PresentationFormat>
  <Paragraphs>1499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64</cp:revision>
  <dcterms:created xsi:type="dcterms:W3CDTF">2024-05-03T08:49:27Z</dcterms:created>
  <dcterms:modified xsi:type="dcterms:W3CDTF">2024-12-09T10:22:09Z</dcterms:modified>
</cp:coreProperties>
</file>