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6" r:id="rId5"/>
    <p:sldId id="275" r:id="rId6"/>
    <p:sldId id="257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67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>
        <p:scale>
          <a:sx n="93" d="100"/>
          <a:sy n="93" d="100"/>
        </p:scale>
        <p:origin x="12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7F09741E-7335-8549-A982-27C6E01F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77027"/>
              </p:ext>
            </p:extLst>
          </p:nvPr>
        </p:nvGraphicFramePr>
        <p:xfrm>
          <a:off x="4712159" y="2229348"/>
          <a:ext cx="909059" cy="179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5586524" y="2596700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5576397" y="2823744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5595552" y="364954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5595552" y="387146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6"/>
            <a:endCxn id="6" idx="6"/>
          </p:cNvCxnSpPr>
          <p:nvPr/>
        </p:nvCxnSpPr>
        <p:spPr>
          <a:xfrm>
            <a:off x="5647983" y="2627805"/>
            <a:ext cx="9029" cy="1274768"/>
          </a:xfrm>
          <a:prstGeom prst="curvedConnector3">
            <a:avLst>
              <a:gd name="adj1" fmla="val 263184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637856" y="2854849"/>
            <a:ext cx="19156" cy="825796"/>
          </a:xfrm>
          <a:prstGeom prst="curvedConnector3">
            <a:avLst>
              <a:gd name="adj1" fmla="val 93016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3800"/>
              </p:ext>
            </p:extLst>
          </p:nvPr>
        </p:nvGraphicFramePr>
        <p:xfrm>
          <a:off x="6095264" y="1644394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6154690" y="13673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6867259" y="1639700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6867259" y="1831867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6867259" y="2028729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73871"/>
              </p:ext>
            </p:extLst>
          </p:nvPr>
        </p:nvGraphicFramePr>
        <p:xfrm>
          <a:off x="6096000" y="3269853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2565"/>
              </p:ext>
            </p:extLst>
          </p:nvPr>
        </p:nvGraphicFramePr>
        <p:xfrm>
          <a:off x="7630539" y="2429432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0317"/>
              </p:ext>
            </p:extLst>
          </p:nvPr>
        </p:nvGraphicFramePr>
        <p:xfrm>
          <a:off x="7630539" y="3284310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87114"/>
              </p:ext>
            </p:extLst>
          </p:nvPr>
        </p:nvGraphicFramePr>
        <p:xfrm>
          <a:off x="8936075" y="3096237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5621218" y="1624533"/>
            <a:ext cx="474046" cy="8488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5647251" y="2271140"/>
            <a:ext cx="448013" cy="4727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5637856" y="4027816"/>
            <a:ext cx="457408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5627728" y="3269854"/>
            <a:ext cx="474046" cy="5103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7304172" y="2429432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7313132" y="3701428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7313132" y="3294631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7323983" y="3086072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8683517" y="3096238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73389" y="3503190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6516"/>
              </p:ext>
            </p:extLst>
          </p:nvPr>
        </p:nvGraphicFramePr>
        <p:xfrm>
          <a:off x="1387069" y="4238257"/>
          <a:ext cx="909059" cy="2055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1223</Words>
  <Application>Microsoft Macintosh PowerPoint</Application>
  <PresentationFormat>宽屏</PresentationFormat>
  <Paragraphs>346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39</cp:revision>
  <dcterms:created xsi:type="dcterms:W3CDTF">2024-05-03T08:49:27Z</dcterms:created>
  <dcterms:modified xsi:type="dcterms:W3CDTF">2024-06-26T06:08:53Z</dcterms:modified>
</cp:coreProperties>
</file>