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2" r:id="rId4"/>
    <p:sldId id="302" r:id="rId5"/>
    <p:sldId id="273" r:id="rId6"/>
    <p:sldId id="277" r:id="rId7"/>
    <p:sldId id="295" r:id="rId8"/>
    <p:sldId id="291" r:id="rId9"/>
    <p:sldId id="290" r:id="rId10"/>
    <p:sldId id="292" r:id="rId11"/>
    <p:sldId id="298" r:id="rId12"/>
    <p:sldId id="289" r:id="rId13"/>
    <p:sldId id="288" r:id="rId14"/>
    <p:sldId id="279" r:id="rId15"/>
    <p:sldId id="278" r:id="rId16"/>
    <p:sldId id="276" r:id="rId17"/>
    <p:sldId id="280" r:id="rId18"/>
    <p:sldId id="281" r:id="rId19"/>
    <p:sldId id="286" r:id="rId20"/>
    <p:sldId id="282" r:id="rId21"/>
    <p:sldId id="287" r:id="rId22"/>
    <p:sldId id="283" r:id="rId23"/>
    <p:sldId id="299" r:id="rId24"/>
    <p:sldId id="300" r:id="rId25"/>
    <p:sldId id="284" r:id="rId26"/>
    <p:sldId id="285" r:id="rId27"/>
    <p:sldId id="275" r:id="rId28"/>
    <p:sldId id="303" r:id="rId29"/>
    <p:sldId id="304" r:id="rId30"/>
    <p:sldId id="293" r:id="rId31"/>
    <p:sldId id="347" r:id="rId32"/>
    <p:sldId id="296" r:id="rId33"/>
    <p:sldId id="294" r:id="rId34"/>
    <p:sldId id="301" r:id="rId35"/>
    <p:sldId id="297" r:id="rId36"/>
    <p:sldId id="265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6" r:id="rId45"/>
    <p:sldId id="268" r:id="rId46"/>
    <p:sldId id="269" r:id="rId47"/>
    <p:sldId id="267" r:id="rId48"/>
    <p:sldId id="270" r:id="rId49"/>
    <p:sldId id="271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30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303"/>
            <p14:sldId id="304"/>
            <p14:sldId id="293"/>
            <p14:sldId id="347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>
      <p:cViewPr>
        <p:scale>
          <a:sx n="125" d="100"/>
          <a:sy n="125" d="100"/>
        </p:scale>
        <p:origin x="19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/>
          <p:cNvGraphicFramePr>
            <a:graphicFrameLocks noGrp="1"/>
          </p:cNvGraphicFramePr>
          <p:nvPr/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/>
                <a:gridCol w="414215"/>
                <a:gridCol w="406400"/>
                <a:gridCol w="5705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28"/>
          <p:cNvCxnSpPr/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/>
          <p:cNvCxnSpPr/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8" name="连接符: 肘形 17"/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/>
          <p:cNvCxnSpPr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/>
          <p:cNvCxnSpPr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/>
          <p:cNvCxnSpPr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/>
          <p:cNvCxnSpPr/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/>
          <p:cNvCxnSpPr/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/>
          <p:cNvCxnSpPr/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/>
          <p:cNvCxnSpPr/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/>
          <p:cNvCxnSpPr/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/>
          <p:cNvCxnSpPr/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/>
          <p:cNvCxnSpPr/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/>
          <p:cNvCxnSpPr/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/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直接箭头连接符 28"/>
          <p:cNvCxnSpPr/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/>
          <p:cNvCxnSpPr/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/>
          <p:cNvCxnSpPr/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/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/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/>
          <p:cNvCxnSpPr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/>
          <p:cNvCxnSpPr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/>
          <p:cNvCxnSpPr/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/>
          <p:cNvCxnSpPr/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/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8"/>
          <p:cNvGraphicFramePr>
            <a:graphicFrameLocks noGrp="1"/>
          </p:cNvGraphicFramePr>
          <p:nvPr/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</a:tbl>
          </a:graphicData>
        </a:graphic>
      </p:graphicFrame>
      <p:cxnSp>
        <p:nvCxnSpPr>
          <p:cNvPr id="4" name="直接箭头连接符 28"/>
          <p:cNvCxnSpPr/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/>
          <p:cNvCxnSpPr/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/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/>
          <p:cNvCxnSpPr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/>
          <p:cNvGraphicFramePr>
            <a:graphicFrameLocks noGrp="1"/>
          </p:cNvGraphicFramePr>
          <p:nvPr/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/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/>
          <p:cNvCxnSpPr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/>
          <p:cNvGraphicFramePr>
            <a:graphicFrameLocks noGrp="1"/>
          </p:cNvGraphicFramePr>
          <p:nvPr/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  <a:endParaRPr lang="en-GB" altLang="zh-C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种状态：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DEAD</a:t>
            </a:r>
            <a:endParaRPr lang="en-GB" altLang="zh-CN" sz="1200">
              <a:solidFill>
                <a:prstClr val="black">
                  <a:lumMod val="95000"/>
                  <a:lumOff val="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/>
          <p:cNvGraphicFramePr>
            <a:graphicFrameLocks noGrp="1"/>
          </p:cNvGraphicFramePr>
          <p:nvPr/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表格 28"/>
          <p:cNvGraphicFramePr>
            <a:graphicFrameLocks noGrp="1"/>
          </p:cNvGraphicFramePr>
          <p:nvPr/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28"/>
          <p:cNvGraphicFramePr>
            <a:graphicFrameLocks noGrp="1"/>
          </p:cNvGraphicFramePr>
          <p:nvPr/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-GB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-GB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直线箭头连接符 35"/>
          <p:cNvCxnSpPr/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/>
          <p:cNvCxnSpPr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/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/>
          <p:cNvCxnSpPr/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/>
          <p:cNvCxnSpPr/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/>
          <p:cNvCxnSpPr/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/>
          <p:cNvCxnSpPr/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/>
          <p:cNvGraphicFramePr>
            <a:graphicFrameLocks noGrp="1"/>
          </p:cNvGraphicFramePr>
          <p:nvPr/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箭头: 左右 44"/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/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/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箭头: 左右 41"/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/>
                <a:gridCol w="4318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/>
                <a:gridCol w="7393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/>
                <a:gridCol w="5345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  <a:endParaRPr lang="en-US" altLang="zh-CN" sz="1200" b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  <a:endParaRPr lang="en-US" altLang="zh-CN" sz="1200" b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  <a:endParaRPr lang="en-US" altLang="zh-CN" sz="1200"/>
          </a:p>
        </p:txBody>
      </p:sp>
      <p:cxnSp>
        <p:nvCxnSpPr>
          <p:cNvPr id="13" name="连接符: 曲线 12"/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/>
          <p:cNvCxnSpPr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/>
          <p:cNvCxnSpPr/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  <a:endParaRPr lang="en-US" altLang="zh-CN" sz="1200"/>
          </a:p>
        </p:txBody>
      </p:sp>
      <p:sp>
        <p:nvSpPr>
          <p:cNvPr id="25" name="矩形 24"/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/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/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箭头: 左右 33"/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/>
          <p:cNvGraphicFramePr>
            <a:graphicFrameLocks noGrp="1"/>
          </p:cNvGraphicFramePr>
          <p:nvPr/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28"/>
          <p:cNvGraphicFramePr>
            <a:graphicFrameLocks noGrp="1"/>
          </p:cNvGraphicFramePr>
          <p:nvPr/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28"/>
          <p:cNvGraphicFramePr>
            <a:graphicFrameLocks noGrp="1"/>
          </p:cNvGraphicFramePr>
          <p:nvPr/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直接箭头连接符 28"/>
          <p:cNvCxnSpPr/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/>
          <p:cNvCxnSpPr/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/>
          <p:cNvCxnSpPr/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/>
          <p:cNvCxnSpPr/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/>
          <p:cNvCxnSpPr/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/>
          <p:cNvCxnSpPr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/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/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/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application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db driver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PostgresSQL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09095" y="385285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09098" y="1867167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catalog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09096" y="548572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009097" y="149607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config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9095" y="585680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control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0044" y="3950901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walsender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/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/>
                <a:gridCol w="925882"/>
                <a:gridCol w="925882"/>
                <a:gridCol w="92588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/>
                <a:gridCol w="1176278"/>
                <a:gridCol w="117627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/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96" name="文本框 95"/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/>
          <p:cNvCxnSpPr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/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/>
          <p:cNvCxnSpPr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/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/>
          <p:cNvCxnSpPr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/>
          <p:cNvCxnSpPr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/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  <a:endParaRPr lang="en-US" altLang="zh-CN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/>
          <p:cNvCxnSpPr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/>
          <p:cNvCxnSpPr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/>
          <p:cNvCxnSpPr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/>
          <p:cNvCxnSpPr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/>
          <p:cNvCxnSpPr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  <a:endParaRPr lang="en-US" altLang="zh-CN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/>
          <p:cNvCxnSpPr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/>
          <p:cNvCxnSpPr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/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/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/>
          <p:cNvCxnSpPr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/>
          <p:cNvCxnSpPr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/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/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135" name="等腰三角形 134"/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/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/>
          <p:cNvGraphicFramePr>
            <a:graphicFrameLocks noGrp="1"/>
          </p:cNvGraphicFramePr>
          <p:nvPr/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/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138" name="等腰三角形 137"/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/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/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/>
          <p:cNvCxnSpPr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/>
          <p:cNvCxnSpPr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/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/>
          <p:cNvCxnSpPr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/>
          <p:cNvGraphicFramePr>
            <a:graphicFrameLocks noGrp="1"/>
          </p:cNvGraphicFramePr>
          <p:nvPr/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6" name="连接符: 曲线 145"/>
          <p:cNvCxnSpPr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8" name="连接符: 曲线 147"/>
          <p:cNvCxnSpPr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/>
          <p:cNvGraphicFramePr>
            <a:graphicFrameLocks noGrp="1"/>
          </p:cNvGraphicFramePr>
          <p:nvPr/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4" name="连接符: 曲线 163"/>
          <p:cNvCxnSpPr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7" name="表格 166"/>
          <p:cNvGraphicFramePr>
            <a:graphicFrameLocks noGrp="1"/>
          </p:cNvGraphicFramePr>
          <p:nvPr/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/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168" name="表格 167"/>
          <p:cNvGraphicFramePr>
            <a:graphicFrameLocks noGrp="1"/>
          </p:cNvGraphicFramePr>
          <p:nvPr/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9" name="连接符: 曲线 168"/>
          <p:cNvCxnSpPr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/>
          <p:cNvGraphicFramePr>
            <a:graphicFrameLocks noGrp="1"/>
          </p:cNvGraphicFramePr>
          <p:nvPr/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1" name="椭圆 170"/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/>
          <p:cNvCxnSpPr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/>
          <p:cNvCxnSpPr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/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/>
          <p:cNvCxnSpPr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/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/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箭头: 左右 25"/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/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/>
                <a:gridCol w="553339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/>
          <p:cNvCxnSpPr/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/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/>
          <p:cNvCxnSpPr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/>
          <p:cNvGraphicFramePr>
            <a:graphicFrameLocks noGrp="1"/>
          </p:cNvGraphicFramePr>
          <p:nvPr/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/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28"/>
          <p:cNvGraphicFramePr>
            <a:graphicFrameLocks noGrp="1"/>
          </p:cNvGraphicFramePr>
          <p:nvPr/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  <a:endParaRPr lang="en-GB" altLang="zh-C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/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[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DEAD]</a:t>
            </a:r>
            <a:endParaRPr lang="en-GB" altLang="zh-CN" sz="1100">
              <a:solidFill>
                <a:prstClr val="black">
                  <a:lumMod val="95000"/>
                  <a:lumOff val="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48" name="表格 28"/>
          <p:cNvGraphicFramePr>
            <a:graphicFrameLocks noGrp="1"/>
          </p:cNvGraphicFramePr>
          <p:nvPr/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28"/>
          <p:cNvGraphicFramePr>
            <a:graphicFrameLocks noGrp="1"/>
          </p:cNvGraphicFramePr>
          <p:nvPr/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cxnSp>
        <p:nvCxnSpPr>
          <p:cNvPr id="52" name="直线箭头连接符 35"/>
          <p:cNvCxnSpPr/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/>
          <p:cNvCxnSpPr/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/>
          <p:cNvCxnSpPr/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/>
          <p:cNvCxnSpPr/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/>
          <p:cNvCxnSpPr/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/>
          <p:cNvCxnSpPr/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/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/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/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/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/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5" name="直线箭头连接符 35"/>
          <p:cNvCxnSpPr/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/>
          <p:cNvCxnSpPr/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/>
          <p:cNvCxnSpPr/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/>
          <p:cNvCxnSpPr/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文本框 127"/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  <a:endParaRPr lang="zh-CN" altLang="en-US" sz="1200" b="1"/>
          </a:p>
        </p:txBody>
      </p:sp>
      <p:sp>
        <p:nvSpPr>
          <p:cNvPr id="129" name="文本框 128"/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  <a:endParaRPr lang="zh-CN" altLang="en-US" sz="1200" b="1"/>
          </a:p>
        </p:txBody>
      </p:sp>
      <p:sp>
        <p:nvSpPr>
          <p:cNvPr id="132" name="文本框 131"/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  <a:endParaRPr lang="zh-CN" altLang="en-US" sz="1200" b="1"/>
          </a:p>
        </p:txBody>
      </p:sp>
      <p:sp>
        <p:nvSpPr>
          <p:cNvPr id="133" name="矩形 132"/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  <a:endParaRPr lang="zh-CN" altLang="en-US" sz="1200"/>
          </a:p>
        </p:txBody>
      </p:sp>
      <p:sp>
        <p:nvSpPr>
          <p:cNvPr id="135" name="文本框 134"/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  <a:endParaRPr lang="zh-CN" altLang="en-US" sz="1200"/>
          </a:p>
        </p:txBody>
      </p:sp>
      <p:sp>
        <p:nvSpPr>
          <p:cNvPr id="136" name="文本框 135"/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  <a:endParaRPr lang="zh-CN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/>
          <p:cNvCxnSpPr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连接符: 肘形 24"/>
          <p:cNvCxnSpPr/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1" name="连接符: 肘形 30"/>
          <p:cNvCxnSpPr/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/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/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/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/>
          <p:cNvGraphicFramePr>
            <a:graphicFrameLocks noGrp="1"/>
          </p:cNvGraphicFramePr>
          <p:nvPr/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28"/>
          <p:cNvGraphicFramePr>
            <a:graphicFrameLocks noGrp="1"/>
          </p:cNvGraphicFramePr>
          <p:nvPr/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8"/>
          <p:cNvGraphicFramePr>
            <a:graphicFrameLocks noGrp="1"/>
          </p:cNvGraphicFramePr>
          <p:nvPr/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8"/>
          <p:cNvGraphicFramePr>
            <a:graphicFrameLocks noGrp="1"/>
          </p:cNvGraphicFramePr>
          <p:nvPr/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/>
          <p:cNvCxnSpPr/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/>
          <p:cNvCxnSpPr/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/>
          <p:cNvCxnSpPr/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/>
          <p:cNvCxnSpPr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/>
          <p:cNvCxnSpPr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/>
          <p:cNvCxnSpPr/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/>
          <p:cNvCxnSpPr/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/>
          <p:cNvCxnSpPr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/>
          <p:cNvCxnSpPr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箭头: 左右 70"/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/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/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/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/>
          <p:cNvGraphicFramePr>
            <a:graphicFrameLocks noGrp="1"/>
          </p:cNvGraphicFramePr>
          <p:nvPr/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28"/>
          <p:cNvGraphicFramePr>
            <a:graphicFrameLocks noGrp="1"/>
          </p:cNvGraphicFramePr>
          <p:nvPr/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28"/>
          <p:cNvGraphicFramePr>
            <a:graphicFrameLocks noGrp="1"/>
          </p:cNvGraphicFramePr>
          <p:nvPr/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28"/>
          <p:cNvGraphicFramePr>
            <a:graphicFrameLocks noGrp="1"/>
          </p:cNvGraphicFramePr>
          <p:nvPr/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/>
          <p:cNvCxnSpPr/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/>
          <p:cNvCxnSpPr/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/>
          <p:cNvCxnSpPr/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/>
          <p:cNvCxnSpPr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/>
          <p:cNvCxnSpPr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/>
          <p:cNvCxnSpPr/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/>
          <p:cNvCxnSpPr/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/>
          <p:cNvCxnSpPr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/>
          <p:cNvCxnSpPr/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/>
          <p:cNvCxnSpPr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箭头: 左右 39"/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椭圆 45"/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6776391" y="117654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05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68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790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67084" y="228592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67084" y="275871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084" y="330940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3813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4685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7084" y="397070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67083" y="453204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7083" y="501464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05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68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790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/>
          <p:cNvCxnSpPr>
            <a:stCxn id="2" idx="2"/>
            <a:endCxn id="5" idx="0"/>
          </p:cNvCxnSpPr>
          <p:nvPr/>
        </p:nvCxnSpPr>
        <p:spPr>
          <a:xfrm rot="16200000" flipH="1">
            <a:off x="3187908" y="146795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0"/>
            <a:endCxn id="4" idx="2"/>
          </p:cNvCxnSpPr>
          <p:nvPr/>
        </p:nvCxnSpPr>
        <p:spPr>
          <a:xfrm rot="5400000" flipH="1" flipV="1">
            <a:off x="4056588" y="190581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stCxn id="5" idx="0"/>
            <a:endCxn id="3" idx="2"/>
          </p:cNvCxnSpPr>
          <p:nvPr/>
        </p:nvCxnSpPr>
        <p:spPr>
          <a:xfrm rot="16200000" flipV="1">
            <a:off x="3626059" y="190610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12" idx="2"/>
            <a:endCxn id="13" idx="0"/>
          </p:cNvCxnSpPr>
          <p:nvPr/>
        </p:nvCxnSpPr>
        <p:spPr>
          <a:xfrm rot="5400000">
            <a:off x="3180750" y="478668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12" idx="2"/>
            <a:endCxn id="15" idx="0"/>
          </p:cNvCxnSpPr>
          <p:nvPr/>
        </p:nvCxnSpPr>
        <p:spPr>
          <a:xfrm rot="16200000" flipH="1">
            <a:off x="4049430" y="522454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2" idx="2"/>
            <a:endCxn id="14" idx="0"/>
          </p:cNvCxnSpPr>
          <p:nvPr/>
        </p:nvCxnSpPr>
        <p:spPr>
          <a:xfrm rot="5400000">
            <a:off x="3618900" y="522483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2"/>
            <a:endCxn id="6" idx="0"/>
          </p:cNvCxnSpPr>
          <p:nvPr/>
        </p:nvCxnSpPr>
        <p:spPr>
          <a:xfrm>
            <a:off x="4005885" y="253937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7" idx="0"/>
          </p:cNvCxnSpPr>
          <p:nvPr/>
        </p:nvCxnSpPr>
        <p:spPr>
          <a:xfrm>
            <a:off x="4005885" y="301215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11" idx="0"/>
          </p:cNvCxnSpPr>
          <p:nvPr/>
        </p:nvCxnSpPr>
        <p:spPr>
          <a:xfrm flipH="1">
            <a:off x="4005884" y="422415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1" idx="2"/>
            <a:endCxn id="12" idx="0"/>
          </p:cNvCxnSpPr>
          <p:nvPr/>
        </p:nvCxnSpPr>
        <p:spPr>
          <a:xfrm>
            <a:off x="4005884" y="478548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/>
          <p:cNvCxnSpPr>
            <a:stCxn id="7" idx="3"/>
            <a:endCxn id="9" idx="0"/>
          </p:cNvCxnSpPr>
          <p:nvPr/>
        </p:nvCxnSpPr>
        <p:spPr>
          <a:xfrm>
            <a:off x="4344685" y="343613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/>
          <p:cNvCxnSpPr>
            <a:stCxn id="9" idx="2"/>
            <a:endCxn id="10" idx="3"/>
          </p:cNvCxnSpPr>
          <p:nvPr/>
        </p:nvCxnSpPr>
        <p:spPr>
          <a:xfrm rot="5400000">
            <a:off x="4428823" y="384276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/>
          <p:cNvCxnSpPr>
            <a:stCxn id="7" idx="1"/>
            <a:endCxn id="8" idx="0"/>
          </p:cNvCxnSpPr>
          <p:nvPr/>
        </p:nvCxnSpPr>
        <p:spPr>
          <a:xfrm rot="10800000" flipV="1">
            <a:off x="3352614" y="343613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/>
          <p:cNvCxnSpPr>
            <a:stCxn id="8" idx="2"/>
            <a:endCxn id="10" idx="1"/>
          </p:cNvCxnSpPr>
          <p:nvPr/>
        </p:nvCxnSpPr>
        <p:spPr>
          <a:xfrm rot="16200000" flipH="1">
            <a:off x="3424586" y="385492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880247" y="148799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880247" y="184619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7507" y="236512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797511" y="280130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797507" y="192894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2" idx="2"/>
          </p:cNvCxnSpPr>
          <p:nvPr/>
        </p:nvCxnSpPr>
        <p:spPr>
          <a:xfrm>
            <a:off x="6216607" y="218238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0" idx="2"/>
            <a:endCxn id="91" idx="0"/>
          </p:cNvCxnSpPr>
          <p:nvPr/>
        </p:nvCxnSpPr>
        <p:spPr>
          <a:xfrm>
            <a:off x="6898311" y="261857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387752" y="219263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6780737" y="426225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84593" y="457369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84593" y="493190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801853" y="545082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01857" y="588700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01853" y="501464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107" idx="2"/>
          </p:cNvCxnSpPr>
          <p:nvPr/>
        </p:nvCxnSpPr>
        <p:spPr>
          <a:xfrm>
            <a:off x="6220953" y="526809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2"/>
            <a:endCxn id="106" idx="0"/>
          </p:cNvCxnSpPr>
          <p:nvPr/>
        </p:nvCxnSpPr>
        <p:spPr>
          <a:xfrm>
            <a:off x="6902657" y="570427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392098" y="527834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785453" y="127737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785453" y="194491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V="1">
            <a:off x="4775504" y="428169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4767885" y="586270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225125" y="748616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网络拓扑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600773" y="713460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软硬架构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813493" y="2410645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集群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9432225" y="2993575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368652" y="2988083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1305079" y="2992462"/>
            <a:ext cx="53971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9093426" y="3488087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738188" y="3488087"/>
            <a:ext cx="42596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916271" y="3482146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849949" y="4052367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514778" y="4053219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204056" y="4058384"/>
            <a:ext cx="448436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6" name="连接符: 肘形 135"/>
          <p:cNvCxnSpPr>
            <a:stCxn id="124" idx="2"/>
            <a:endCxn id="125" idx="0"/>
          </p:cNvCxnSpPr>
          <p:nvPr/>
        </p:nvCxnSpPr>
        <p:spPr>
          <a:xfrm rot="5400000">
            <a:off x="9865933" y="2626915"/>
            <a:ext cx="329482" cy="403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/>
          <p:cNvCxnSpPr>
            <a:stCxn id="124" idx="2"/>
            <a:endCxn id="126" idx="0"/>
          </p:cNvCxnSpPr>
          <p:nvPr/>
        </p:nvCxnSpPr>
        <p:spPr>
          <a:xfrm rot="16200000" flipH="1">
            <a:off x="10336892" y="2559794"/>
            <a:ext cx="323990" cy="532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stCxn id="124" idx="2"/>
            <a:endCxn id="127" idx="0"/>
          </p:cNvCxnSpPr>
          <p:nvPr/>
        </p:nvCxnSpPr>
        <p:spPr>
          <a:xfrm rot="16200000" flipH="1">
            <a:off x="10739582" y="2157104"/>
            <a:ext cx="328369" cy="1342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连接符: 肘形 145"/>
          <p:cNvCxnSpPr>
            <a:stCxn id="125" idx="2"/>
            <a:endCxn id="128" idx="0"/>
          </p:cNvCxnSpPr>
          <p:nvPr/>
        </p:nvCxnSpPr>
        <p:spPr>
          <a:xfrm rot="5400000">
            <a:off x="9509959" y="3169292"/>
            <a:ext cx="241064" cy="3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连接符: 肘形 148"/>
          <p:cNvCxnSpPr>
            <a:stCxn id="125" idx="2"/>
            <a:endCxn id="131" idx="0"/>
          </p:cNvCxnSpPr>
          <p:nvPr/>
        </p:nvCxnSpPr>
        <p:spPr>
          <a:xfrm rot="16200000" flipH="1">
            <a:off x="9924352" y="3151425"/>
            <a:ext cx="235123" cy="42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连接符: 肘形 151"/>
          <p:cNvCxnSpPr>
            <a:stCxn id="125" idx="2"/>
            <a:endCxn id="130" idx="0"/>
          </p:cNvCxnSpPr>
          <p:nvPr/>
        </p:nvCxnSpPr>
        <p:spPr>
          <a:xfrm rot="16200000" flipH="1">
            <a:off x="10269431" y="2806345"/>
            <a:ext cx="241064" cy="1122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连接符: 肘形 157"/>
          <p:cNvCxnSpPr>
            <a:stCxn id="128" idx="2"/>
            <a:endCxn id="132" idx="0"/>
          </p:cNvCxnSpPr>
          <p:nvPr/>
        </p:nvCxnSpPr>
        <p:spPr>
          <a:xfrm rot="5400000">
            <a:off x="9122475" y="3742615"/>
            <a:ext cx="310832" cy="30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连接符: 肘形 162"/>
          <p:cNvCxnSpPr>
            <a:stCxn id="128" idx="2"/>
            <a:endCxn id="133" idx="0"/>
          </p:cNvCxnSpPr>
          <p:nvPr/>
        </p:nvCxnSpPr>
        <p:spPr>
          <a:xfrm rot="16200000" flipH="1">
            <a:off x="9454463" y="3719299"/>
            <a:ext cx="311684" cy="356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连接符: 肘形 165"/>
          <p:cNvCxnSpPr>
            <a:stCxn id="128" idx="2"/>
            <a:endCxn id="134" idx="0"/>
          </p:cNvCxnSpPr>
          <p:nvPr/>
        </p:nvCxnSpPr>
        <p:spPr>
          <a:xfrm rot="16200000" flipH="1">
            <a:off x="9771826" y="3401935"/>
            <a:ext cx="316849" cy="99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4" name="表格 173"/>
          <p:cNvGraphicFramePr>
            <a:graphicFrameLocks noGrp="1"/>
          </p:cNvGraphicFramePr>
          <p:nvPr/>
        </p:nvGraphicFramePr>
        <p:xfrm>
          <a:off x="9246101" y="5008324"/>
          <a:ext cx="1080501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33"/>
                <a:gridCol w="359884"/>
                <a:gridCol w="359884"/>
              </a:tblGrid>
              <a:tr h="144647"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5" name="箭头: 右 174"/>
          <p:cNvSpPr/>
          <p:nvPr/>
        </p:nvSpPr>
        <p:spPr>
          <a:xfrm rot="10800000" flipH="1">
            <a:off x="8993987" y="5243094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箭头: 右 175"/>
          <p:cNvSpPr/>
          <p:nvPr/>
        </p:nvSpPr>
        <p:spPr>
          <a:xfrm rot="16200000" flipH="1">
            <a:off x="9339053" y="4777751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/>
          <p:cNvCxnSpPr>
            <a:stCxn id="132" idx="2"/>
            <a:endCxn id="187" idx="0"/>
          </p:cNvCxnSpPr>
          <p:nvPr/>
        </p:nvCxnSpPr>
        <p:spPr>
          <a:xfrm rot="16200000" flipH="1">
            <a:off x="9172446" y="4256922"/>
            <a:ext cx="239215" cy="33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9134754" y="4545030"/>
            <a:ext cx="651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Column</a:t>
            </a:r>
            <a:endParaRPr lang="zh-CN" altLang="en-US" sz="1100"/>
          </a:p>
        </p:txBody>
      </p:sp>
      <p:sp>
        <p:nvSpPr>
          <p:cNvPr id="191" name="文本框 190"/>
          <p:cNvSpPr txBox="1"/>
          <p:nvPr/>
        </p:nvSpPr>
        <p:spPr>
          <a:xfrm>
            <a:off x="8574887" y="5202482"/>
            <a:ext cx="466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Row</a:t>
            </a:r>
            <a:endParaRPr lang="zh-CN" altLang="en-US" sz="1100"/>
          </a:p>
        </p:txBody>
      </p:sp>
      <p:cxnSp>
        <p:nvCxnSpPr>
          <p:cNvPr id="192" name="连接符: 肘形 191"/>
          <p:cNvCxnSpPr>
            <a:stCxn id="132" idx="2"/>
            <a:endCxn id="191" idx="0"/>
          </p:cNvCxnSpPr>
          <p:nvPr/>
        </p:nvCxnSpPr>
        <p:spPr>
          <a:xfrm rot="5400000">
            <a:off x="8517400" y="4596327"/>
            <a:ext cx="896667" cy="315642"/>
          </a:xfrm>
          <a:prstGeom prst="bentConnector3">
            <a:avLst>
              <a:gd name="adj1" fmla="val 1367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8003462" y="2469177"/>
            <a:ext cx="1026553" cy="17888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7996852" y="5270964"/>
            <a:ext cx="739313" cy="5246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10025554" y="677993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逻辑架构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0" y="151949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</a:t>
            </a:r>
            <a:r>
              <a:rPr lang="zh-CN" altLang="en-US">
                <a:solidFill>
                  <a:srgbClr val="C00000"/>
                </a:solidFill>
              </a:rPr>
              <a:t>、数据库架构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334868" y="991846"/>
            <a:ext cx="9715500" cy="792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3443492" y="1680100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传输数据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74482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633295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577092" y="1909731"/>
            <a:ext cx="1128017" cy="830593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窃听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伪造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重放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027772" y="5739839"/>
            <a:ext cx="1128017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损坏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334250" y="67362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84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7947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5576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24943" y="178300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24943" y="225579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224943" y="280648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71672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02544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224943" y="346778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224942" y="402912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4942" y="451172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9184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7947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65576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连接符: 肘形 104"/>
          <p:cNvCxnSpPr>
            <a:stCxn id="91" idx="2"/>
            <a:endCxn id="94" idx="0"/>
          </p:cNvCxnSpPr>
          <p:nvPr/>
        </p:nvCxnSpPr>
        <p:spPr>
          <a:xfrm rot="16200000" flipH="1">
            <a:off x="3745767" y="96503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>
            <a:stCxn id="94" idx="0"/>
            <a:endCxn id="93" idx="2"/>
          </p:cNvCxnSpPr>
          <p:nvPr/>
        </p:nvCxnSpPr>
        <p:spPr>
          <a:xfrm rot="5400000" flipH="1" flipV="1">
            <a:off x="4614447" y="140289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>
            <a:stCxn id="94" idx="0"/>
            <a:endCxn id="92" idx="2"/>
          </p:cNvCxnSpPr>
          <p:nvPr/>
        </p:nvCxnSpPr>
        <p:spPr>
          <a:xfrm rot="16200000" flipV="1">
            <a:off x="4183918" y="140318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/>
          <p:cNvCxnSpPr>
            <a:stCxn id="101" idx="2"/>
            <a:endCxn id="102" idx="0"/>
          </p:cNvCxnSpPr>
          <p:nvPr/>
        </p:nvCxnSpPr>
        <p:spPr>
          <a:xfrm rot="5400000">
            <a:off x="3738609" y="428376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/>
          <p:cNvCxnSpPr>
            <a:stCxn id="101" idx="2"/>
            <a:endCxn id="104" idx="0"/>
          </p:cNvCxnSpPr>
          <p:nvPr/>
        </p:nvCxnSpPr>
        <p:spPr>
          <a:xfrm rot="16200000" flipH="1">
            <a:off x="4607289" y="472162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/>
          <p:cNvCxnSpPr>
            <a:stCxn id="101" idx="2"/>
            <a:endCxn id="103" idx="0"/>
          </p:cNvCxnSpPr>
          <p:nvPr/>
        </p:nvCxnSpPr>
        <p:spPr>
          <a:xfrm rot="5400000">
            <a:off x="4176759" y="472191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4" idx="2"/>
            <a:endCxn id="95" idx="0"/>
          </p:cNvCxnSpPr>
          <p:nvPr/>
        </p:nvCxnSpPr>
        <p:spPr>
          <a:xfrm>
            <a:off x="4563744" y="203645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5" idx="2"/>
            <a:endCxn id="96" idx="0"/>
          </p:cNvCxnSpPr>
          <p:nvPr/>
        </p:nvCxnSpPr>
        <p:spPr>
          <a:xfrm>
            <a:off x="4563744" y="250923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99" idx="2"/>
            <a:endCxn id="100" idx="0"/>
          </p:cNvCxnSpPr>
          <p:nvPr/>
        </p:nvCxnSpPr>
        <p:spPr>
          <a:xfrm flipH="1">
            <a:off x="4563743" y="372123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0" idx="2"/>
            <a:endCxn id="101" idx="0"/>
          </p:cNvCxnSpPr>
          <p:nvPr/>
        </p:nvCxnSpPr>
        <p:spPr>
          <a:xfrm>
            <a:off x="4563743" y="428256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/>
          <p:cNvCxnSpPr>
            <a:stCxn id="96" idx="3"/>
            <a:endCxn id="98" idx="0"/>
          </p:cNvCxnSpPr>
          <p:nvPr/>
        </p:nvCxnSpPr>
        <p:spPr>
          <a:xfrm>
            <a:off x="4902544" y="293321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/>
          <p:cNvCxnSpPr>
            <a:stCxn id="98" idx="2"/>
            <a:endCxn id="99" idx="3"/>
          </p:cNvCxnSpPr>
          <p:nvPr/>
        </p:nvCxnSpPr>
        <p:spPr>
          <a:xfrm rot="5400000">
            <a:off x="4986682" y="333984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96" idx="1"/>
            <a:endCxn id="97" idx="0"/>
          </p:cNvCxnSpPr>
          <p:nvPr/>
        </p:nvCxnSpPr>
        <p:spPr>
          <a:xfrm rot="10800000" flipV="1">
            <a:off x="3910473" y="293321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/>
          <p:cNvCxnSpPr>
            <a:stCxn id="97" idx="2"/>
            <a:endCxn id="99" idx="1"/>
          </p:cNvCxnSpPr>
          <p:nvPr/>
        </p:nvCxnSpPr>
        <p:spPr>
          <a:xfrm rot="16200000" flipH="1">
            <a:off x="3982445" y="335200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438106" y="98507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438106" y="134327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355366" y="186220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355370" y="229838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55366" y="142602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2"/>
          </p:cNvCxnSpPr>
          <p:nvPr/>
        </p:nvCxnSpPr>
        <p:spPr>
          <a:xfrm>
            <a:off x="6774466" y="167946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21" idx="2"/>
            <a:endCxn id="122" idx="0"/>
          </p:cNvCxnSpPr>
          <p:nvPr/>
        </p:nvCxnSpPr>
        <p:spPr>
          <a:xfrm>
            <a:off x="7456170" y="211565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7945611" y="168971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7338596" y="375933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42452" y="407077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442452" y="442898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359712" y="494790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359716" y="538408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59712" y="451172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32" idx="2"/>
          </p:cNvCxnSpPr>
          <p:nvPr/>
        </p:nvCxnSpPr>
        <p:spPr>
          <a:xfrm>
            <a:off x="6778812" y="476517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2"/>
            <a:endCxn id="131" idx="0"/>
          </p:cNvCxnSpPr>
          <p:nvPr/>
        </p:nvCxnSpPr>
        <p:spPr>
          <a:xfrm>
            <a:off x="7460516" y="520135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7949957" y="477542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343312" y="77445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343312" y="144199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5333363" y="377877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5325744" y="535978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0495867" y="3168674"/>
            <a:ext cx="1010333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默认密码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弱口令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暴力破解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121104" y="3936753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拒绝服务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121103" y="4254383"/>
            <a:ext cx="1128021" cy="41823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文件注入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缓冲区溢出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121102" y="4775422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提权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897390" y="66095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注入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9027768" y="645703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4" name="连接符: 曲线 183"/>
          <p:cNvCxnSpPr>
            <a:stCxn id="88" idx="3"/>
            <a:endCxn id="84" idx="1"/>
          </p:cNvCxnSpPr>
          <p:nvPr/>
        </p:nvCxnSpPr>
        <p:spPr>
          <a:xfrm flipV="1">
            <a:off x="2705109" y="1806824"/>
            <a:ext cx="738383" cy="518204"/>
          </a:xfrm>
          <a:prstGeom prst="curvedConnector3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/>
          <p:cNvCxnSpPr>
            <a:stCxn id="144" idx="1"/>
            <a:endCxn id="119" idx="3"/>
          </p:cNvCxnSpPr>
          <p:nvPr/>
        </p:nvCxnSpPr>
        <p:spPr>
          <a:xfrm rot="10800000" flipV="1">
            <a:off x="8416290" y="774457"/>
            <a:ext cx="481101" cy="337339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/>
          <p:cNvCxnSpPr>
            <a:stCxn id="227" idx="1"/>
            <a:endCxn id="127" idx="3"/>
          </p:cNvCxnSpPr>
          <p:nvPr/>
        </p:nvCxnSpPr>
        <p:spPr>
          <a:xfrm rot="10800000" flipV="1">
            <a:off x="8561319" y="3731648"/>
            <a:ext cx="559782" cy="530603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/>
          <p:cNvCxnSpPr>
            <a:stCxn id="141" idx="1"/>
            <a:endCxn id="127" idx="3"/>
          </p:cNvCxnSpPr>
          <p:nvPr/>
        </p:nvCxnSpPr>
        <p:spPr>
          <a:xfrm rot="10800000" flipV="1">
            <a:off x="8561320" y="4050260"/>
            <a:ext cx="559785" cy="211991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/>
          <p:cNvCxnSpPr>
            <a:stCxn id="142" idx="1"/>
            <a:endCxn id="127" idx="3"/>
          </p:cNvCxnSpPr>
          <p:nvPr/>
        </p:nvCxnSpPr>
        <p:spPr>
          <a:xfrm rot="10800000">
            <a:off x="8561319" y="4262252"/>
            <a:ext cx="559784" cy="201246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/>
          <p:cNvCxnSpPr>
            <a:stCxn id="143" idx="1"/>
            <a:endCxn id="127" idx="3"/>
          </p:cNvCxnSpPr>
          <p:nvPr/>
        </p:nvCxnSpPr>
        <p:spPr>
          <a:xfrm rot="10800000">
            <a:off x="8561320" y="4262252"/>
            <a:ext cx="559783" cy="626678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/>
          <p:cNvCxnSpPr>
            <a:stCxn id="89" idx="1"/>
            <a:endCxn id="87" idx="2"/>
          </p:cNvCxnSpPr>
          <p:nvPr/>
        </p:nvCxnSpPr>
        <p:spPr>
          <a:xfrm rot="10800000">
            <a:off x="8063180" y="5890983"/>
            <a:ext cx="964593" cy="181137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曲线 207"/>
          <p:cNvCxnSpPr>
            <a:stCxn id="145" idx="1"/>
            <a:endCxn id="85" idx="2"/>
          </p:cNvCxnSpPr>
          <p:nvPr/>
        </p:nvCxnSpPr>
        <p:spPr>
          <a:xfrm rot="10800000">
            <a:off x="6904366" y="5890982"/>
            <a:ext cx="2123402" cy="679556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9121101" y="3618141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口令破解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0" name="连接符: 曲线 229"/>
          <p:cNvCxnSpPr>
            <a:stCxn id="140" idx="1"/>
            <a:endCxn id="227" idx="3"/>
          </p:cNvCxnSpPr>
          <p:nvPr/>
        </p:nvCxnSpPr>
        <p:spPr>
          <a:xfrm rot="10800000" flipV="1">
            <a:off x="10249123" y="3500953"/>
            <a:ext cx="246745" cy="230695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44566" y="1980345"/>
            <a:ext cx="3031521" cy="3772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44507" y="5189789"/>
            <a:ext cx="2483368" cy="446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4703" y="2613167"/>
            <a:ext cx="2483368" cy="250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4566" y="379558"/>
            <a:ext cx="3031520" cy="1115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5697" y="226609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36179" y="1612936"/>
            <a:ext cx="108204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9258" y="273834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7704" y="3905151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07528" y="4285322"/>
            <a:ext cx="111069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05259" y="5281773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34701" y="879967"/>
            <a:ext cx="2483370" cy="535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5259" y="4736522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76387" y="3901746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9259" y="3142044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36179" y="1025876"/>
            <a:ext cx="1082039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44566" y="5958436"/>
            <a:ext cx="3031521" cy="481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6627" y="6117210"/>
            <a:ext cx="2162275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15501" y="502901"/>
            <a:ext cx="2030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883823" y="756349"/>
            <a:ext cx="0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7888165" y="1297286"/>
            <a:ext cx="6958" cy="3350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905309" y="1888642"/>
            <a:ext cx="0" cy="3774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7909040" y="2537396"/>
            <a:ext cx="6439" cy="2188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7909040" y="300964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7907486" y="3413347"/>
            <a:ext cx="1555" cy="119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907486" y="4155194"/>
            <a:ext cx="0" cy="136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7900795" y="4538770"/>
            <a:ext cx="4514" cy="192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7897768" y="4989970"/>
            <a:ext cx="3027" cy="2918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905309" y="5534513"/>
            <a:ext cx="0" cy="582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 flipV="1">
            <a:off x="8497151" y="5535221"/>
            <a:ext cx="1" cy="581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8497300" y="4992486"/>
            <a:ext cx="539" cy="289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V="1">
            <a:off x="8494045" y="4163207"/>
            <a:ext cx="3524" cy="130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8491111" y="4534978"/>
            <a:ext cx="3912" cy="20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H="1" flipV="1">
            <a:off x="8485946" y="1876785"/>
            <a:ext cx="22709" cy="20146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V="1">
            <a:off x="8473147" y="1276724"/>
            <a:ext cx="0" cy="32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8474150" y="735683"/>
            <a:ext cx="6437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97704" y="351450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33"/>
          <p:cNvCxnSpPr/>
          <p:nvPr/>
        </p:nvCxnSpPr>
        <p:spPr>
          <a:xfrm>
            <a:off x="7907486" y="3785812"/>
            <a:ext cx="0" cy="137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459159" y="958906"/>
            <a:ext cx="1705252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博客顺序：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身份认证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安全传输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安全审计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访问控制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数据发现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数据防篡改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加密函数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透明加密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数据脱敏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全密态加密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机密计算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19681" y="1209174"/>
            <a:ext cx="5841477" cy="146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postgres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6693" y="1980354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3177" y="1853630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3177" y="2235746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3882" y="2233802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7354" y="1473458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7354" y="1853630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7354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9317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965" y="3033964"/>
            <a:ext cx="5841477" cy="66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03882" y="3302276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01346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6371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1965" y="4485775"/>
            <a:ext cx="5841477" cy="1259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03882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1346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01346" y="5042633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01346" y="539537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6370" y="4689888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0419" y="398773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bg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93708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checkpointer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85775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wal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4650105" y="1362710"/>
            <a:ext cx="1975485" cy="4512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 dirty="0">
                <a:solidFill>
                  <a:schemeClr val="tx1"/>
                </a:solidFill>
              </a:rPr>
              <a:t>审计线程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7000" y="2580640"/>
            <a:ext cx="2729865" cy="3295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工作线程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l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28660" y="2108835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01565" y="895985"/>
            <a:ext cx="1001395" cy="253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2561" y="241576"/>
            <a:ext cx="24748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C00000"/>
                </a:solidFill>
              </a:rPr>
              <a:t>三、安全审计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7360" y="82550"/>
            <a:ext cx="1001395" cy="253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主线程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840740"/>
            <a:ext cx="1001395" cy="253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2160" y="2040890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业务线程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7405" y="1978660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工作线程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62975" y="2648585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连接建立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2975" y="3094355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 rot="5400000">
            <a:off x="7031990" y="4369435"/>
            <a:ext cx="313055" cy="74295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69325" y="3937000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38770" y="4505325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5915" y="4514850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DML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38770" y="4964430"/>
            <a:ext cx="10013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日志收集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20200" y="4964430"/>
            <a:ext cx="10013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日志收集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62975" y="3540125"/>
            <a:ext cx="10013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日志收集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55540" y="1591945"/>
            <a:ext cx="1204595" cy="25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日志监听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56810" y="4768215"/>
            <a:ext cx="1204595" cy="25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日志接收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56175" y="5263515"/>
            <a:ext cx="1204595" cy="25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日志存储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5550" y="789940"/>
            <a:ext cx="1001395" cy="253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审计线程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8814435" y="2430780"/>
            <a:ext cx="267970" cy="14986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358755" y="1978660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7" idx="2"/>
            <a:endCxn id="8" idx="0"/>
          </p:cNvCxnSpPr>
          <p:nvPr/>
        </p:nvCxnSpPr>
        <p:spPr>
          <a:xfrm>
            <a:off x="9063990" y="2901950"/>
            <a:ext cx="0" cy="19240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0" idx="0"/>
          </p:cNvCxnSpPr>
          <p:nvPr/>
        </p:nvCxnSpPr>
        <p:spPr>
          <a:xfrm>
            <a:off x="9063990" y="3347720"/>
            <a:ext cx="0" cy="19240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4" idx="0"/>
          </p:cNvCxnSpPr>
          <p:nvPr/>
        </p:nvCxnSpPr>
        <p:spPr>
          <a:xfrm flipH="1">
            <a:off x="9070340" y="3794760"/>
            <a:ext cx="1905" cy="1422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2"/>
            <a:endCxn id="15" idx="0"/>
          </p:cNvCxnSpPr>
          <p:nvPr/>
        </p:nvCxnSpPr>
        <p:spPr>
          <a:xfrm rot="5400000">
            <a:off x="8597583" y="4032568"/>
            <a:ext cx="314960" cy="630555"/>
          </a:xfrm>
          <a:prstGeom prst="bentConnector3">
            <a:avLst>
              <a:gd name="adj1" fmla="val 49899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4" idx="2"/>
            <a:endCxn id="16" idx="0"/>
          </p:cNvCxnSpPr>
          <p:nvPr/>
        </p:nvCxnSpPr>
        <p:spPr>
          <a:xfrm rot="5400000" flipV="1">
            <a:off x="9236393" y="4024313"/>
            <a:ext cx="324485" cy="65659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570595" y="5516880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执行结束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439150" y="4758690"/>
            <a:ext cx="0" cy="2057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  <a:endCxn id="18" idx="0"/>
          </p:cNvCxnSpPr>
          <p:nvPr/>
        </p:nvCxnSpPr>
        <p:spPr>
          <a:xfrm flipH="1">
            <a:off x="9721215" y="4768215"/>
            <a:ext cx="5715" cy="1962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2"/>
            <a:endCxn id="37" idx="0"/>
          </p:cNvCxnSpPr>
          <p:nvPr/>
        </p:nvCxnSpPr>
        <p:spPr>
          <a:xfrm rot="5400000" flipV="1">
            <a:off x="8606155" y="5051425"/>
            <a:ext cx="299085" cy="631825"/>
          </a:xfrm>
          <a:prstGeom prst="bentConnector3">
            <a:avLst>
              <a:gd name="adj1" fmla="val 50106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8" idx="2"/>
            <a:endCxn id="37" idx="0"/>
          </p:cNvCxnSpPr>
          <p:nvPr/>
        </p:nvCxnSpPr>
        <p:spPr>
          <a:xfrm rot="5400000">
            <a:off x="9246870" y="5042535"/>
            <a:ext cx="299085" cy="649605"/>
          </a:xfrm>
          <a:prstGeom prst="bentConnector3">
            <a:avLst>
              <a:gd name="adj1" fmla="val 50106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0" idx="1"/>
            <a:endCxn id="13" idx="1"/>
          </p:cNvCxnSpPr>
          <p:nvPr/>
        </p:nvCxnSpPr>
        <p:spPr>
          <a:xfrm rot="10800000" flipV="1">
            <a:off x="7559675" y="3666490"/>
            <a:ext cx="1002665" cy="1073785"/>
          </a:xfrm>
          <a:prstGeom prst="curvedConnector3">
            <a:avLst>
              <a:gd name="adj1" fmla="val 49968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7" idx="1"/>
            <a:endCxn id="13" idx="1"/>
          </p:cNvCxnSpPr>
          <p:nvPr/>
        </p:nvCxnSpPr>
        <p:spPr>
          <a:xfrm rot="10800000">
            <a:off x="7560310" y="4740910"/>
            <a:ext cx="378460" cy="35052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8" idx="1"/>
            <a:endCxn id="13" idx="1"/>
          </p:cNvCxnSpPr>
          <p:nvPr/>
        </p:nvCxnSpPr>
        <p:spPr>
          <a:xfrm rot="10800000">
            <a:off x="7560310" y="4740910"/>
            <a:ext cx="1659890" cy="35052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3" idx="3"/>
            <a:endCxn id="22" idx="3"/>
          </p:cNvCxnSpPr>
          <p:nvPr/>
        </p:nvCxnSpPr>
        <p:spPr>
          <a:xfrm rot="10800000" flipV="1">
            <a:off x="6161405" y="4741545"/>
            <a:ext cx="655955" cy="153670"/>
          </a:xfrm>
          <a:prstGeom prst="curvedConnector3">
            <a:avLst>
              <a:gd name="adj1" fmla="val 49952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234555" y="4239260"/>
            <a:ext cx="792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 b="1" dirty="0">
                <a:sym typeface="+mn-ea"/>
              </a:rPr>
              <a:t>日志发送</a:t>
            </a:r>
            <a:endParaRPr lang="zh-CN" altLang="en-US" sz="12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92595" y="4584700"/>
            <a:ext cx="792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 b="1" dirty="0">
                <a:sym typeface="+mn-ea"/>
              </a:rPr>
              <a:t>日志管道</a:t>
            </a:r>
            <a:endParaRPr lang="zh-CN" altLang="en-US" sz="1200" b="1" dirty="0"/>
          </a:p>
        </p:txBody>
      </p:sp>
      <p:cxnSp>
        <p:nvCxnSpPr>
          <p:cNvPr id="50" name="直接箭头连接符 49"/>
          <p:cNvCxnSpPr>
            <a:stCxn id="30" idx="1"/>
            <a:endCxn id="4" idx="3"/>
          </p:cNvCxnSpPr>
          <p:nvPr/>
        </p:nvCxnSpPr>
        <p:spPr>
          <a:xfrm flipH="1">
            <a:off x="9448800" y="2105660"/>
            <a:ext cx="90995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553258" y="2086610"/>
            <a:ext cx="7600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200" b="1" dirty="0"/>
              <a:t>SQL</a:t>
            </a:r>
            <a:r>
              <a:rPr lang="zh-CN" altLang="en-US" sz="1200" b="1" dirty="0"/>
              <a:t>语句</a:t>
            </a:r>
            <a:endParaRPr lang="zh-CN" alt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4699000" y="6037580"/>
            <a:ext cx="5975985" cy="467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65700" y="6144895"/>
            <a:ext cx="12045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21" idx="2"/>
            <a:endCxn id="22" idx="0"/>
          </p:cNvCxnSpPr>
          <p:nvPr/>
        </p:nvCxnSpPr>
        <p:spPr>
          <a:xfrm>
            <a:off x="5558155" y="1845310"/>
            <a:ext cx="1270" cy="292290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2" idx="2"/>
            <a:endCxn id="23" idx="0"/>
          </p:cNvCxnSpPr>
          <p:nvPr/>
        </p:nvCxnSpPr>
        <p:spPr>
          <a:xfrm flipH="1">
            <a:off x="5558790" y="5021580"/>
            <a:ext cx="635" cy="2419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3" idx="2"/>
          </p:cNvCxnSpPr>
          <p:nvPr/>
        </p:nvCxnSpPr>
        <p:spPr>
          <a:xfrm>
            <a:off x="5558790" y="5516880"/>
            <a:ext cx="7620" cy="53213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下箭头 59"/>
          <p:cNvSpPr/>
          <p:nvPr/>
        </p:nvSpPr>
        <p:spPr>
          <a:xfrm>
            <a:off x="5322570" y="1212850"/>
            <a:ext cx="267970" cy="14986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肘形连接符 60"/>
          <p:cNvCxnSpPr/>
          <p:nvPr/>
        </p:nvCxnSpPr>
        <p:spPr>
          <a:xfrm rot="5400000" flipV="1">
            <a:off x="7312025" y="341630"/>
            <a:ext cx="1642745" cy="1630045"/>
          </a:xfrm>
          <a:prstGeom prst="bentConnector3">
            <a:avLst>
              <a:gd name="adj1" fmla="val 89679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" idx="2"/>
            <a:endCxn id="24" idx="0"/>
          </p:cNvCxnSpPr>
          <p:nvPr/>
        </p:nvCxnSpPr>
        <p:spPr>
          <a:xfrm rot="5400000">
            <a:off x="6200775" y="-328295"/>
            <a:ext cx="454025" cy="178181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4245610" y="159194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1</a:t>
            </a:r>
            <a:endParaRPr lang="en-US" altLang="zh-CN" sz="1400" b="1"/>
          </a:p>
        </p:txBody>
      </p:sp>
      <p:sp>
        <p:nvSpPr>
          <p:cNvPr id="64" name="椭圆 63"/>
          <p:cNvSpPr/>
          <p:nvPr/>
        </p:nvSpPr>
        <p:spPr>
          <a:xfrm>
            <a:off x="11548110" y="196532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2</a:t>
            </a:r>
            <a:endParaRPr lang="en-US" altLang="zh-CN" sz="1400" b="1"/>
          </a:p>
        </p:txBody>
      </p:sp>
      <p:sp>
        <p:nvSpPr>
          <p:cNvPr id="66" name="椭圆 65"/>
          <p:cNvSpPr/>
          <p:nvPr/>
        </p:nvSpPr>
        <p:spPr>
          <a:xfrm>
            <a:off x="9721215" y="3526790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3</a:t>
            </a:r>
            <a:endParaRPr lang="en-US" altLang="zh-CN" sz="1400" b="1"/>
          </a:p>
        </p:txBody>
      </p:sp>
      <p:sp>
        <p:nvSpPr>
          <p:cNvPr id="67" name="椭圆 66"/>
          <p:cNvSpPr/>
          <p:nvPr/>
        </p:nvSpPr>
        <p:spPr>
          <a:xfrm>
            <a:off x="4550410" y="476821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4</a:t>
            </a:r>
            <a:endParaRPr lang="en-US" altLang="zh-CN" sz="1400" b="1"/>
          </a:p>
        </p:txBody>
      </p:sp>
      <p:sp>
        <p:nvSpPr>
          <p:cNvPr id="68" name="椭圆 67"/>
          <p:cNvSpPr/>
          <p:nvPr/>
        </p:nvSpPr>
        <p:spPr>
          <a:xfrm>
            <a:off x="4550410" y="614489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5</a:t>
            </a:r>
            <a:endParaRPr lang="en-US" altLang="zh-CN" sz="1400" b="1"/>
          </a:p>
        </p:txBody>
      </p:sp>
      <p:sp>
        <p:nvSpPr>
          <p:cNvPr id="69" name="椭圆 68"/>
          <p:cNvSpPr/>
          <p:nvPr/>
        </p:nvSpPr>
        <p:spPr>
          <a:xfrm>
            <a:off x="10358755" y="495109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3</a:t>
            </a:r>
            <a:endParaRPr lang="en-US" altLang="zh-CN" sz="1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数据存储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数据查询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/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数据窃取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/>
          <p:cNvCxnSpPr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数据窃取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/>
          <p:cNvGraphicFramePr>
            <a:graphicFrameLocks noGrp="1"/>
          </p:cNvGraphicFramePr>
          <p:nvPr/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/>
                <a:gridCol w="1301643"/>
                <a:gridCol w="2964180"/>
                <a:gridCol w="449580"/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/>
                        <a:t>存储表的全部数据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/>
                        <a:t>高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/>
                        <a:t>高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/>
          <p:cNvCxnSpPr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/>
          <p:cNvCxnSpPr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/>
          <p:cNvCxnSpPr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/>
          <p:cNvCxnSpPr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/>
          <p:cNvCxnSpPr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/>
          <p:cNvCxnSpPr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/>
          <p:cNvCxnSpPr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/>
          <p:cNvCxnSpPr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/>
          <p:cNvCxnSpPr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/>
          <p:cNvCxnSpPr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/>
          <p:cNvCxnSpPr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/>
          <p:cNvCxnSpPr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/>
          <p:cNvCxnSpPr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/>
          <p:cNvCxnSpPr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/>
          <p:cNvCxnSpPr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/>
          <p:cNvCxnSpPr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/>
          <p:cNvCxnSpPr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/>
          <p:cNvCxnSpPr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/>
          <p:cNvCxnSpPr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/>
          <p:cNvCxnSpPr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/>
          <p:cNvCxnSpPr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/>
          <p:cNvCxnSpPr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/>
          <p:cNvCxnSpPr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/>
          <p:cNvCxnSpPr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/>
          <p:cNvCxnSpPr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/>
          <p:cNvCxnSpPr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/>
          <p:cNvCxnSpPr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/>
          <p:cNvCxnSpPr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/>
          <p:cNvCxnSpPr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/>
          <p:cNvCxnSpPr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/>
          <p:cNvCxnSpPr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/>
          <p:cNvCxnSpPr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/>
          <p:cNvCxnSpPr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/>
          <p:cNvCxnSpPr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/>
          <p:cNvCxnSpPr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/>
          <p:cNvCxnSpPr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/>
          <p:cNvCxnSpPr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/>
          <p:cNvCxnSpPr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/>
          <p:cNvCxnSpPr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/>
          <p:cNvCxnSpPr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/>
          <p:cNvCxnSpPr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/>
          <p:cNvCxnSpPr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/>
          <p:cNvCxnSpPr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/>
          <p:cNvCxnSpPr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/>
          <p:cNvCxnSpPr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0" y="3153188"/>
          <a:ext cx="837891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/>
                <a:gridCol w="517819"/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/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38572" y="4698578"/>
          <a:ext cx="1635372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  <a:endParaRPr lang="en-US" altLang="zh-CN" sz="12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993140" y="4685109"/>
          <a:ext cx="1763858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/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  <a:endParaRPr lang="en-US" altLang="zh-CN" sz="12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38572" y="3913666"/>
          <a:ext cx="1398636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/>
                <a:gridCol w="6754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2059723" y="3156879"/>
          <a:ext cx="925512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/>
                <a:gridCol w="455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椭圆 70"/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/>
                <a:gridCol w="8684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/>
          <p:cNvCxnSpPr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/>
          <p:cNvCxnSpPr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/>
          <p:cNvCxnSpPr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/>
          <p:cNvCxnSpPr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/>
          <p:cNvCxnSpPr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/>
          <p:cNvCxnSpPr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表文件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物化视图文件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统计相关系统表文件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审计日志文件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主备数据复制流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逻辑复制数据流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物理备份文件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9149134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语句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150" name="表格 149"/>
          <p:cNvGraphicFramePr>
            <a:graphicFrameLocks noGrp="1"/>
          </p:cNvGraphicFramePr>
          <p:nvPr/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2" name="连接符: 曲线 151"/>
          <p:cNvCxnSpPr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/>
          <p:cNvCxnSpPr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/>
          <p:cNvCxnSpPr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/>
          <p:cNvCxnSpPr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/>
          <p:cNvCxnSpPr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/>
          <p:cNvCxnSpPr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/>
          <p:cNvCxnSpPr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/>
          <p:cNvCxnSpPr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/>
          <p:cNvCxnSpPr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/>
          <p:cNvCxnSpPr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 ;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/>
          <p:cNvCxnSpPr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/>
          <p:cNvCxnSpPr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/>
          <p:cNvCxnSpPr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/>
                <a:gridCol w="551622"/>
                <a:gridCol w="819978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/>
          <p:cNvGraphicFramePr>
            <a:graphicFrameLocks noGrp="1"/>
          </p:cNvGraphicFramePr>
          <p:nvPr/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/>
          <p:cNvGraphicFramePr>
            <a:graphicFrameLocks noGrp="1"/>
          </p:cNvGraphicFramePr>
          <p:nvPr/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/>
          <p:cNvCxnSpPr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/>
          <p:cNvGraphicFramePr>
            <a:graphicFrameLocks noGrp="1"/>
          </p:cNvGraphicFramePr>
          <p:nvPr/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3" name="直接箭头连接符 72"/>
          <p:cNvCxnSpPr/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/>
          <p:cNvGraphicFramePr>
            <a:graphicFrameLocks noGrp="1"/>
          </p:cNvGraphicFramePr>
          <p:nvPr/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/>
          <p:cNvCxnSpPr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表格 28"/>
          <p:cNvGraphicFramePr>
            <a:graphicFrameLocks noGrp="1"/>
          </p:cNvGraphicFramePr>
          <p:nvPr/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/>
                <a:gridCol w="5611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8" name="直接箭头连接符 57"/>
          <p:cNvCxnSpPr/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/>
          <p:cNvGraphicFramePr>
            <a:graphicFrameLocks noGrp="1"/>
          </p:cNvGraphicFramePr>
          <p:nvPr/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/>
                <a:gridCol w="5611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9" name="直接箭头连接符 98"/>
          <p:cNvCxnSpPr/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连接符: 曲线 59"/>
          <p:cNvCxnSpPr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/>
          <p:cNvGraphicFramePr>
            <a:graphicFrameLocks noGrp="1"/>
          </p:cNvGraphicFramePr>
          <p:nvPr/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/>
                <a:gridCol w="5943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格 28"/>
          <p:cNvGraphicFramePr>
            <a:graphicFrameLocks noGrp="1"/>
          </p:cNvGraphicFramePr>
          <p:nvPr/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/>
                <a:gridCol w="5943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3071" y="189517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管理员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管理员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8"/>
          <p:cNvGraphicFramePr>
            <a:graphicFrameLocks noGrp="1"/>
          </p:cNvGraphicFramePr>
          <p:nvPr/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/>
                <a:gridCol w="12917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28"/>
          <p:cNvGraphicFramePr>
            <a:graphicFrameLocks noGrp="1"/>
          </p:cNvGraphicFramePr>
          <p:nvPr/>
        </p:nvGraphicFramePr>
        <p:xfrm>
          <a:off x="10321539" y="3054951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普通用户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普通用户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28"/>
          <p:cNvGraphicFramePr>
            <a:graphicFrameLocks noGrp="1"/>
          </p:cNvGraphicFramePr>
          <p:nvPr/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/>
                <a:gridCol w="12917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0"/>
          <p:cNvCxnSpPr/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58"/>
          <p:cNvCxnSpPr/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7"/>
          <p:cNvCxnSpPr/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/>
          <p:cNvCxnSpPr/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/>
          <p:cNvGraphicFramePr>
            <a:graphicFrameLocks noGrp="1"/>
          </p:cNvGraphicFramePr>
          <p:nvPr/>
        </p:nvGraphicFramePr>
        <p:xfrm>
          <a:off x="10274872" y="1254585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2" name="直接箭头连接符 58"/>
          <p:cNvCxnSpPr/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42"/>
          <p:cNvCxnSpPr/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897505" y="1193800"/>
            <a:ext cx="251396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配置</a:t>
            </a:r>
            <a:r>
              <a:rPr lang="en-US" altLang="zh-CN" sz="1200" dirty="0">
                <a:sym typeface="+mn-ea"/>
              </a:rPr>
              <a:t>置存储密码时使用的哈希算法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23300" y="1514475"/>
            <a:ext cx="150685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加载密码存储算法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7830" y="2243455"/>
            <a:ext cx="319786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使用哈希算法，计算密码哈希，存至系统表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2905" y="2992120"/>
            <a:ext cx="354393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配置身份认证策略 </a:t>
            </a:r>
            <a:r>
              <a:rPr lang="en-US" altLang="zh-CN" sz="1200" dirty="0">
                <a:sym typeface="+mn-ea"/>
              </a:rPr>
              <a:t>[IP</a:t>
            </a:r>
            <a:r>
              <a:rPr lang="zh-CN" altLang="en-US" sz="1200" dirty="0">
                <a:sym typeface="+mn-ea"/>
              </a:rPr>
              <a:t>段</a:t>
            </a:r>
            <a:r>
              <a:rPr lang="en-US" altLang="zh-CN" sz="1200" dirty="0">
                <a:sym typeface="+mn-ea"/>
              </a:rPr>
              <a:t>] </a:t>
            </a:r>
            <a:r>
              <a:rPr lang="zh-CN" altLang="en-US" sz="1200" dirty="0">
                <a:sym typeface="+mn-ea"/>
              </a:rPr>
              <a:t> </a:t>
            </a:r>
            <a:r>
              <a:rPr lang="en-US" altLang="zh-CN" sz="1200" dirty="0">
                <a:sym typeface="+mn-ea"/>
              </a:rPr>
              <a:t>[</a:t>
            </a:r>
            <a:r>
              <a:rPr lang="zh-CN" altLang="en-US" sz="1200" dirty="0">
                <a:sym typeface="+mn-ea"/>
              </a:rPr>
              <a:t>哈希算法</a:t>
            </a:r>
            <a:r>
              <a:rPr lang="en-US" altLang="zh-CN" sz="1200" dirty="0">
                <a:sym typeface="+mn-ea"/>
              </a:rPr>
              <a:t>]</a:t>
            </a:r>
            <a:r>
              <a:rPr lang="zh-CN" altLang="en-US" sz="1200" dirty="0">
                <a:sym typeface="+mn-ea"/>
              </a:rPr>
              <a:t>，重启数据库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51395" y="3380740"/>
            <a:ext cx="265112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加载身份认证策略 </a:t>
            </a:r>
            <a:r>
              <a:rPr lang="en-US" altLang="zh-CN" sz="1200" dirty="0">
                <a:sym typeface="+mn-ea"/>
              </a:rPr>
              <a:t>[IP</a:t>
            </a:r>
            <a:r>
              <a:rPr lang="zh-CN" altLang="en-US" sz="1200" dirty="0">
                <a:sym typeface="+mn-ea"/>
              </a:rPr>
              <a:t>段</a:t>
            </a:r>
            <a:r>
              <a:rPr lang="en-US" altLang="zh-CN" sz="1200" dirty="0">
                <a:sym typeface="+mn-ea"/>
              </a:rPr>
              <a:t>] </a:t>
            </a:r>
            <a:r>
              <a:rPr lang="zh-CN" altLang="en-US" sz="1200" dirty="0">
                <a:sym typeface="+mn-ea"/>
              </a:rPr>
              <a:t> </a:t>
            </a:r>
            <a:r>
              <a:rPr lang="en-US" altLang="zh-CN" sz="1200" dirty="0">
                <a:sym typeface="+mn-ea"/>
              </a:rPr>
              <a:t>[</a:t>
            </a:r>
            <a:r>
              <a:rPr lang="zh-CN" altLang="en-US" sz="1200" dirty="0">
                <a:sym typeface="+mn-ea"/>
              </a:rPr>
              <a:t>哈希算法</a:t>
            </a:r>
            <a:r>
              <a:rPr lang="en-US" altLang="zh-CN" sz="1200" dirty="0">
                <a:sym typeface="+mn-ea"/>
              </a:rPr>
              <a:t>]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82460" y="4196715"/>
            <a:ext cx="265112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根据</a:t>
            </a:r>
            <a:r>
              <a:rPr lang="en-US" altLang="zh-CN" sz="1200" dirty="0">
                <a:sym typeface="+mn-ea"/>
              </a:rPr>
              <a:t>[IP</a:t>
            </a:r>
            <a:r>
              <a:rPr lang="zh-CN" altLang="en-US" sz="1200" dirty="0">
                <a:sym typeface="+mn-ea"/>
              </a:rPr>
              <a:t>段</a:t>
            </a:r>
            <a:r>
              <a:rPr lang="en-US" altLang="zh-CN" sz="1200" dirty="0">
                <a:sym typeface="+mn-ea"/>
              </a:rPr>
              <a:t>]</a:t>
            </a:r>
            <a:r>
              <a:rPr lang="zh-CN" altLang="en-US" sz="1200" dirty="0">
                <a:sym typeface="+mn-ea"/>
              </a:rPr>
              <a:t>，选择密码的</a:t>
            </a:r>
            <a:r>
              <a:rPr lang="en-US" altLang="zh-CN" sz="1200" dirty="0">
                <a:sym typeface="+mn-ea"/>
              </a:rPr>
              <a:t> </a:t>
            </a:r>
            <a:r>
              <a:rPr lang="zh-CN" altLang="en-US" sz="1200" dirty="0">
                <a:sym typeface="+mn-ea"/>
              </a:rPr>
              <a:t> </a:t>
            </a:r>
            <a:r>
              <a:rPr lang="en-US" altLang="zh-CN" sz="1200" dirty="0">
                <a:sym typeface="+mn-ea"/>
              </a:rPr>
              <a:t>[</a:t>
            </a:r>
            <a:r>
              <a:rPr lang="zh-CN" altLang="en-US" sz="1200" dirty="0">
                <a:sym typeface="+mn-ea"/>
              </a:rPr>
              <a:t>哈希算法</a:t>
            </a:r>
            <a:r>
              <a:rPr lang="en-US" altLang="zh-CN" sz="1200" dirty="0">
                <a:sym typeface="+mn-ea"/>
              </a:rPr>
              <a:t>]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26330" y="4322445"/>
            <a:ext cx="179324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发送密码的</a:t>
            </a:r>
            <a:r>
              <a:rPr lang="en-US" altLang="zh-CN" sz="1200" dirty="0">
                <a:sym typeface="+mn-ea"/>
              </a:rPr>
              <a:t> </a:t>
            </a:r>
            <a:r>
              <a:rPr lang="zh-CN" altLang="en-US" sz="1200" dirty="0">
                <a:sym typeface="+mn-ea"/>
              </a:rPr>
              <a:t> </a:t>
            </a:r>
            <a:r>
              <a:rPr lang="en-US" altLang="zh-CN" sz="1200" dirty="0">
                <a:sym typeface="+mn-ea"/>
              </a:rPr>
              <a:t>[</a:t>
            </a:r>
            <a:r>
              <a:rPr lang="zh-CN" altLang="en-US" sz="1200" dirty="0">
                <a:sym typeface="+mn-ea"/>
              </a:rPr>
              <a:t>哈希算法</a:t>
            </a:r>
            <a:r>
              <a:rPr lang="en-US" altLang="zh-CN" sz="1200" dirty="0">
                <a:sym typeface="+mn-ea"/>
              </a:rPr>
              <a:t>]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94175" y="4719955"/>
            <a:ext cx="261112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根据哈希算法，计算</a:t>
            </a:r>
            <a:r>
              <a:rPr lang="en-US" altLang="zh-CN" sz="1200" dirty="0">
                <a:sym typeface="+mn-ea"/>
              </a:rPr>
              <a:t>hash[pass@123]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7830" y="5135880"/>
            <a:ext cx="350710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从系统表读取</a:t>
            </a:r>
            <a:r>
              <a:rPr lang="en-US" altLang="zh-CN" sz="1200" dirty="0">
                <a:sym typeface="+mn-ea"/>
              </a:rPr>
              <a:t>user1</a:t>
            </a:r>
            <a:r>
              <a:rPr lang="zh-CN" altLang="en-US" sz="1200" dirty="0">
                <a:sym typeface="+mn-ea"/>
              </a:rPr>
              <a:t>的密码哈希 </a:t>
            </a:r>
            <a:r>
              <a:rPr lang="en-US" altLang="zh-CN" sz="1200" dirty="0">
                <a:sym typeface="+mn-ea"/>
              </a:rPr>
              <a:t>hash[pass@123]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82460" y="5534660"/>
            <a:ext cx="186309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判断密码的哈希是否相等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51755" y="5816600"/>
            <a:ext cx="159385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ym typeface="+mn-ea"/>
              </a:rPr>
              <a:t>身份认证成功或失败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0860" y="5077460"/>
            <a:ext cx="64770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系统表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690860" y="2073910"/>
            <a:ext cx="64770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系统表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6"/>
          <p:cNvCxnSpPr/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28"/>
          <p:cNvGraphicFramePr>
            <a:graphicFrameLocks noGrp="1"/>
          </p:cNvGraphicFramePr>
          <p:nvPr/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/>
                <a:gridCol w="417193"/>
                <a:gridCol w="72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直接箭头连接符 42"/>
          <p:cNvCxnSpPr/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/>
          <p:cNvCxnSpPr/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/>
          <p:cNvCxnSpPr/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/>
          <p:cNvGraphicFramePr>
            <a:graphicFrameLocks noGrp="1"/>
          </p:cNvGraphicFramePr>
          <p:nvPr/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/>
                <a:gridCol w="721038"/>
                <a:gridCol w="67131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表格 28"/>
          <p:cNvGraphicFramePr>
            <a:graphicFrameLocks noGrp="1"/>
          </p:cNvGraphicFramePr>
          <p:nvPr/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/>
                <a:gridCol w="417193"/>
                <a:gridCol w="72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/>
          <p:cNvGraphicFramePr>
            <a:graphicFrameLocks noGrp="1"/>
          </p:cNvGraphicFramePr>
          <p:nvPr/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/>
                <a:gridCol w="718522"/>
                <a:gridCol w="6689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/>
          <p:cNvCxnSpPr/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/>
          <p:cNvGraphicFramePr>
            <a:graphicFrameLocks noGrp="1"/>
          </p:cNvGraphicFramePr>
          <p:nvPr/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/>
                <a:gridCol w="417193"/>
                <a:gridCol w="72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/>
          <p:cNvGraphicFramePr>
            <a:graphicFrameLocks noGrp="1"/>
          </p:cNvGraphicFramePr>
          <p:nvPr/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/>
                <a:gridCol w="718522"/>
                <a:gridCol w="6689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/>
          <p:cNvCxnSpPr/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/>
          <p:cNvCxnSpPr/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/>
          <p:cNvCxnSpPr/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/>
          <p:cNvCxnSpPr/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/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/>
          <p:cNvGraphicFramePr>
            <a:graphicFrameLocks noGrp="1"/>
          </p:cNvGraphicFramePr>
          <p:nvPr/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/>
                <a:gridCol w="81464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/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右箭头 11"/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/>
          <p:cNvGraphicFramePr>
            <a:graphicFrameLocks noGrp="1"/>
          </p:cNvGraphicFramePr>
          <p:nvPr/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/>
                <a:gridCol w="79682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/>
          <p:cNvGraphicFramePr>
            <a:graphicFrameLocks noGrp="1"/>
          </p:cNvGraphicFramePr>
          <p:nvPr/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/>
                <a:gridCol w="6420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/>
                <a:gridCol w="2118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/>
                <a:gridCol w="2118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/>
                <a:gridCol w="79682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/>
          <p:cNvGraphicFramePr>
            <a:graphicFrameLocks noGrp="1"/>
          </p:cNvGraphicFramePr>
          <p:nvPr/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/>
                <a:gridCol w="6420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/>
                <a:gridCol w="2118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/>
          <p:cNvGraphicFramePr>
            <a:graphicFrameLocks noGrp="1"/>
          </p:cNvGraphicFramePr>
          <p:nvPr/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/>
                <a:gridCol w="101434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/>
          <p:cNvCxnSpPr/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/>
          <p:cNvCxnSpPr/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/>
          <p:cNvCxnSpPr/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cxnSp>
        <p:nvCxnSpPr>
          <p:cNvPr id="47" name="直接箭头连接符 28"/>
          <p:cNvCxnSpPr/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/>
          <p:cNvCxnSpPr/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/>
          <p:cNvCxnSpPr/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/>
          <p:cNvCxnSpPr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/>
          <p:cNvCxnSpPr/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/>
          <p:cNvCxnSpPr/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/>
          <p:cNvCxnSpPr/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/>
          <p:cNvCxnSpPr/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/>
          <p:cNvCxnSpPr/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/>
          <p:cNvCxnSpPr/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/>
          <p:cNvCxnSpPr/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/>
                <a:gridCol w="914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28"/>
          <p:cNvGraphicFramePr>
            <a:graphicFrameLocks noGrp="1"/>
          </p:cNvGraphicFramePr>
          <p:nvPr/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/>
                <a:gridCol w="7429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/>
          <p:cNvGraphicFramePr>
            <a:graphicFrameLocks noGrp="1"/>
          </p:cNvGraphicFramePr>
          <p:nvPr/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/>
                <a:gridCol w="48170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28"/>
          <p:cNvGraphicFramePr>
            <a:graphicFrameLocks noGrp="1"/>
          </p:cNvGraphicFramePr>
          <p:nvPr/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/>
                <a:gridCol w="101434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箭头连接符 28"/>
          <p:cNvCxnSpPr/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/>
          <p:cNvCxnSpPr/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/>
          <p:cNvCxnSpPr/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/>
          <p:cNvCxnSpPr/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/>
          <p:cNvCxnSpPr/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/>
          <p:cNvCxnSpPr/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/>
          <p:cNvCxnSpPr/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/>
          <p:cNvCxnSpPr/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/>
          <p:cNvGraphicFramePr>
            <a:graphicFrameLocks noGrp="1"/>
          </p:cNvGraphicFramePr>
          <p:nvPr/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/>
                <a:gridCol w="7429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/>
          <p:cNvCxnSpPr/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/>
          <p:cNvCxnSpPr/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/>
          <p:cNvCxnSpPr/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/>
          <p:cNvCxnSpPr/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/>
                <a:gridCol w="4424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/>
                <a:gridCol w="3458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箭头连接符 28"/>
          <p:cNvCxnSpPr/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/>
          <p:cNvCxnSpPr/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/>
          <p:cNvCxnSpPr/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/>
          <p:cNvCxnSpPr/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/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/>
                <a:gridCol w="7772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28"/>
          <p:cNvGraphicFramePr>
            <a:graphicFrameLocks noGrp="1"/>
          </p:cNvGraphicFramePr>
          <p:nvPr/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/>
                <a:gridCol w="94342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sp>
        <p:nvSpPr>
          <p:cNvPr id="7" name="矩形 6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/>
          <p:cNvGraphicFramePr>
            <a:graphicFrameLocks noGrp="1"/>
          </p:cNvGraphicFramePr>
          <p:nvPr/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/>
                <a:gridCol w="8834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/>
                <a:gridCol w="39028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InsertStmt</a:t>
            </a:r>
            <a:endParaRPr lang="en-GB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/>
                <a:gridCol w="22708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ResTarget</a:t>
            </a:r>
            <a:endParaRPr lang="en-GB" altLang="zh-CN" sz="12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/>
                <a:gridCol w="56007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/>
                <a:gridCol w="56007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/>
                <a:gridCol w="26182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/>
          <p:cNvCxnSpPr/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/>
          <p:cNvCxnSpPr/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/>
          <p:cNvCxnSpPr/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/>
          <p:cNvCxnSpPr/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/>
          <p:cNvCxnSpPr/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/>
          <p:cNvCxnSpPr/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/>
          <p:cNvCxnSpPr/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/>
          <p:cNvCxnSpPr/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/>
          <p:cNvCxnSpPr/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/>
          <p:cNvCxnSpPr/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/>
          <p:cNvCxnSpPr/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ResTarget</a:t>
            </a:r>
            <a:endParaRPr lang="en-GB" altLang="zh-CN" sz="1200"/>
          </a:p>
        </p:txBody>
      </p:sp>
      <p:cxnSp>
        <p:nvCxnSpPr>
          <p:cNvPr id="87" name="直接箭头连接符 28"/>
          <p:cNvCxnSpPr/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/>
                <a:gridCol w="8686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/>
          <p:cNvCxnSpPr/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/>
          <p:cNvCxnSpPr/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/>
          <p:cNvGraphicFramePr>
            <a:graphicFrameLocks noGrp="1"/>
          </p:cNvGraphicFramePr>
          <p:nvPr/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/>
                <a:gridCol w="94342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/>
          <p:cNvGraphicFramePr>
            <a:graphicFrameLocks noGrp="1"/>
          </p:cNvGraphicFramePr>
          <p:nvPr/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/>
                <a:gridCol w="48170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箭头连接符 28"/>
          <p:cNvCxnSpPr/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/>
          <p:cNvCxnSpPr/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/>
          <p:cNvCxnSpPr/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/>
          <p:cNvCxnSpPr/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/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/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/>
                <a:gridCol w="4424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/>
                <a:gridCol w="3458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接箭头连接符 28"/>
          <p:cNvCxnSpPr/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/>
          <p:cNvCxnSpPr/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/>
          <p:cNvCxnSpPr/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/>
          <p:cNvCxnSpPr/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/>
          <p:cNvCxnSpPr/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/>
          <p:cNvCxnSpPr/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/>
          <p:cNvCxnSpPr/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/>
          <p:cNvCxnSpPr/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cdcb75e-c9ad-47bc-a1a0-e823c45dc108"/>
  <p:tag name="COMMONDATA" val="eyJoZGlkIjoiOGY1MzhkNGZjOGNiNTU1ZGVkYzZjOTU2Njk1MmZhMz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11425</Words>
  <Application>WPS 演示</Application>
  <PresentationFormat>宽屏</PresentationFormat>
  <Paragraphs>3168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Consolas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shenk</cp:lastModifiedBy>
  <cp:revision>73</cp:revision>
  <dcterms:created xsi:type="dcterms:W3CDTF">2024-05-03T08:49:00Z</dcterms:created>
  <dcterms:modified xsi:type="dcterms:W3CDTF">2025-01-25T13:28:17Z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2DDD0D390EC24A1A8DAF98D9055B9F68</vt:lpwstr>
  </property>
  <property fmtid="{D5CDD505-2E9C-101B-9397-08002B2CF9AE}" pid="3" name="KSOProductBuildVer">
    <vt:lpwstr>2052-11.1.0.12165</vt:lpwstr>
  </property>
</Properties>
</file>