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95" r:id="rId6"/>
    <p:sldId id="291" r:id="rId7"/>
    <p:sldId id="290" r:id="rId8"/>
    <p:sldId id="292" r:id="rId9"/>
    <p:sldId id="289" r:id="rId10"/>
    <p:sldId id="288" r:id="rId11"/>
    <p:sldId id="279" r:id="rId12"/>
    <p:sldId id="278" r:id="rId13"/>
    <p:sldId id="276" r:id="rId14"/>
    <p:sldId id="280" r:id="rId15"/>
    <p:sldId id="281" r:id="rId16"/>
    <p:sldId id="286" r:id="rId17"/>
    <p:sldId id="282" r:id="rId18"/>
    <p:sldId id="287" r:id="rId19"/>
    <p:sldId id="283" r:id="rId20"/>
    <p:sldId id="284" r:id="rId21"/>
    <p:sldId id="285" r:id="rId22"/>
    <p:sldId id="275" r:id="rId23"/>
    <p:sldId id="257" r:id="rId24"/>
    <p:sldId id="293" r:id="rId25"/>
    <p:sldId id="294" r:id="rId26"/>
    <p:sldId id="265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6" r:id="rId35"/>
    <p:sldId id="268" r:id="rId36"/>
    <p:sldId id="269" r:id="rId37"/>
    <p:sldId id="267" r:id="rId38"/>
    <p:sldId id="270" r:id="rId39"/>
    <p:sldId id="27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  <a:srgbClr val="FEC3BE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6" y="157302"/>
            <a:ext cx="3152631" cy="1344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5" y="288100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网关加密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2828</Words>
  <Application>Microsoft Office PowerPoint</Application>
  <PresentationFormat>宽屏</PresentationFormat>
  <Paragraphs>1125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56</cp:revision>
  <dcterms:created xsi:type="dcterms:W3CDTF">2024-05-03T08:49:27Z</dcterms:created>
  <dcterms:modified xsi:type="dcterms:W3CDTF">2024-07-16T16:21:29Z</dcterms:modified>
</cp:coreProperties>
</file>