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95" r:id="rId6"/>
    <p:sldId id="291" r:id="rId7"/>
    <p:sldId id="290" r:id="rId8"/>
    <p:sldId id="292" r:id="rId9"/>
    <p:sldId id="298" r:id="rId10"/>
    <p:sldId id="289" r:id="rId11"/>
    <p:sldId id="288" r:id="rId12"/>
    <p:sldId id="279" r:id="rId13"/>
    <p:sldId id="278" r:id="rId14"/>
    <p:sldId id="276" r:id="rId15"/>
    <p:sldId id="280" r:id="rId16"/>
    <p:sldId id="281" r:id="rId17"/>
    <p:sldId id="286" r:id="rId18"/>
    <p:sldId id="282" r:id="rId19"/>
    <p:sldId id="287" r:id="rId20"/>
    <p:sldId id="283" r:id="rId21"/>
    <p:sldId id="284" r:id="rId22"/>
    <p:sldId id="285" r:id="rId23"/>
    <p:sldId id="275" r:id="rId24"/>
    <p:sldId id="257" r:id="rId25"/>
    <p:sldId id="293" r:id="rId26"/>
    <p:sldId id="296" r:id="rId27"/>
    <p:sldId id="294" r:id="rId28"/>
    <p:sldId id="297" r:id="rId29"/>
    <p:sldId id="265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6" r:id="rId38"/>
    <p:sldId id="268" r:id="rId39"/>
    <p:sldId id="269" r:id="rId40"/>
    <p:sldId id="267" r:id="rId41"/>
    <p:sldId id="270" r:id="rId42"/>
    <p:sldId id="27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257"/>
            <p14:sldId id="293"/>
            <p14:sldId id="296"/>
            <p14:sldId id="294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94660"/>
  </p:normalViewPr>
  <p:slideViewPr>
    <p:cSldViewPr snapToGrid="0">
      <p:cViewPr>
        <p:scale>
          <a:sx n="132" d="100"/>
          <a:sy n="13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7" y="130798"/>
            <a:ext cx="3152631" cy="1397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5400809" y="1519719"/>
            <a:ext cx="3152631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5400808" y="4607456"/>
            <a:ext cx="3152632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5707294" y="3435288"/>
            <a:ext cx="255275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5707121" y="2402103"/>
            <a:ext cx="255275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5840492" y="1972086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5939856" y="1800543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5913018" y="1744759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5913017" y="259016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939856" y="2098810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5439954" y="31310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5643875" y="31310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5847796" y="31282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6051717" y="31252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6255638" y="31252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6431061" y="31252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5589862" y="2781005"/>
            <a:ext cx="266173" cy="4338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5913016" y="2809043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5691823" y="2882966"/>
            <a:ext cx="266173" cy="22989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5795147" y="2983562"/>
            <a:ext cx="263444" cy="2597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5898625" y="2906057"/>
            <a:ext cx="260409" cy="17794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6000586" y="2804097"/>
            <a:ext cx="260409" cy="38186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6088297" y="2716385"/>
            <a:ext cx="260409" cy="55729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2509247" y="10781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52975"/>
              </p:ext>
            </p:extLst>
          </p:nvPr>
        </p:nvGraphicFramePr>
        <p:xfrm>
          <a:off x="1312632" y="2695988"/>
          <a:ext cx="8378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88359"/>
              </p:ext>
            </p:extLst>
          </p:nvPr>
        </p:nvGraphicFramePr>
        <p:xfrm>
          <a:off x="2383258" y="26959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191"/>
              </p:ext>
            </p:extLst>
          </p:nvPr>
        </p:nvGraphicFramePr>
        <p:xfrm>
          <a:off x="1451204" y="4241378"/>
          <a:ext cx="16353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32189"/>
              </p:ext>
            </p:extLst>
          </p:nvPr>
        </p:nvGraphicFramePr>
        <p:xfrm>
          <a:off x="3305772" y="4227909"/>
          <a:ext cx="176385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37430"/>
              </p:ext>
            </p:extLst>
          </p:nvPr>
        </p:nvGraphicFramePr>
        <p:xfrm>
          <a:off x="1451204" y="3456466"/>
          <a:ext cx="139863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45184"/>
              </p:ext>
            </p:extLst>
          </p:nvPr>
        </p:nvGraphicFramePr>
        <p:xfrm>
          <a:off x="2116680" y="49538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2625"/>
              </p:ext>
            </p:extLst>
          </p:nvPr>
        </p:nvGraphicFramePr>
        <p:xfrm>
          <a:off x="3559135" y="49538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8310"/>
              </p:ext>
            </p:extLst>
          </p:nvPr>
        </p:nvGraphicFramePr>
        <p:xfrm>
          <a:off x="3372355" y="2699679"/>
          <a:ext cx="92551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5924555" y="3472356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5913016" y="3922107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57917"/>
              </p:ext>
            </p:extLst>
          </p:nvPr>
        </p:nvGraphicFramePr>
        <p:xfrm>
          <a:off x="3251379" y="34505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6631086" y="31182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5750105" y="4190784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6008341" y="41918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6191805" y="2612878"/>
            <a:ext cx="253418" cy="7573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5771578" y="4022505"/>
            <a:ext cx="212893" cy="1236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5918377" y="3999369"/>
            <a:ext cx="213916" cy="17095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5439954" y="4119678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5466792" y="414059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5489807" y="418304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5645301" y="3888484"/>
            <a:ext cx="205149" cy="38396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7900567" y="2576077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7927406" y="2148824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7900567" y="1752086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7824932" y="20143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7927406" y="1807870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31BBC35D-9867-8A6B-B494-396B108D87D3}"/>
              </a:ext>
            </a:extLst>
          </p:cNvPr>
          <p:cNvSpPr/>
          <p:nvPr/>
        </p:nvSpPr>
        <p:spPr>
          <a:xfrm>
            <a:off x="8144407" y="3060028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9586292" y="180136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9586292" y="20522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9586291" y="230980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604115" y="351804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604114" y="3798923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7835694" y="298409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9604114" y="419687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9604113" y="44603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1316432" y="23770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2229598" y="23827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3311155" y="23613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451204" y="31885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3212325" y="3194362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1526338" y="39726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3480653" y="39607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3565809" y="46528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2123354" y="46828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9576233" y="294595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9586290" y="1392623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850311" y="1772613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850311" y="207321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887043" y="34261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880810" y="3740342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850310" y="234448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9566318" y="258201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9895146" y="4120888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9880810" y="4397887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2957993" y="7890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8198086" y="88802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2152"/>
              </p:ext>
            </p:extLst>
          </p:nvPr>
        </p:nvGraphicFramePr>
        <p:xfrm>
          <a:off x="8363204" y="1210844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sp>
        <p:nvSpPr>
          <p:cNvPr id="151" name="椭圆 150">
            <a:extLst>
              <a:ext uri="{FF2B5EF4-FFF2-40B4-BE49-F238E27FC236}">
                <a16:creationId xmlns:a16="http://schemas.microsoft.com/office/drawing/2014/main" id="{7C36E7F5-FB61-714A-62C4-7780FDFF9D90}"/>
              </a:ext>
            </a:extLst>
          </p:cNvPr>
          <p:cNvSpPr/>
          <p:nvPr/>
        </p:nvSpPr>
        <p:spPr>
          <a:xfrm>
            <a:off x="5827023" y="457093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5621401" y="3142362"/>
            <a:ext cx="214632" cy="4453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5723362" y="3244323"/>
            <a:ext cx="214632" cy="2414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5823958" y="3344918"/>
            <a:ext cx="217361" cy="3751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5924401" y="3278954"/>
            <a:ext cx="220396" cy="16640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6012788" y="3171588"/>
            <a:ext cx="228565" cy="38930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6114073" y="3089282"/>
            <a:ext cx="220396" cy="54575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6210591" y="2985774"/>
            <a:ext cx="227387" cy="7457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1" idx="0"/>
          </p:cNvCxnSpPr>
          <p:nvPr/>
        </p:nvCxnSpPr>
        <p:spPr>
          <a:xfrm rot="16200000" flipH="1">
            <a:off x="5578166" y="4295235"/>
            <a:ext cx="253424" cy="29797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1" idx="0"/>
          </p:cNvCxnSpPr>
          <p:nvPr/>
        </p:nvCxnSpPr>
        <p:spPr>
          <a:xfrm rot="16200000" flipH="1">
            <a:off x="5708315" y="4425384"/>
            <a:ext cx="253424" cy="3767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1" idx="0"/>
          </p:cNvCxnSpPr>
          <p:nvPr/>
        </p:nvCxnSpPr>
        <p:spPr>
          <a:xfrm rot="5400000">
            <a:off x="5860011" y="4320127"/>
            <a:ext cx="244657" cy="25695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FAA1E-86D3-EF40-A842-0829C67401AB}"/>
              </a:ext>
            </a:extLst>
          </p:cNvPr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AEC7C030-FDC3-E247-B820-82AA0E47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458"/>
              </p:ext>
            </p:extLst>
          </p:nvPr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>
                  <a:extLst>
                    <a:ext uri="{9D8B030D-6E8A-4147-A177-3AD203B41FA5}">
                      <a16:colId xmlns:a16="http://schemas.microsoft.com/office/drawing/2014/main" val="586770099"/>
                    </a:ext>
                  </a:extLst>
                </a:gridCol>
                <a:gridCol w="414215">
                  <a:extLst>
                    <a:ext uri="{9D8B030D-6E8A-4147-A177-3AD203B41FA5}">
                      <a16:colId xmlns:a16="http://schemas.microsoft.com/office/drawing/2014/main" val="19651879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70523">
                  <a:extLst>
                    <a:ext uri="{9D8B030D-6E8A-4147-A177-3AD203B41FA5}">
                      <a16:colId xmlns:a16="http://schemas.microsoft.com/office/drawing/2014/main" val="215834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0423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01571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37686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3723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708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4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6144"/>
                  </a:ext>
                </a:extLst>
              </a:tr>
            </a:tbl>
          </a:graphicData>
        </a:graphic>
      </p:graphicFrame>
      <p:cxnSp>
        <p:nvCxnSpPr>
          <p:cNvPr id="5" name="直接箭头连接符 28">
            <a:extLst>
              <a:ext uri="{FF2B5EF4-FFF2-40B4-BE49-F238E27FC236}">
                <a16:creationId xmlns:a16="http://schemas.microsoft.com/office/drawing/2014/main" id="{2204333A-B620-A743-A280-41D3EEFBFEE9}"/>
              </a:ext>
            </a:extLst>
          </p:cNvPr>
          <p:cNvCxnSpPr>
            <a:cxnSpLocks/>
          </p:cNvCxnSpPr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5D6F01B4-A1F5-9F4B-9A2B-7E54ECF23285}"/>
              </a:ext>
            </a:extLst>
          </p:cNvPr>
          <p:cNvCxnSpPr>
            <a:cxnSpLocks/>
          </p:cNvCxnSpPr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A40BBE-C146-734A-A352-5B96F3D39FB0}"/>
              </a:ext>
            </a:extLst>
          </p:cNvPr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73351-D692-D64B-BF0F-892F47EC8EBA}"/>
              </a:ext>
            </a:extLst>
          </p:cNvPr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98AB0E-3CA8-AF4A-A838-2445F6E5233F}"/>
              </a:ext>
            </a:extLst>
          </p:cNvPr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EFCF3-8D85-BA41-92E7-81245599848D}"/>
              </a:ext>
            </a:extLst>
          </p:cNvPr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A4458C-366E-5345-8740-BF5DC541ECDA}"/>
              </a:ext>
            </a:extLst>
          </p:cNvPr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8D2E45-4E8A-2347-8357-4F4BF2980232}"/>
              </a:ext>
            </a:extLst>
          </p:cNvPr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7BDCD4-15C9-3840-8D60-29AD53C71DBB}"/>
              </a:ext>
            </a:extLst>
          </p:cNvPr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3211</Words>
  <Application>Microsoft Macintosh PowerPoint</Application>
  <PresentationFormat>宽屏</PresentationFormat>
  <Paragraphs>1263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59</cp:revision>
  <dcterms:created xsi:type="dcterms:W3CDTF">2024-05-03T08:49:27Z</dcterms:created>
  <dcterms:modified xsi:type="dcterms:W3CDTF">2024-07-18T05:34:33Z</dcterms:modified>
</cp:coreProperties>
</file>