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78D"/>
    <a:srgbClr val="F8CBAD"/>
    <a:srgbClr val="FFFFFF"/>
    <a:srgbClr val="E6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2" autoAdjust="0"/>
    <p:restoredTop sz="94660"/>
  </p:normalViewPr>
  <p:slideViewPr>
    <p:cSldViewPr snapToGrid="0">
      <p:cViewPr>
        <p:scale>
          <a:sx n="127" d="100"/>
          <a:sy n="127" d="100"/>
        </p:scale>
        <p:origin x="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87CBD-782B-46A0-9411-060900FB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C26E4-B25F-4DA1-95F0-614310E0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671D-ED2F-49DC-B132-577E8683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E956F-2253-4F23-A55D-8EEFF9F8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D110-2A4F-466F-8CA0-FF221CD8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862A-18A9-4598-80BC-AD03AAF9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F1980-9762-4D80-BF64-F56AB316A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A225C-1B85-48D6-AEA4-5E47CA84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4B440-B0A8-4CA8-8BF7-5F6335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963BE-E1D3-4D38-9E86-8FF942A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7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DA037-F70E-4C36-A270-FF5A39B89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144ED-6E2D-4622-8299-4343FB34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1BA0-ECAF-40E7-BF35-D03C8633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54315-C0D1-438A-9F2A-A43488DD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D88C-D9B2-4B58-88A6-E4F28E64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B8EF-133E-49BD-B7AF-E21F314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67635-FD76-4A1E-BA58-3E6CA63D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D1E8-C82B-4AB2-B22A-A023F1B4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A6138-858D-4D9C-9766-FFAD85D6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A056F-8881-48B9-9545-5BE98E63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BC04F-A863-481A-A05A-4ECBACFE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83D69-88C9-44A8-8756-8FE2D385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8BA61-19F7-44D5-BEF6-2CF16A39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45ED-0C82-4B0D-9C8B-E9A639B6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5F41F-FA26-430F-974E-4FD86EE6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B08E-E24D-476B-9E86-DA5DA544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FC0F-29E8-441A-80F3-5D7D6F16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697D5-037D-4F4B-99E7-B9F98ABF0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3B2D2-54C2-4D23-86EB-547E695C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21858-0F0C-4C42-AEE2-1F9C3C8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BC7C9-B008-414C-B450-A5837E74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0580-C13A-4D1C-901C-5039840E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100B1-7EB2-4490-94B6-C0455753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7082B-4053-4CA3-B961-CF2CF89F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42887-37E5-47FD-9131-0C10B4552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AAA21E-7B3C-4F60-92DB-DC88D141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117EA-1FA9-40A4-8E1A-DD31F040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02FF2D-DA35-4937-823C-CE3AE2B8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11718C-AFB8-4F3C-8784-53510B3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669F3-C69B-46DD-A5BD-C5C73110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4A296-FD6A-42CC-A1E0-D22AFAC1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E341A4-5D38-42DF-B441-F1C27CE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D00F8-9D50-49FB-9E8C-D5F6EC11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3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F7430-0AEC-44F1-B67E-6A79F11F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AAFDEA-8CE0-4169-8610-7BB1159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3C774-DBED-4856-80CC-E54A2B22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2A277-6C47-4D63-81CC-1719C28A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8C96-A070-4465-859A-34C28E55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79598-3932-4F7C-BC5B-190B1FF6D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477F6-70AF-48C7-9D44-C0A28E66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78DC2-47CB-4AF5-BAAF-3417F2AE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E0EC8-3675-43FB-93C8-893E26EA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39C3D-E682-4493-BC14-1477F01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D35A4-EEEB-4952-BD8A-E6CC50A07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CA16F-518C-434A-8807-2D8A9972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CA98A-1F98-4040-A268-BB1FF402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C1CC5-16BE-4958-8909-3AFDFF15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B5416-CA2E-4DD9-88D7-B3D91F5F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6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E7B45-A7C9-4B91-835D-AB068CCE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0AC12-5086-49E0-A4A8-D85465F2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5CC3E-2128-4730-A86D-BDDB8F28D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2E69-8A1C-4D30-9384-0C06167AD59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B1F09-1A62-4BDD-9AA1-E14180D3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EB4F0-8533-465D-852C-C5354807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27F65B-206E-D940-B2EB-71F64DE2ADC2}"/>
              </a:ext>
            </a:extLst>
          </p:cNvPr>
          <p:cNvSpPr/>
          <p:nvPr/>
        </p:nvSpPr>
        <p:spPr>
          <a:xfrm>
            <a:off x="3653051" y="2943511"/>
            <a:ext cx="5268036" cy="1382829"/>
          </a:xfrm>
          <a:prstGeom prst="rect">
            <a:avLst/>
          </a:prstGeom>
          <a:solidFill>
            <a:schemeClr val="bg1">
              <a:lumMod val="6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394102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08E6B2-E999-4035-909A-0212F485A488}"/>
              </a:ext>
            </a:extLst>
          </p:cNvPr>
          <p:cNvSpPr/>
          <p:nvPr/>
        </p:nvSpPr>
        <p:spPr>
          <a:xfrm>
            <a:off x="-1949" y="338598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0E48F8-164B-4391-9AD3-86169BE66357}"/>
              </a:ext>
            </a:extLst>
          </p:cNvPr>
          <p:cNvGrpSpPr/>
          <p:nvPr/>
        </p:nvGrpSpPr>
        <p:grpSpPr>
          <a:xfrm>
            <a:off x="3383884" y="369140"/>
            <a:ext cx="1809368" cy="262381"/>
            <a:chOff x="1096122" y="4886831"/>
            <a:chExt cx="1809368" cy="2623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3EAA91-1C2D-4248-A27B-A62C0A96AA06}"/>
                </a:ext>
              </a:extLst>
            </p:cNvPr>
            <p:cNvSpPr/>
            <p:nvPr/>
          </p:nvSpPr>
          <p:spPr>
            <a:xfrm>
              <a:off x="1096122" y="488683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A5819B-1548-4391-A464-594B779E9EB1}"/>
                </a:ext>
              </a:extLst>
            </p:cNvPr>
            <p:cNvSpPr/>
            <p:nvPr/>
          </p:nvSpPr>
          <p:spPr>
            <a:xfrm>
              <a:off x="1411639" y="488683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0217D9-B350-407D-BFAD-5A72E87951BB}"/>
                </a:ext>
              </a:extLst>
            </p:cNvPr>
            <p:cNvSpPr/>
            <p:nvPr/>
          </p:nvSpPr>
          <p:spPr>
            <a:xfrm>
              <a:off x="1785101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749F56-35D0-4BAE-A200-62DFC2AE4BBA}"/>
                </a:ext>
              </a:extLst>
            </p:cNvPr>
            <p:cNvSpPr/>
            <p:nvPr/>
          </p:nvSpPr>
          <p:spPr>
            <a:xfrm>
              <a:off x="2158564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7EA94C-9C7B-47E7-9B8C-2021FA54EF42}"/>
                </a:ext>
              </a:extLst>
            </p:cNvPr>
            <p:cNvSpPr/>
            <p:nvPr/>
          </p:nvSpPr>
          <p:spPr>
            <a:xfrm>
              <a:off x="2532028" y="488683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D73284-E642-4E85-A68B-0D66F1739C33}"/>
              </a:ext>
            </a:extLst>
          </p:cNvPr>
          <p:cNvGrpSpPr/>
          <p:nvPr/>
        </p:nvGrpSpPr>
        <p:grpSpPr>
          <a:xfrm>
            <a:off x="2300511" y="1211502"/>
            <a:ext cx="1809368" cy="262381"/>
            <a:chOff x="3494659" y="5122607"/>
            <a:chExt cx="1809368" cy="2623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9E7E28-7587-4D03-8985-DA50720C39A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44F437-643B-4D07-89EC-763EC89BBD19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90EDC3-C3FB-4B43-AAF0-17B896BA08F5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D5E86B-B873-4C52-82F3-2BB8C2B0F41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53BE28-920E-4A83-A4EE-568141902A52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4E9BA5-92F1-4652-82E3-938C32559358}"/>
              </a:ext>
            </a:extLst>
          </p:cNvPr>
          <p:cNvGrpSpPr/>
          <p:nvPr/>
        </p:nvGrpSpPr>
        <p:grpSpPr>
          <a:xfrm>
            <a:off x="4467257" y="1211502"/>
            <a:ext cx="1809368" cy="262381"/>
            <a:chOff x="3494659" y="5666791"/>
            <a:chExt cx="1809368" cy="26238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E4441C-5DA2-4937-8B35-49493BC2A3E6}"/>
                </a:ext>
              </a:extLst>
            </p:cNvPr>
            <p:cNvSpPr/>
            <p:nvPr/>
          </p:nvSpPr>
          <p:spPr>
            <a:xfrm>
              <a:off x="3494659" y="566679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06DBC8-043C-4C08-A3B4-8FB7C42423DC}"/>
                </a:ext>
              </a:extLst>
            </p:cNvPr>
            <p:cNvSpPr/>
            <p:nvPr/>
          </p:nvSpPr>
          <p:spPr>
            <a:xfrm>
              <a:off x="3810176" y="566679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EF3C81-64DB-45BF-9C2E-B69B60B1A97B}"/>
                </a:ext>
              </a:extLst>
            </p:cNvPr>
            <p:cNvSpPr/>
            <p:nvPr/>
          </p:nvSpPr>
          <p:spPr>
            <a:xfrm>
              <a:off x="4183638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3F0FDE-C604-451E-8ECA-B9070E6C6065}"/>
                </a:ext>
              </a:extLst>
            </p:cNvPr>
            <p:cNvSpPr/>
            <p:nvPr/>
          </p:nvSpPr>
          <p:spPr>
            <a:xfrm>
              <a:off x="4557101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3FF3D0-FA2D-44E7-B7DC-CDCC35E161A1}"/>
                </a:ext>
              </a:extLst>
            </p:cNvPr>
            <p:cNvSpPr/>
            <p:nvPr/>
          </p:nvSpPr>
          <p:spPr>
            <a:xfrm>
              <a:off x="4930565" y="566679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026DE6-EADA-44CC-9754-EFF827084FE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802760" y="631519"/>
            <a:ext cx="1083373" cy="5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9D8EB7-5C81-40A7-A952-A08D574F8D5F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259595" y="631516"/>
            <a:ext cx="709911" cy="5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87292B-6BA1-4002-AD43-870013F2124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109879" y="1342690"/>
            <a:ext cx="357378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5A0476-5C66-4047-8018-301F9EA52E05}"/>
              </a:ext>
            </a:extLst>
          </p:cNvPr>
          <p:cNvGrpSpPr/>
          <p:nvPr/>
        </p:nvGrpSpPr>
        <p:grpSpPr>
          <a:xfrm>
            <a:off x="709247" y="2304601"/>
            <a:ext cx="1809368" cy="262381"/>
            <a:chOff x="3494659" y="5122607"/>
            <a:chExt cx="1809368" cy="26238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9A20E52-6FBA-4EAA-8595-3FAF5F0A18AD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FEC078-1B80-4C6B-8D0A-A01D79FE414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2389317-3DC2-402C-8A4D-8932D9A9907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EDF6AD-5828-421E-904F-1C6EA0DEEDBF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87B55B7-0AFE-4D16-A920-C052A5F7D20D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43B77-76CE-40F3-A612-5FC88E1807DE}"/>
              </a:ext>
            </a:extLst>
          </p:cNvPr>
          <p:cNvSpPr txBox="1"/>
          <p:nvPr/>
        </p:nvSpPr>
        <p:spPr>
          <a:xfrm>
            <a:off x="161166" y="2320755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88669B-85BC-4452-95EA-406208171108}"/>
              </a:ext>
            </a:extLst>
          </p:cNvPr>
          <p:cNvSpPr txBox="1"/>
          <p:nvPr/>
        </p:nvSpPr>
        <p:spPr>
          <a:xfrm>
            <a:off x="426980" y="2613472"/>
            <a:ext cx="171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pgspc = PageGetFreeSpace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6E8EE52-3276-4991-81D4-77F823B0BC9C}"/>
              </a:ext>
            </a:extLst>
          </p:cNvPr>
          <p:cNvGrpSpPr/>
          <p:nvPr/>
        </p:nvGrpSpPr>
        <p:grpSpPr>
          <a:xfrm>
            <a:off x="3345668" y="1906958"/>
            <a:ext cx="1809368" cy="262381"/>
            <a:chOff x="3494659" y="5122607"/>
            <a:chExt cx="1809368" cy="26238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327C90-A58E-4AA5-921E-B58AC58E58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C931664-75C8-4125-AF49-10AB582928C9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EB6A208-3F7E-401D-AAAF-03B34C04CCBD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7BDCFD1-F7D5-4A5A-B510-4E758707BB0D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B68CB44-A16C-468B-AFA3-01205C07D074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0805174-4D4A-400A-8B58-E3ABC7947D4C}"/>
              </a:ext>
            </a:extLst>
          </p:cNvPr>
          <p:cNvSpPr txBox="1"/>
          <p:nvPr/>
        </p:nvSpPr>
        <p:spPr>
          <a:xfrm>
            <a:off x="3279449" y="2185051"/>
            <a:ext cx="171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if pgspc &lt; itupsz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opage = npage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npage = blnewpage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CAF0D39-AA1F-44EA-AD7A-E667F84CDD03}"/>
              </a:ext>
            </a:extLst>
          </p:cNvPr>
          <p:cNvGrpSpPr/>
          <p:nvPr/>
        </p:nvGrpSpPr>
        <p:grpSpPr>
          <a:xfrm>
            <a:off x="3345669" y="2863127"/>
            <a:ext cx="1809368" cy="262381"/>
            <a:chOff x="3494659" y="5122607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A2D8-433B-4E42-B943-54550E1EBCF5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6222BD8-1A5D-4CAE-BEB7-D222EF3A375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24B6506-1905-4A45-9597-7060213CDE8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B2DDF9D-70AB-487A-84AE-D137CFB69852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E2FA8F0-1153-4CE0-9769-E4834CC4C84A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444C0F0-F3AF-4803-BF16-06DF113A69BA}"/>
              </a:ext>
            </a:extLst>
          </p:cNvPr>
          <p:cNvGrpSpPr/>
          <p:nvPr/>
        </p:nvGrpSpPr>
        <p:grpSpPr>
          <a:xfrm>
            <a:off x="5901963" y="2863123"/>
            <a:ext cx="1809368" cy="262381"/>
            <a:chOff x="3494659" y="5122607"/>
            <a:chExt cx="1809368" cy="26238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A993D5-6DDD-4A42-BC7F-8C8D814B0477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189CE12-F63C-411C-84C4-71224A2036D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901FD00-F7FF-4728-B406-96E61E47C65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9A1D72-B327-4DCB-B4AA-9E4D1E79AFFB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33FA016-A014-4D05-B485-6AE06351D9E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50970F5E-8D17-4CAA-8414-D718BE9844D9}"/>
              </a:ext>
            </a:extLst>
          </p:cNvPr>
          <p:cNvSpPr txBox="1"/>
          <p:nvPr/>
        </p:nvSpPr>
        <p:spPr>
          <a:xfrm>
            <a:off x="2789313" y="1906958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3AEC93-B2E4-4300-B647-E2980D633234}"/>
              </a:ext>
            </a:extLst>
          </p:cNvPr>
          <p:cNvSpPr txBox="1"/>
          <p:nvPr/>
        </p:nvSpPr>
        <p:spPr>
          <a:xfrm>
            <a:off x="2779430" y="2859380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opage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B82105-CFDD-4C1A-B9EA-9F2D16FB95B4}"/>
              </a:ext>
            </a:extLst>
          </p:cNvPr>
          <p:cNvSpPr txBox="1"/>
          <p:nvPr/>
        </p:nvSpPr>
        <p:spPr>
          <a:xfrm>
            <a:off x="5353882" y="2868264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FEE45D7-198E-42C1-8D7C-DD2A4C49D14D}"/>
              </a:ext>
            </a:extLst>
          </p:cNvPr>
          <p:cNvSpPr txBox="1"/>
          <p:nvPr/>
        </p:nvSpPr>
        <p:spPr>
          <a:xfrm>
            <a:off x="3289571" y="3249580"/>
            <a:ext cx="19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ii = PageItemId(opage, last_off)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oitup = PageGetItem(opage, ii)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C12FD3C-7EE9-4D8C-969A-443F2EF76D2D}"/>
              </a:ext>
            </a:extLst>
          </p:cNvPr>
          <p:cNvSpPr txBox="1"/>
          <p:nvPr/>
        </p:nvSpPr>
        <p:spPr>
          <a:xfrm>
            <a:off x="5832459" y="3573430"/>
            <a:ext cx="1904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_bt_sortaddtup(npage, oitup)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3E1152F-BB24-40FA-A772-1E182646CF50}"/>
              </a:ext>
            </a:extLst>
          </p:cNvPr>
          <p:cNvSpPr txBox="1"/>
          <p:nvPr/>
        </p:nvSpPr>
        <p:spPr>
          <a:xfrm>
            <a:off x="3303397" y="4295256"/>
            <a:ext cx="19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*hii = *ii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ItemIdSetUnused(ii)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5382C7E-4D31-4A01-973D-A9F65A69FEB4}"/>
              </a:ext>
            </a:extLst>
          </p:cNvPr>
          <p:cNvGrpSpPr/>
          <p:nvPr/>
        </p:nvGrpSpPr>
        <p:grpSpPr>
          <a:xfrm>
            <a:off x="3317889" y="3956226"/>
            <a:ext cx="1809368" cy="262381"/>
            <a:chOff x="3494659" y="5122607"/>
            <a:chExt cx="1809368" cy="26238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5471ABA-5BFC-4846-B40D-C854CB2C63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3267855-3C96-4C90-B77E-C8D627A107CF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D7A6409-2693-4F7E-8B10-E9C0B29CDDCF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75E65B3-1CE8-441B-ADAA-7E9BF0889F8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37E997C-E3EF-415E-A406-98485D007209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9FF10B8-E7CE-4BD4-92BE-15B82F3A1410}"/>
              </a:ext>
            </a:extLst>
          </p:cNvPr>
          <p:cNvGrpSpPr/>
          <p:nvPr/>
        </p:nvGrpSpPr>
        <p:grpSpPr>
          <a:xfrm>
            <a:off x="3303397" y="5257163"/>
            <a:ext cx="1809368" cy="262381"/>
            <a:chOff x="3494659" y="5122607"/>
            <a:chExt cx="1809368" cy="2623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1DDEAE-BAB1-4E97-93CB-D876A118298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1DBB2C5-7820-442E-932B-56304A4EB21C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06332F4-3833-424C-8E13-F85AE8052B61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8AA7966-70CE-4A52-8EA8-EE340FF52875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AB9CF88-9C42-4845-B5C4-E7CF9DCAD354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FCB7EF-2917-464B-AA8E-E1DA3F4C0E7F}"/>
              </a:ext>
            </a:extLst>
          </p:cNvPr>
          <p:cNvGrpSpPr/>
          <p:nvPr/>
        </p:nvGrpSpPr>
        <p:grpSpPr>
          <a:xfrm>
            <a:off x="3317889" y="4707111"/>
            <a:ext cx="1809368" cy="262381"/>
            <a:chOff x="3494659" y="5122607"/>
            <a:chExt cx="1809368" cy="26238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526FB0C-E05A-43A6-87F0-485948F2F0E5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E011935-95D4-4D6C-A8D2-F1565C77C24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FC5E3EB-94BE-4FB3-AD60-96ACC9481237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0197773-5DD4-4FEF-AD50-7F32CBD397A7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74AC982-E88D-4416-B107-7467254143C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7EAD2F8-9D21-4C4E-8150-C56989C19B05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 flipH="1">
            <a:off x="3805646" y="4969490"/>
            <a:ext cx="14492" cy="28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8AEB946-58CE-4F62-B5E2-540C2017D1D7}"/>
              </a:ext>
            </a:extLst>
          </p:cNvPr>
          <p:cNvSpPr txBox="1"/>
          <p:nvPr/>
        </p:nvSpPr>
        <p:spPr>
          <a:xfrm>
            <a:off x="3271692" y="5628783"/>
            <a:ext cx="300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state-&gt;btps_next = _bt_pagestate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_bt_buildadd(state-&gt;btps_next, state-&gt;btps_minkey)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8A9659F-1CB1-4F6B-8178-E6B931530193}"/>
              </a:ext>
            </a:extLst>
          </p:cNvPr>
          <p:cNvSpPr txBox="1"/>
          <p:nvPr/>
        </p:nvSpPr>
        <p:spPr>
          <a:xfrm>
            <a:off x="2146374" y="4694509"/>
            <a:ext cx="114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state-&gt;btps_next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91DE137-EB74-4390-A73A-CED6BD0F755A}"/>
              </a:ext>
            </a:extLst>
          </p:cNvPr>
          <p:cNvSpPr txBox="1"/>
          <p:nvPr/>
        </p:nvSpPr>
        <p:spPr>
          <a:xfrm>
            <a:off x="3289571" y="6001366"/>
            <a:ext cx="253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state-&gt;btps_minkey = CopyIndexTuple(oitup)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_bt_blwritepage(opage)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D0E7230-4912-45CE-BDF1-DE2D1FC902C0}"/>
              </a:ext>
            </a:extLst>
          </p:cNvPr>
          <p:cNvGrpSpPr/>
          <p:nvPr/>
        </p:nvGrpSpPr>
        <p:grpSpPr>
          <a:xfrm>
            <a:off x="6056384" y="6356239"/>
            <a:ext cx="1809368" cy="262381"/>
            <a:chOff x="3494659" y="5122607"/>
            <a:chExt cx="1809368" cy="26238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F3AF9B-A24A-41BD-96E8-71D3DC7355C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00E1103-6309-4671-926C-D0A0BA52182C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39C4220-4A94-4796-A00C-6C99049240B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D8AE53-3897-4D50-A2C5-B90E86A1459D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0F1F3F-B5C1-4DAA-BCA2-9F7317F5250A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CC831-D8E0-4238-865F-D3F788B9331F}"/>
              </a:ext>
            </a:extLst>
          </p:cNvPr>
          <p:cNvSpPr txBox="1"/>
          <p:nvPr/>
        </p:nvSpPr>
        <p:spPr>
          <a:xfrm>
            <a:off x="5508303" y="6373948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AD4E883-E54B-4721-868C-8DBC291A28A6}"/>
              </a:ext>
            </a:extLst>
          </p:cNvPr>
          <p:cNvSpPr txBox="1"/>
          <p:nvPr/>
        </p:nvSpPr>
        <p:spPr>
          <a:xfrm>
            <a:off x="5968605" y="6593835"/>
            <a:ext cx="16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_bt_sortaddtup(npage, itup)</a:t>
            </a:r>
          </a:p>
        </p:txBody>
      </p:sp>
    </p:spTree>
    <p:extLst>
      <p:ext uri="{BB962C8B-B14F-4D97-AF65-F5344CB8AC3E}">
        <p14:creationId xmlns:p14="http://schemas.microsoft.com/office/powerpoint/2010/main" val="9126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1DE3F1-DE56-4EF6-86A3-201AE769A032}"/>
              </a:ext>
            </a:extLst>
          </p:cNvPr>
          <p:cNvSpPr/>
          <p:nvPr/>
        </p:nvSpPr>
        <p:spPr>
          <a:xfrm>
            <a:off x="2482583" y="66066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088572-B95B-4D45-96F7-9B7BB941C432}"/>
              </a:ext>
            </a:extLst>
          </p:cNvPr>
          <p:cNvSpPr/>
          <p:nvPr/>
        </p:nvSpPr>
        <p:spPr>
          <a:xfrm>
            <a:off x="2488053" y="109184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7F55A0-0B42-4645-91B4-BF846C05AB28}"/>
              </a:ext>
            </a:extLst>
          </p:cNvPr>
          <p:cNvSpPr/>
          <p:nvPr/>
        </p:nvSpPr>
        <p:spPr>
          <a:xfrm>
            <a:off x="3387585" y="1973993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7C829-9B07-41B0-92D1-B5936F475369}"/>
              </a:ext>
            </a:extLst>
          </p:cNvPr>
          <p:cNvSpPr/>
          <p:nvPr/>
        </p:nvSpPr>
        <p:spPr>
          <a:xfrm>
            <a:off x="4287117" y="197399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B5ABDA-7538-4853-BD46-23FEFEDE4818}"/>
              </a:ext>
            </a:extLst>
          </p:cNvPr>
          <p:cNvSpPr/>
          <p:nvPr/>
        </p:nvSpPr>
        <p:spPr>
          <a:xfrm>
            <a:off x="2482583" y="152302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A7AEFB-5369-4FBB-89F5-9DF3CCD3D1FA}"/>
              </a:ext>
            </a:extLst>
          </p:cNvPr>
          <p:cNvSpPr/>
          <p:nvPr/>
        </p:nvSpPr>
        <p:spPr>
          <a:xfrm>
            <a:off x="2488053" y="1973993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1B280-620A-4CA3-AA84-A91B715E9658}"/>
              </a:ext>
            </a:extLst>
          </p:cNvPr>
          <p:cNvSpPr/>
          <p:nvPr/>
        </p:nvSpPr>
        <p:spPr>
          <a:xfrm>
            <a:off x="2482583" y="242901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2C802-0A6A-4EED-8B09-EEA0A9EC79BC}"/>
              </a:ext>
            </a:extLst>
          </p:cNvPr>
          <p:cNvSpPr/>
          <p:nvPr/>
        </p:nvSpPr>
        <p:spPr>
          <a:xfrm>
            <a:off x="2482583" y="289256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BBD2E-73C3-411E-9930-54C315BC23EA}"/>
              </a:ext>
            </a:extLst>
          </p:cNvPr>
          <p:cNvSpPr txBox="1"/>
          <p:nvPr/>
        </p:nvSpPr>
        <p:spPr>
          <a:xfrm>
            <a:off x="3249341" y="1107998"/>
            <a:ext cx="207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每次分配的桶页：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16...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79626A-722D-448E-AD23-96BB9949B8AD}"/>
              </a:ext>
            </a:extLst>
          </p:cNvPr>
          <p:cNvSpPr txBox="1"/>
          <p:nvPr/>
        </p:nvSpPr>
        <p:spPr>
          <a:xfrm>
            <a:off x="4910043" y="1996269"/>
            <a:ext cx="430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溢出页分配时机：将元组放入桶页时， 桶页已满；溢出页可看作双向链表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2C94C-DA31-4505-AF5E-3123C92E9E6B}"/>
              </a:ext>
            </a:extLst>
          </p:cNvPr>
          <p:cNvSpPr/>
          <p:nvPr/>
        </p:nvSpPr>
        <p:spPr>
          <a:xfrm>
            <a:off x="2482583" y="341327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206810-2429-4398-9D4D-EFC7B98E1B11}"/>
              </a:ext>
            </a:extLst>
          </p:cNvPr>
          <p:cNvSpPr txBox="1"/>
          <p:nvPr/>
        </p:nvSpPr>
        <p:spPr>
          <a:xfrm>
            <a:off x="3249341" y="3453186"/>
            <a:ext cx="207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功能：标记溢出页是否可用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4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C387B7-987A-8E4E-8970-7D4891D922AD}"/>
              </a:ext>
            </a:extLst>
          </p:cNvPr>
          <p:cNvSpPr/>
          <p:nvPr/>
        </p:nvSpPr>
        <p:spPr>
          <a:xfrm>
            <a:off x="3653051" y="2943511"/>
            <a:ext cx="5268036" cy="1382829"/>
          </a:xfrm>
          <a:prstGeom prst="rect">
            <a:avLst/>
          </a:prstGeom>
          <a:solidFill>
            <a:schemeClr val="bg1">
              <a:lumMod val="6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372131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D579A0D-641B-FB47-9781-61669122E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3704"/>
              </p:ext>
            </p:extLst>
          </p:nvPr>
        </p:nvGraphicFramePr>
        <p:xfrm>
          <a:off x="5771298" y="1989843"/>
          <a:ext cx="114811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262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86853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620028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5248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975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98000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2024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629407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17093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603AA8-4718-1549-8911-B23994F8733F}"/>
              </a:ext>
            </a:extLst>
          </p:cNvPr>
          <p:cNvSpPr txBox="1"/>
          <p:nvPr/>
        </p:nvSpPr>
        <p:spPr>
          <a:xfrm>
            <a:off x="2086187" y="1403609"/>
            <a:ext cx="558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表锁：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725DF9-0DBC-E24B-8A61-5EC0C2B5D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52854"/>
              </p:ext>
            </p:extLst>
          </p:nvPr>
        </p:nvGraphicFramePr>
        <p:xfrm>
          <a:off x="2088122" y="3391857"/>
          <a:ext cx="2303008" cy="50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647">
                  <a:extLst>
                    <a:ext uri="{9D8B030D-6E8A-4147-A177-3AD203B41FA5}">
                      <a16:colId xmlns:a16="http://schemas.microsoft.com/office/drawing/2014/main" val="3342332064"/>
                    </a:ext>
                  </a:extLst>
                </a:gridCol>
                <a:gridCol w="371789">
                  <a:extLst>
                    <a:ext uri="{9D8B030D-6E8A-4147-A177-3AD203B41FA5}">
                      <a16:colId xmlns:a16="http://schemas.microsoft.com/office/drawing/2014/main" val="122490004"/>
                    </a:ext>
                  </a:extLst>
                </a:gridCol>
                <a:gridCol w="452175">
                  <a:extLst>
                    <a:ext uri="{9D8B030D-6E8A-4147-A177-3AD203B41FA5}">
                      <a16:colId xmlns:a16="http://schemas.microsoft.com/office/drawing/2014/main" val="3925513694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760694812"/>
                    </a:ext>
                  </a:extLst>
                </a:gridCol>
                <a:gridCol w="505689">
                  <a:extLst>
                    <a:ext uri="{9D8B030D-6E8A-4147-A177-3AD203B41FA5}">
                      <a16:colId xmlns:a16="http://schemas.microsoft.com/office/drawing/2014/main" val="4146196258"/>
                    </a:ext>
                  </a:extLst>
                </a:gridCol>
              </a:tblGrid>
              <a:tr h="159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id1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id2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id3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id4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56364"/>
                  </a:ext>
                </a:extLst>
              </a:tr>
              <a:tr h="159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dbid</a:t>
                      </a:r>
                      <a:endParaRPr lang="zh-CN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relid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blkno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offnum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TUP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9419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9C9F7E-4094-5641-999E-A4829D9EF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62469"/>
              </p:ext>
            </p:extLst>
          </p:nvPr>
        </p:nvGraphicFramePr>
        <p:xfrm>
          <a:off x="2088122" y="1699509"/>
          <a:ext cx="2303008" cy="50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647">
                  <a:extLst>
                    <a:ext uri="{9D8B030D-6E8A-4147-A177-3AD203B41FA5}">
                      <a16:colId xmlns:a16="http://schemas.microsoft.com/office/drawing/2014/main" val="3342332064"/>
                    </a:ext>
                  </a:extLst>
                </a:gridCol>
                <a:gridCol w="371789">
                  <a:extLst>
                    <a:ext uri="{9D8B030D-6E8A-4147-A177-3AD203B41FA5}">
                      <a16:colId xmlns:a16="http://schemas.microsoft.com/office/drawing/2014/main" val="122490004"/>
                    </a:ext>
                  </a:extLst>
                </a:gridCol>
                <a:gridCol w="452175">
                  <a:extLst>
                    <a:ext uri="{9D8B030D-6E8A-4147-A177-3AD203B41FA5}">
                      <a16:colId xmlns:a16="http://schemas.microsoft.com/office/drawing/2014/main" val="3925513694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760694812"/>
                    </a:ext>
                  </a:extLst>
                </a:gridCol>
                <a:gridCol w="505689">
                  <a:extLst>
                    <a:ext uri="{9D8B030D-6E8A-4147-A177-3AD203B41FA5}">
                      <a16:colId xmlns:a16="http://schemas.microsoft.com/office/drawing/2014/main" val="4146196258"/>
                    </a:ext>
                  </a:extLst>
                </a:gridCol>
              </a:tblGrid>
              <a:tr h="18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id1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id2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id3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id4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56364"/>
                  </a:ext>
                </a:extLst>
              </a:tr>
              <a:tr h="18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dbid</a:t>
                      </a:r>
                      <a:endParaRPr lang="zh-CN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relid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REL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9419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F4D8078-6C98-7B43-BC17-532032C0E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37584"/>
              </p:ext>
            </p:extLst>
          </p:nvPr>
        </p:nvGraphicFramePr>
        <p:xfrm>
          <a:off x="2088122" y="2579872"/>
          <a:ext cx="2303008" cy="50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647">
                  <a:extLst>
                    <a:ext uri="{9D8B030D-6E8A-4147-A177-3AD203B41FA5}">
                      <a16:colId xmlns:a16="http://schemas.microsoft.com/office/drawing/2014/main" val="3342332064"/>
                    </a:ext>
                  </a:extLst>
                </a:gridCol>
                <a:gridCol w="371789">
                  <a:extLst>
                    <a:ext uri="{9D8B030D-6E8A-4147-A177-3AD203B41FA5}">
                      <a16:colId xmlns:a16="http://schemas.microsoft.com/office/drawing/2014/main" val="122490004"/>
                    </a:ext>
                  </a:extLst>
                </a:gridCol>
                <a:gridCol w="452175">
                  <a:extLst>
                    <a:ext uri="{9D8B030D-6E8A-4147-A177-3AD203B41FA5}">
                      <a16:colId xmlns:a16="http://schemas.microsoft.com/office/drawing/2014/main" val="3925513694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760694812"/>
                    </a:ext>
                  </a:extLst>
                </a:gridCol>
                <a:gridCol w="505689">
                  <a:extLst>
                    <a:ext uri="{9D8B030D-6E8A-4147-A177-3AD203B41FA5}">
                      <a16:colId xmlns:a16="http://schemas.microsoft.com/office/drawing/2014/main" val="4146196258"/>
                    </a:ext>
                  </a:extLst>
                </a:gridCol>
              </a:tblGrid>
              <a:tr h="159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id1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id2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id3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id4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56364"/>
                  </a:ext>
                </a:extLst>
              </a:tr>
              <a:tr h="1598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dbid</a:t>
                      </a:r>
                      <a:endParaRPr lang="zh-CN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relid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blkno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941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1ADD8A-6B87-F64E-B7F0-42A7D1E9B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04624"/>
              </p:ext>
            </p:extLst>
          </p:nvPr>
        </p:nvGraphicFramePr>
        <p:xfrm>
          <a:off x="2088122" y="4203843"/>
          <a:ext cx="2303008" cy="50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647">
                  <a:extLst>
                    <a:ext uri="{9D8B030D-6E8A-4147-A177-3AD203B41FA5}">
                      <a16:colId xmlns:a16="http://schemas.microsoft.com/office/drawing/2014/main" val="3342332064"/>
                    </a:ext>
                  </a:extLst>
                </a:gridCol>
                <a:gridCol w="371789">
                  <a:extLst>
                    <a:ext uri="{9D8B030D-6E8A-4147-A177-3AD203B41FA5}">
                      <a16:colId xmlns:a16="http://schemas.microsoft.com/office/drawing/2014/main" val="122490004"/>
                    </a:ext>
                  </a:extLst>
                </a:gridCol>
                <a:gridCol w="452175">
                  <a:extLst>
                    <a:ext uri="{9D8B030D-6E8A-4147-A177-3AD203B41FA5}">
                      <a16:colId xmlns:a16="http://schemas.microsoft.com/office/drawing/2014/main" val="3925513694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760694812"/>
                    </a:ext>
                  </a:extLst>
                </a:gridCol>
                <a:gridCol w="505689">
                  <a:extLst>
                    <a:ext uri="{9D8B030D-6E8A-4147-A177-3AD203B41FA5}">
                      <a16:colId xmlns:a16="http://schemas.microsoft.com/office/drawing/2014/main" val="4146196258"/>
                    </a:ext>
                  </a:extLst>
                </a:gridCol>
              </a:tblGrid>
              <a:tr h="18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id1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id2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id3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id4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 marL="36000" marR="36000" marT="3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56364"/>
                  </a:ext>
                </a:extLst>
              </a:tr>
              <a:tr h="18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xid</a:t>
                      </a:r>
                      <a:endParaRPr lang="zh-CN" altLang="en-US" sz="120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TRAN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94191"/>
                  </a:ext>
                </a:extLst>
              </a:tr>
            </a:tbl>
          </a:graphicData>
        </a:graphic>
      </p:graphicFrame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D5CEFC0D-695D-D746-A55C-7578594B68E0}"/>
              </a:ext>
            </a:extLst>
          </p:cNvPr>
          <p:cNvCxnSpPr/>
          <p:nvPr/>
        </p:nvCxnSpPr>
        <p:spPr>
          <a:xfrm>
            <a:off x="4391130" y="1989843"/>
            <a:ext cx="1380168" cy="7433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4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55DB40C-7F1D-4387-9A98-3BAA1E080D98}"/>
              </a:ext>
            </a:extLst>
          </p:cNvPr>
          <p:cNvSpPr/>
          <p:nvPr/>
        </p:nvSpPr>
        <p:spPr>
          <a:xfrm>
            <a:off x="5367204" y="4466910"/>
            <a:ext cx="1225109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7C65C-3D38-49EE-9AA1-6A7F5D6935EA}"/>
              </a:ext>
            </a:extLst>
          </p:cNvPr>
          <p:cNvSpPr/>
          <p:nvPr/>
        </p:nvSpPr>
        <p:spPr>
          <a:xfrm>
            <a:off x="6897520" y="4466910"/>
            <a:ext cx="1562101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9DCAB-E460-43F0-BA55-ADC61404FFDC}"/>
              </a:ext>
            </a:extLst>
          </p:cNvPr>
          <p:cNvSpPr/>
          <p:nvPr/>
        </p:nvSpPr>
        <p:spPr>
          <a:xfrm>
            <a:off x="8781854" y="4466910"/>
            <a:ext cx="699409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493610-C720-41C2-A546-D3B4F9B4C436}"/>
              </a:ext>
            </a:extLst>
          </p:cNvPr>
          <p:cNvSpPr/>
          <p:nvPr/>
        </p:nvSpPr>
        <p:spPr>
          <a:xfrm>
            <a:off x="7217016" y="4530829"/>
            <a:ext cx="784451" cy="435861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276660-EA89-4E89-BCCE-5FCAD10E8835}"/>
              </a:ext>
            </a:extLst>
          </p:cNvPr>
          <p:cNvSpPr/>
          <p:nvPr/>
        </p:nvSpPr>
        <p:spPr>
          <a:xfrm>
            <a:off x="8079708" y="4530828"/>
            <a:ext cx="354873" cy="435861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645CCE-719F-4575-AE44-C46696205DBD}"/>
              </a:ext>
            </a:extLst>
          </p:cNvPr>
          <p:cNvSpPr/>
          <p:nvPr/>
        </p:nvSpPr>
        <p:spPr>
          <a:xfrm>
            <a:off x="9087799" y="4520842"/>
            <a:ext cx="354873" cy="445845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52393D-AEF4-4127-9244-AA0465E747E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592313" y="4732865"/>
            <a:ext cx="3052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C7AD688-EF7C-4D25-9C3E-C090441FD3D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459621" y="4732865"/>
            <a:ext cx="32223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99949BA-5173-4407-85A6-AD4C35DC830D}"/>
              </a:ext>
            </a:extLst>
          </p:cNvPr>
          <p:cNvGrpSpPr/>
          <p:nvPr/>
        </p:nvGrpSpPr>
        <p:grpSpPr>
          <a:xfrm>
            <a:off x="5539673" y="1389432"/>
            <a:ext cx="528775" cy="465152"/>
            <a:chOff x="4141360" y="258747"/>
            <a:chExt cx="528775" cy="465152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9806ADE-6C3B-429C-ADB0-ECAC95F70AFF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D0B777E-92CA-4F76-B6E0-7159A37D408D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E095AF-E2B4-4DDF-8A1C-1EDC43360189}"/>
              </a:ext>
            </a:extLst>
          </p:cNvPr>
          <p:cNvGrpSpPr/>
          <p:nvPr/>
        </p:nvGrpSpPr>
        <p:grpSpPr>
          <a:xfrm>
            <a:off x="3964161" y="2244304"/>
            <a:ext cx="528775" cy="465152"/>
            <a:chOff x="4141360" y="258747"/>
            <a:chExt cx="528775" cy="46515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9ED744D-D417-4613-ACD6-D25D284879B8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0F3230E-9757-4B96-B4D4-088F605A8D42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060E703-FBDB-42FB-81FC-414371DBA419}"/>
              </a:ext>
            </a:extLst>
          </p:cNvPr>
          <p:cNvGrpSpPr/>
          <p:nvPr/>
        </p:nvGrpSpPr>
        <p:grpSpPr>
          <a:xfrm>
            <a:off x="5535063" y="2219035"/>
            <a:ext cx="528775" cy="465152"/>
            <a:chOff x="4141360" y="258747"/>
            <a:chExt cx="528775" cy="46515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CEFD9D5-F060-4A68-897D-814E60BBD3CA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9D70567-75CE-4862-A35E-3960BA027960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6795004-F4E4-4934-B0DB-0C71BCD584F8}"/>
              </a:ext>
            </a:extLst>
          </p:cNvPr>
          <p:cNvGrpSpPr/>
          <p:nvPr/>
        </p:nvGrpSpPr>
        <p:grpSpPr>
          <a:xfrm>
            <a:off x="6791215" y="2244302"/>
            <a:ext cx="528775" cy="465152"/>
            <a:chOff x="4141360" y="258747"/>
            <a:chExt cx="528775" cy="465152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E891A6C-E844-4C64-8F6B-69804F7D4B0C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5C7809D-0CA2-412A-82D6-E8B075EF347C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2276831-5569-40C7-BE81-E693347D6222}"/>
              </a:ext>
            </a:extLst>
          </p:cNvPr>
          <p:cNvGrpSpPr/>
          <p:nvPr/>
        </p:nvGrpSpPr>
        <p:grpSpPr>
          <a:xfrm>
            <a:off x="3235984" y="3060612"/>
            <a:ext cx="528775" cy="465152"/>
            <a:chOff x="4141360" y="258747"/>
            <a:chExt cx="528775" cy="465152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EAF2B61-5867-4F15-91B3-DF5041182E3B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876C9EA-93B6-44AB-AD95-E83342C19ECA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E9C8E15-0545-41B7-A622-500527DEC5D0}"/>
              </a:ext>
            </a:extLst>
          </p:cNvPr>
          <p:cNvGrpSpPr/>
          <p:nvPr/>
        </p:nvGrpSpPr>
        <p:grpSpPr>
          <a:xfrm>
            <a:off x="3947123" y="3060612"/>
            <a:ext cx="528775" cy="465152"/>
            <a:chOff x="4141360" y="258747"/>
            <a:chExt cx="528775" cy="465152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9462943-EACF-4826-BBD3-9D9A11D89A2A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7F4284D-4E56-426C-9F91-ED4BE448EAD7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FBFD640-F9BB-430B-B797-A8CDBC73D027}"/>
              </a:ext>
            </a:extLst>
          </p:cNvPr>
          <p:cNvGrpSpPr/>
          <p:nvPr/>
        </p:nvGrpSpPr>
        <p:grpSpPr>
          <a:xfrm>
            <a:off x="4659019" y="3060151"/>
            <a:ext cx="528775" cy="465152"/>
            <a:chOff x="4141360" y="258747"/>
            <a:chExt cx="528775" cy="46515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A82C0EC-0132-48E3-AB48-5F60A5E384DE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F952B97-4A91-496F-8490-4051B30C2624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C1C7D30-9C94-4CC7-9155-ECEFABBE0C71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 rot="5400000">
            <a:off x="4702887" y="1178558"/>
            <a:ext cx="652847" cy="15755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B3536E91-30B1-48F7-BD19-FF5CAEF3B21D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 rot="16200000" flipH="1">
            <a:off x="6116415" y="1340542"/>
            <a:ext cx="652845" cy="12515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6DB0F08-8989-4A95-B989-1A972CEE52C2}"/>
              </a:ext>
            </a:extLst>
          </p:cNvPr>
          <p:cNvCxnSpPr>
            <a:cxnSpLocks/>
            <a:stCxn id="85" idx="2"/>
            <a:endCxn id="95" idx="0"/>
          </p:cNvCxnSpPr>
          <p:nvPr/>
        </p:nvCxnSpPr>
        <p:spPr>
          <a:xfrm rot="5400000">
            <a:off x="3671168" y="2551665"/>
            <a:ext cx="399590" cy="7151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730F053-5AF3-4A92-8D28-F24E6E0552B4}"/>
              </a:ext>
            </a:extLst>
          </p:cNvPr>
          <p:cNvCxnSpPr>
            <a:cxnSpLocks/>
            <a:stCxn id="85" idx="2"/>
            <a:endCxn id="101" idx="0"/>
          </p:cNvCxnSpPr>
          <p:nvPr/>
        </p:nvCxnSpPr>
        <p:spPr>
          <a:xfrm rot="16200000" flipH="1">
            <a:off x="4382916" y="2555088"/>
            <a:ext cx="399129" cy="70786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783DB31-B988-4727-846B-5B76391E3F6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 flipH="1">
            <a:off x="4224516" y="2709456"/>
            <a:ext cx="4033" cy="3995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AB943CF-A5A8-4691-B8A6-651582EB8C5C}"/>
              </a:ext>
            </a:extLst>
          </p:cNvPr>
          <p:cNvCxnSpPr>
            <a:cxnSpLocks/>
            <a:stCxn id="80" idx="2"/>
            <a:endCxn id="89" idx="0"/>
          </p:cNvCxnSpPr>
          <p:nvPr/>
        </p:nvCxnSpPr>
        <p:spPr>
          <a:xfrm flipH="1">
            <a:off x="5812456" y="1639891"/>
            <a:ext cx="4610" cy="6275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F3DF4EF8-4552-4AC8-A330-708120676013}"/>
              </a:ext>
            </a:extLst>
          </p:cNvPr>
          <p:cNvSpPr/>
          <p:nvPr/>
        </p:nvSpPr>
        <p:spPr>
          <a:xfrm>
            <a:off x="2349023" y="4002836"/>
            <a:ext cx="1372286" cy="2737606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011BD87-395D-41F7-9C65-E0E47A002D5E}"/>
              </a:ext>
            </a:extLst>
          </p:cNvPr>
          <p:cNvSpPr/>
          <p:nvPr/>
        </p:nvSpPr>
        <p:spPr>
          <a:xfrm>
            <a:off x="2447432" y="4086623"/>
            <a:ext cx="1225722" cy="309007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4502D85-45FE-4757-B993-60930E9B4E7F}"/>
              </a:ext>
            </a:extLst>
          </p:cNvPr>
          <p:cNvSpPr/>
          <p:nvPr/>
        </p:nvSpPr>
        <p:spPr>
          <a:xfrm>
            <a:off x="2479015" y="4562412"/>
            <a:ext cx="557667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C7E363-6573-4A4D-9862-B2D6B44E107E}"/>
              </a:ext>
            </a:extLst>
          </p:cNvPr>
          <p:cNvSpPr/>
          <p:nvPr/>
        </p:nvSpPr>
        <p:spPr>
          <a:xfrm>
            <a:off x="3148125" y="4562412"/>
            <a:ext cx="279462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195442D-0604-4EA0-AB3B-5779108CCCCE}"/>
              </a:ext>
            </a:extLst>
          </p:cNvPr>
          <p:cNvSpPr/>
          <p:nvPr/>
        </p:nvSpPr>
        <p:spPr>
          <a:xfrm>
            <a:off x="3571293" y="4562412"/>
            <a:ext cx="627538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0B5046D-8B3E-40EA-B24A-3E2427A388DB}"/>
              </a:ext>
            </a:extLst>
          </p:cNvPr>
          <p:cNvSpPr/>
          <p:nvPr/>
        </p:nvSpPr>
        <p:spPr>
          <a:xfrm>
            <a:off x="2445862" y="4514572"/>
            <a:ext cx="2170097" cy="4051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192CA1-40B9-40FA-A997-23CBF57CF829}"/>
              </a:ext>
            </a:extLst>
          </p:cNvPr>
          <p:cNvSpPr/>
          <p:nvPr/>
        </p:nvSpPr>
        <p:spPr>
          <a:xfrm>
            <a:off x="2474819" y="5141891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CF735BD-B317-419A-958F-1D9ED964B29F}"/>
              </a:ext>
            </a:extLst>
          </p:cNvPr>
          <p:cNvSpPr/>
          <p:nvPr/>
        </p:nvSpPr>
        <p:spPr>
          <a:xfrm>
            <a:off x="2471152" y="5603259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D27E32-0E15-432F-8280-E1420DA94731}"/>
              </a:ext>
            </a:extLst>
          </p:cNvPr>
          <p:cNvSpPr/>
          <p:nvPr/>
        </p:nvSpPr>
        <p:spPr>
          <a:xfrm>
            <a:off x="2471152" y="6067673"/>
            <a:ext cx="623285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57111CA-8AB2-4EC6-9522-5D49D9CD7F73}"/>
              </a:ext>
            </a:extLst>
          </p:cNvPr>
          <p:cNvSpPr/>
          <p:nvPr/>
        </p:nvSpPr>
        <p:spPr>
          <a:xfrm>
            <a:off x="3103276" y="5152323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79E0642-B46F-41C5-BC28-8FD57618A53A}"/>
              </a:ext>
            </a:extLst>
          </p:cNvPr>
          <p:cNvSpPr/>
          <p:nvPr/>
        </p:nvSpPr>
        <p:spPr>
          <a:xfrm>
            <a:off x="3747657" y="5151696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D834994-0734-4F4F-9644-FDF79DEE507D}"/>
              </a:ext>
            </a:extLst>
          </p:cNvPr>
          <p:cNvSpPr/>
          <p:nvPr/>
        </p:nvSpPr>
        <p:spPr>
          <a:xfrm>
            <a:off x="3235687" y="5603694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1D44A5-65B7-4244-8F47-E3E7FE495746}"/>
              </a:ext>
            </a:extLst>
          </p:cNvPr>
          <p:cNvSpPr/>
          <p:nvPr/>
        </p:nvSpPr>
        <p:spPr>
          <a:xfrm>
            <a:off x="3926256" y="5603259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AD25C73-3030-4953-88AA-DCA8A71C2683}"/>
              </a:ext>
            </a:extLst>
          </p:cNvPr>
          <p:cNvSpPr/>
          <p:nvPr/>
        </p:nvSpPr>
        <p:spPr>
          <a:xfrm>
            <a:off x="3334583" y="6074189"/>
            <a:ext cx="623285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D19301A-62D4-4D34-BA45-EC6FE0FC03F9}"/>
              </a:ext>
            </a:extLst>
          </p:cNvPr>
          <p:cNvSpPr/>
          <p:nvPr/>
        </p:nvSpPr>
        <p:spPr>
          <a:xfrm>
            <a:off x="2313365" y="5071083"/>
            <a:ext cx="835064" cy="14675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51BB2D3-19EE-44B2-80CB-76AF24EBF1FB}"/>
              </a:ext>
            </a:extLst>
          </p:cNvPr>
          <p:cNvSpPr/>
          <p:nvPr/>
        </p:nvSpPr>
        <p:spPr>
          <a:xfrm>
            <a:off x="2429250" y="5115837"/>
            <a:ext cx="2193925" cy="367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802D161-C13A-4650-8A23-6EC531E351A5}"/>
              </a:ext>
            </a:extLst>
          </p:cNvPr>
          <p:cNvSpPr/>
          <p:nvPr/>
        </p:nvSpPr>
        <p:spPr>
          <a:xfrm>
            <a:off x="2429250" y="5558723"/>
            <a:ext cx="2193924" cy="3768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1516F7F-1BAF-4784-AFF9-2CE5B5B2EC17}"/>
              </a:ext>
            </a:extLst>
          </p:cNvPr>
          <p:cNvSpPr/>
          <p:nvPr/>
        </p:nvSpPr>
        <p:spPr>
          <a:xfrm>
            <a:off x="2429250" y="6016785"/>
            <a:ext cx="2193924" cy="4051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374B737B-F68A-4665-A026-6C38D8FA7C7B}"/>
              </a:ext>
            </a:extLst>
          </p:cNvPr>
          <p:cNvSpPr/>
          <p:nvPr/>
        </p:nvSpPr>
        <p:spPr>
          <a:xfrm>
            <a:off x="3043191" y="2913903"/>
            <a:ext cx="835065" cy="822024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3CC6F9C-1790-4931-9E64-5C142A3D842F}"/>
              </a:ext>
            </a:extLst>
          </p:cNvPr>
          <p:cNvSpPr/>
          <p:nvPr/>
        </p:nvSpPr>
        <p:spPr>
          <a:xfrm>
            <a:off x="5367204" y="5452296"/>
            <a:ext cx="854464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2627679-F6A4-42D0-9F4E-71A3A7F3B26B}"/>
              </a:ext>
            </a:extLst>
          </p:cNvPr>
          <p:cNvSpPr/>
          <p:nvPr/>
        </p:nvSpPr>
        <p:spPr>
          <a:xfrm>
            <a:off x="6558147" y="5463562"/>
            <a:ext cx="842514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39ED24-AD3F-4084-A721-8C3486757219}"/>
              </a:ext>
            </a:extLst>
          </p:cNvPr>
          <p:cNvSpPr/>
          <p:nvPr/>
        </p:nvSpPr>
        <p:spPr>
          <a:xfrm>
            <a:off x="7973147" y="5452296"/>
            <a:ext cx="820833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4F7A1AE-F517-4AE7-9047-8970E0731456}"/>
              </a:ext>
            </a:extLst>
          </p:cNvPr>
          <p:cNvSpPr/>
          <p:nvPr/>
        </p:nvSpPr>
        <p:spPr>
          <a:xfrm>
            <a:off x="5588077" y="5502081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A5158C2-2611-4255-B595-DDB0A0A8687B}"/>
              </a:ext>
            </a:extLst>
          </p:cNvPr>
          <p:cNvSpPr/>
          <p:nvPr/>
        </p:nvSpPr>
        <p:spPr>
          <a:xfrm>
            <a:off x="6788917" y="5502081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B7488A8-DA11-454B-B588-3FEE583C6C55}"/>
              </a:ext>
            </a:extLst>
          </p:cNvPr>
          <p:cNvSpPr/>
          <p:nvPr/>
        </p:nvSpPr>
        <p:spPr>
          <a:xfrm>
            <a:off x="8175426" y="5502080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93493A3-1AC7-4873-97AD-CEB718AE80B2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>
            <a:off x="6221668" y="5718251"/>
            <a:ext cx="336479" cy="11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894FC4B-960F-4B9D-9536-31924FE62B07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 flipV="1">
            <a:off x="7400661" y="5718251"/>
            <a:ext cx="572486" cy="11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FD2C6C8-5CD3-4210-8C23-B720578642E3}"/>
              </a:ext>
            </a:extLst>
          </p:cNvPr>
          <p:cNvCxnSpPr>
            <a:cxnSpLocks/>
            <a:stCxn id="150" idx="3"/>
          </p:cNvCxnSpPr>
          <p:nvPr/>
        </p:nvCxnSpPr>
        <p:spPr>
          <a:xfrm flipH="1">
            <a:off x="3036682" y="3615544"/>
            <a:ext cx="128801" cy="16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1D6035E-C2DB-4C4B-8267-0A80BBEE528A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4615959" y="4717151"/>
            <a:ext cx="2393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2DA628F-028D-497D-A0AA-F9094022D23D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4623174" y="5747137"/>
            <a:ext cx="195064" cy="10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D2F0723-9B6E-43FA-AC55-3000ADDC80E8}"/>
              </a:ext>
            </a:extLst>
          </p:cNvPr>
          <p:cNvSpPr txBox="1"/>
          <p:nvPr/>
        </p:nvSpPr>
        <p:spPr>
          <a:xfrm>
            <a:off x="3022386" y="920120"/>
            <a:ext cx="108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MemoryContext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A9BCB09-6B35-400A-B098-CA5958E50ED1}"/>
              </a:ext>
            </a:extLst>
          </p:cNvPr>
          <p:cNvSpPr/>
          <p:nvPr/>
        </p:nvSpPr>
        <p:spPr>
          <a:xfrm>
            <a:off x="2230508" y="705202"/>
            <a:ext cx="357587" cy="20202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19A10FD-2D02-4F80-AB67-5C46F6283EE3}"/>
              </a:ext>
            </a:extLst>
          </p:cNvPr>
          <p:cNvSpPr/>
          <p:nvPr/>
        </p:nvSpPr>
        <p:spPr>
          <a:xfrm>
            <a:off x="3288721" y="711139"/>
            <a:ext cx="357587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907A143-0FB2-4223-8F09-B4385398874C}"/>
              </a:ext>
            </a:extLst>
          </p:cNvPr>
          <p:cNvSpPr/>
          <p:nvPr/>
        </p:nvSpPr>
        <p:spPr>
          <a:xfrm>
            <a:off x="4547959" y="711391"/>
            <a:ext cx="357587" cy="202025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F6FE1E5-5090-4C5A-A4F2-F011EDF9E0A5}"/>
              </a:ext>
            </a:extLst>
          </p:cNvPr>
          <p:cNvSpPr/>
          <p:nvPr/>
        </p:nvSpPr>
        <p:spPr>
          <a:xfrm>
            <a:off x="5656632" y="692463"/>
            <a:ext cx="357587" cy="20202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1D0ECA6-EDD4-4026-8D13-4EEAB592823B}"/>
              </a:ext>
            </a:extLst>
          </p:cNvPr>
          <p:cNvSpPr/>
          <p:nvPr/>
        </p:nvSpPr>
        <p:spPr>
          <a:xfrm>
            <a:off x="6714845" y="714367"/>
            <a:ext cx="357587" cy="202025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15D6702-25BC-467F-AD48-BA11D75844EF}"/>
              </a:ext>
            </a:extLst>
          </p:cNvPr>
          <p:cNvSpPr txBox="1"/>
          <p:nvPr/>
        </p:nvSpPr>
        <p:spPr>
          <a:xfrm>
            <a:off x="1895339" y="941097"/>
            <a:ext cx="108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AllocSetContext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63BA6701-EFDF-427F-AFDB-005DA785543F}"/>
              </a:ext>
            </a:extLst>
          </p:cNvPr>
          <p:cNvSpPr txBox="1"/>
          <p:nvPr/>
        </p:nvSpPr>
        <p:spPr>
          <a:xfrm>
            <a:off x="4224725" y="947152"/>
            <a:ext cx="115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AllocBlock(Data)  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~ Chunk Union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AA232D13-85A5-4610-894A-52073EFC8830}"/>
              </a:ext>
            </a:extLst>
          </p:cNvPr>
          <p:cNvSpPr txBox="1"/>
          <p:nvPr/>
        </p:nvSpPr>
        <p:spPr>
          <a:xfrm>
            <a:off x="5387283" y="892712"/>
            <a:ext cx="115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AllocChunk(Data)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D35AF855-2BA4-4311-BC10-165A8E421C61}"/>
              </a:ext>
            </a:extLst>
          </p:cNvPr>
          <p:cNvSpPr txBox="1"/>
          <p:nvPr/>
        </p:nvSpPr>
        <p:spPr>
          <a:xfrm>
            <a:off x="6575197" y="919427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data_buf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F12E845-6B81-47AB-80B5-66DF44DB7D0B}"/>
              </a:ext>
            </a:extLst>
          </p:cNvPr>
          <p:cNvSpPr/>
          <p:nvPr/>
        </p:nvSpPr>
        <p:spPr>
          <a:xfrm>
            <a:off x="7606421" y="710521"/>
            <a:ext cx="357587" cy="202025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42E7F72-1A18-4815-8D99-CF733F859108}"/>
              </a:ext>
            </a:extLst>
          </p:cNvPr>
          <p:cNvSpPr txBox="1"/>
          <p:nvPr/>
        </p:nvSpPr>
        <p:spPr>
          <a:xfrm>
            <a:off x="7453251" y="900986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free_buf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8CAFA8BF-5679-49A4-94F7-1A4EB30DEA1C}"/>
              </a:ext>
            </a:extLst>
          </p:cNvPr>
          <p:cNvSpPr txBox="1"/>
          <p:nvPr/>
        </p:nvSpPr>
        <p:spPr>
          <a:xfrm>
            <a:off x="4166606" y="133869"/>
            <a:ext cx="378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 View of PostgreSQL Memory Management 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732DB8A-C3D6-4C88-AD08-F2F7881912B2}"/>
              </a:ext>
            </a:extLst>
          </p:cNvPr>
          <p:cNvSpPr txBox="1"/>
          <p:nvPr/>
        </p:nvSpPr>
        <p:spPr>
          <a:xfrm>
            <a:off x="5991249" y="1384077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[tree]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BF3A0DA1-2C74-4A6F-B7CA-CFFBA94CDB5D}"/>
              </a:ext>
            </a:extLst>
          </p:cNvPr>
          <p:cNvSpPr txBox="1"/>
          <p:nvPr/>
        </p:nvSpPr>
        <p:spPr>
          <a:xfrm>
            <a:off x="1829805" y="4593804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[list]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27D53357-4CFA-47AD-81C4-840BCFE8A996}"/>
              </a:ext>
            </a:extLst>
          </p:cNvPr>
          <p:cNvSpPr txBox="1"/>
          <p:nvPr/>
        </p:nvSpPr>
        <p:spPr>
          <a:xfrm>
            <a:off x="1247358" y="5635373"/>
            <a:ext cx="103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[list arr]</a:t>
            </a:r>
          </a:p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~ linux Buddy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左大括号 273">
            <a:extLst>
              <a:ext uri="{FF2B5EF4-FFF2-40B4-BE49-F238E27FC236}">
                <a16:creationId xmlns:a16="http://schemas.microsoft.com/office/drawing/2014/main" id="{A94328A3-E587-410B-9927-F64439EA7F79}"/>
              </a:ext>
            </a:extLst>
          </p:cNvPr>
          <p:cNvSpPr/>
          <p:nvPr/>
        </p:nvSpPr>
        <p:spPr>
          <a:xfrm>
            <a:off x="2188032" y="5088532"/>
            <a:ext cx="46154" cy="1450096"/>
          </a:xfrm>
          <a:prstGeom prst="leftBrac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5FC68F81-D664-41B0-9608-95DD7F5159AB}"/>
              </a:ext>
            </a:extLst>
          </p:cNvPr>
          <p:cNvCxnSpPr>
            <a:cxnSpLocks/>
          </p:cNvCxnSpPr>
          <p:nvPr/>
        </p:nvCxnSpPr>
        <p:spPr>
          <a:xfrm>
            <a:off x="8302937" y="791788"/>
            <a:ext cx="3052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3FDFF0-792D-49AA-860E-C3D17BDA3A6B}"/>
              </a:ext>
            </a:extLst>
          </p:cNvPr>
          <p:cNvSpPr txBox="1"/>
          <p:nvPr/>
        </p:nvSpPr>
        <p:spPr>
          <a:xfrm>
            <a:off x="8167399" y="892711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ndoe_ptr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FB75ED8A-61E8-4C3D-9ACD-7D6D62762645}"/>
              </a:ext>
            </a:extLst>
          </p:cNvPr>
          <p:cNvCxnSpPr>
            <a:cxnSpLocks/>
            <a:stCxn id="136" idx="3"/>
            <a:endCxn id="140" idx="1"/>
          </p:cNvCxnSpPr>
          <p:nvPr/>
        </p:nvCxnSpPr>
        <p:spPr>
          <a:xfrm>
            <a:off x="2829869" y="5296395"/>
            <a:ext cx="273407" cy="104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D2DA940-E598-4C69-A89F-CA15B8B8FA4F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 flipV="1">
            <a:off x="3458326" y="5306200"/>
            <a:ext cx="289331" cy="6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0DEB4668-DF06-4731-8A4F-683767AFA5F3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>
          <a:xfrm>
            <a:off x="2956472" y="5757763"/>
            <a:ext cx="279215" cy="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61123CA7-0096-40D9-A41F-C89D32EEABCF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 flipV="1">
            <a:off x="3721007" y="5757763"/>
            <a:ext cx="205249" cy="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3664308-0170-421B-A5BD-A7948D00A5A9}"/>
              </a:ext>
            </a:extLst>
          </p:cNvPr>
          <p:cNvCxnSpPr>
            <a:cxnSpLocks/>
            <a:stCxn id="138" idx="3"/>
            <a:endCxn id="146" idx="1"/>
          </p:cNvCxnSpPr>
          <p:nvPr/>
        </p:nvCxnSpPr>
        <p:spPr>
          <a:xfrm>
            <a:off x="3094437" y="6222177"/>
            <a:ext cx="240146" cy="65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4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F7E83B-0C4E-B77A-3707-75CE00E30E5D}"/>
              </a:ext>
            </a:extLst>
          </p:cNvPr>
          <p:cNvSpPr/>
          <p:nvPr/>
        </p:nvSpPr>
        <p:spPr>
          <a:xfrm>
            <a:off x="665912" y="896347"/>
            <a:ext cx="795927" cy="2068254"/>
          </a:xfrm>
          <a:prstGeom prst="rect">
            <a:avLst/>
          </a:prstGeom>
          <a:solidFill>
            <a:schemeClr val="accent6">
              <a:lumMod val="20000"/>
              <a:lumOff val="8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freelist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7F8E36-EBBE-11AD-2D2A-3DF2F67DC0CD}"/>
              </a:ext>
            </a:extLst>
          </p:cNvPr>
          <p:cNvSpPr/>
          <p:nvPr/>
        </p:nvSpPr>
        <p:spPr>
          <a:xfrm>
            <a:off x="665912" y="619775"/>
            <a:ext cx="795927" cy="276572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4254E-2B5E-732E-77D6-F202D310818F}"/>
              </a:ext>
            </a:extLst>
          </p:cNvPr>
          <p:cNvSpPr/>
          <p:nvPr/>
        </p:nvSpPr>
        <p:spPr>
          <a:xfrm>
            <a:off x="2292731" y="1165414"/>
            <a:ext cx="5066929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6D09BD-C3CD-D6B8-43C4-D2AE217BAA4A}"/>
              </a:ext>
            </a:extLst>
          </p:cNvPr>
          <p:cNvSpPr/>
          <p:nvPr/>
        </p:nvSpPr>
        <p:spPr>
          <a:xfrm>
            <a:off x="2292731" y="896347"/>
            <a:ext cx="49827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C9E6C8-E5E8-3539-97E8-AEBB05D4949F}"/>
              </a:ext>
            </a:extLst>
          </p:cNvPr>
          <p:cNvSpPr/>
          <p:nvPr/>
        </p:nvSpPr>
        <p:spPr>
          <a:xfrm>
            <a:off x="2796842" y="893261"/>
            <a:ext cx="444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B06021-0DF7-9C00-A013-77E09AD064B2}"/>
              </a:ext>
            </a:extLst>
          </p:cNvPr>
          <p:cNvSpPr/>
          <p:nvPr/>
        </p:nvSpPr>
        <p:spPr>
          <a:xfrm>
            <a:off x="3244213" y="893261"/>
            <a:ext cx="52422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41198D-056D-50DA-2E5C-53076FFACF93}"/>
              </a:ext>
            </a:extLst>
          </p:cNvPr>
          <p:cNvSpPr/>
          <p:nvPr/>
        </p:nvSpPr>
        <p:spPr>
          <a:xfrm>
            <a:off x="3769742" y="893261"/>
            <a:ext cx="573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8E0F64-3A14-AAAA-3117-BFBB1D4451AA}"/>
              </a:ext>
            </a:extLst>
          </p:cNvPr>
          <p:cNvSpPr/>
          <p:nvPr/>
        </p:nvSpPr>
        <p:spPr>
          <a:xfrm>
            <a:off x="4344858" y="1500404"/>
            <a:ext cx="126209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F13BA0-C86A-57C8-389F-217F8DAABE11}"/>
              </a:ext>
            </a:extLst>
          </p:cNvPr>
          <p:cNvSpPr/>
          <p:nvPr/>
        </p:nvSpPr>
        <p:spPr>
          <a:xfrm>
            <a:off x="4343201" y="893261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BFB031-D036-54DC-764D-DA07E8570C42}"/>
              </a:ext>
            </a:extLst>
          </p:cNvPr>
          <p:cNvSpPr/>
          <p:nvPr/>
        </p:nvSpPr>
        <p:spPr>
          <a:xfrm>
            <a:off x="4725941" y="892353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4D6990-7D76-C420-1A58-6D4535EF9F3B}"/>
              </a:ext>
            </a:extLst>
          </p:cNvPr>
          <p:cNvSpPr/>
          <p:nvPr/>
        </p:nvSpPr>
        <p:spPr>
          <a:xfrm>
            <a:off x="5097504" y="895349"/>
            <a:ext cx="520708" cy="201451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D66406-6F04-5446-4D9E-23B28EB51666}"/>
              </a:ext>
            </a:extLst>
          </p:cNvPr>
          <p:cNvSpPr/>
          <p:nvPr/>
        </p:nvSpPr>
        <p:spPr>
          <a:xfrm>
            <a:off x="5606147" y="895475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8F9FF1-563F-DD8B-B280-334BE56B101D}"/>
              </a:ext>
            </a:extLst>
          </p:cNvPr>
          <p:cNvSpPr/>
          <p:nvPr/>
        </p:nvSpPr>
        <p:spPr>
          <a:xfrm>
            <a:off x="5988887" y="894567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21B4FF-1DF2-2252-BB24-4F109BB0C600}"/>
              </a:ext>
            </a:extLst>
          </p:cNvPr>
          <p:cNvSpPr/>
          <p:nvPr/>
        </p:nvSpPr>
        <p:spPr>
          <a:xfrm>
            <a:off x="6370324" y="894567"/>
            <a:ext cx="467818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D77056-DB0D-1544-10D9-40F68F9AAD7E}"/>
              </a:ext>
            </a:extLst>
          </p:cNvPr>
          <p:cNvSpPr/>
          <p:nvPr/>
        </p:nvSpPr>
        <p:spPr>
          <a:xfrm>
            <a:off x="5653729" y="1502358"/>
            <a:ext cx="1185221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86F541-64EB-06A6-AC76-4848DDFF0ABC}"/>
              </a:ext>
            </a:extLst>
          </p:cNvPr>
          <p:cNvSpPr/>
          <p:nvPr/>
        </p:nvSpPr>
        <p:spPr>
          <a:xfrm>
            <a:off x="6838952" y="886806"/>
            <a:ext cx="520708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[free]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216032-4928-6654-A789-29EB92596C36}"/>
              </a:ext>
            </a:extLst>
          </p:cNvPr>
          <p:cNvCxnSpPr>
            <a:stCxn id="9" idx="0"/>
            <a:endCxn id="5" idx="3"/>
          </p:cNvCxnSpPr>
          <p:nvPr/>
        </p:nvCxnSpPr>
        <p:spPr>
          <a:xfrm rot="16200000" flipV="1">
            <a:off x="1932711" y="287189"/>
            <a:ext cx="138286" cy="1080030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8FB21F0-2D3A-A086-56B0-2CEA61E17B93}"/>
              </a:ext>
            </a:extLst>
          </p:cNvPr>
          <p:cNvSpPr/>
          <p:nvPr/>
        </p:nvSpPr>
        <p:spPr>
          <a:xfrm>
            <a:off x="7604432" y="885208"/>
            <a:ext cx="49827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D6A34-703E-E38E-9446-B58427929742}"/>
              </a:ext>
            </a:extLst>
          </p:cNvPr>
          <p:cNvSpPr/>
          <p:nvPr/>
        </p:nvSpPr>
        <p:spPr>
          <a:xfrm>
            <a:off x="8108543" y="882122"/>
            <a:ext cx="444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29A3F6-B75C-D2D0-67FB-FDBF1DC2577F}"/>
              </a:ext>
            </a:extLst>
          </p:cNvPr>
          <p:cNvSpPr/>
          <p:nvPr/>
        </p:nvSpPr>
        <p:spPr>
          <a:xfrm>
            <a:off x="8555914" y="882122"/>
            <a:ext cx="52422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EE1B97-741F-0B55-F662-1E9A318AF188}"/>
              </a:ext>
            </a:extLst>
          </p:cNvPr>
          <p:cNvSpPr/>
          <p:nvPr/>
        </p:nvSpPr>
        <p:spPr>
          <a:xfrm>
            <a:off x="9081443" y="882122"/>
            <a:ext cx="573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7E512F-490F-E22B-CBC0-245824CADFF5}"/>
              </a:ext>
            </a:extLst>
          </p:cNvPr>
          <p:cNvSpPr/>
          <p:nvPr/>
        </p:nvSpPr>
        <p:spPr>
          <a:xfrm>
            <a:off x="9654902" y="882122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3761D3-6141-4D5F-61D9-58C82B19EE35}"/>
              </a:ext>
            </a:extLst>
          </p:cNvPr>
          <p:cNvSpPr/>
          <p:nvPr/>
        </p:nvSpPr>
        <p:spPr>
          <a:xfrm>
            <a:off x="10037642" y="881214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66AEF0-6B3C-F190-3DB2-EEAAC0FA6645}"/>
              </a:ext>
            </a:extLst>
          </p:cNvPr>
          <p:cNvSpPr/>
          <p:nvPr/>
        </p:nvSpPr>
        <p:spPr>
          <a:xfrm>
            <a:off x="10419079" y="881214"/>
            <a:ext cx="520708" cy="197209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A1D51-FA16-2ADE-867E-10BAE316933E}"/>
              </a:ext>
            </a:extLst>
          </p:cNvPr>
          <p:cNvSpPr/>
          <p:nvPr/>
        </p:nvSpPr>
        <p:spPr>
          <a:xfrm>
            <a:off x="10934405" y="881214"/>
            <a:ext cx="748428" cy="197209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[free]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97FB876-6FA5-CF2A-864B-E87279388591}"/>
              </a:ext>
            </a:extLst>
          </p:cNvPr>
          <p:cNvCxnSpPr>
            <a:stCxn id="10" idx="0"/>
            <a:endCxn id="25" idx="1"/>
          </p:cNvCxnSpPr>
          <p:nvPr/>
        </p:nvCxnSpPr>
        <p:spPr>
          <a:xfrm rot="16200000" flipH="1">
            <a:off x="5265272" y="-1352939"/>
            <a:ext cx="92960" cy="4585360"/>
          </a:xfrm>
          <a:prstGeom prst="bentConnector4">
            <a:avLst>
              <a:gd name="adj1" fmla="val -245912"/>
              <a:gd name="adj2" fmla="val 100117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DBE1148-2A9B-F4E1-5B62-EB6F52B7A27F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5125360" y="-725773"/>
            <a:ext cx="94558" cy="3332626"/>
          </a:xfrm>
          <a:prstGeom prst="bentConnector4">
            <a:avLst>
              <a:gd name="adj1" fmla="val -153112"/>
              <a:gd name="adj2" fmla="val 99891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E34284A-34AC-AE61-60D3-B78FFBE8913C}"/>
              </a:ext>
            </a:extLst>
          </p:cNvPr>
          <p:cNvCxnSpPr>
            <a:cxnSpLocks/>
            <a:stCxn id="12" idx="0"/>
            <a:endCxn id="21" idx="3"/>
          </p:cNvCxnSpPr>
          <p:nvPr/>
        </p:nvCxnSpPr>
        <p:spPr>
          <a:xfrm rot="16200000" flipH="1">
            <a:off x="5660787" y="-711054"/>
            <a:ext cx="94558" cy="3303188"/>
          </a:xfrm>
          <a:prstGeom prst="bentConnector4">
            <a:avLst>
              <a:gd name="adj1" fmla="val -87412"/>
              <a:gd name="adj2" fmla="val 10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482959D-EF62-3BD9-A37B-B0BDEF094B2D}"/>
              </a:ext>
            </a:extLst>
          </p:cNvPr>
          <p:cNvSpPr/>
          <p:nvPr/>
        </p:nvSpPr>
        <p:spPr>
          <a:xfrm>
            <a:off x="2231171" y="2145648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4BC388-6941-D241-74D6-28789AAC4286}"/>
              </a:ext>
            </a:extLst>
          </p:cNvPr>
          <p:cNvSpPr/>
          <p:nvPr/>
        </p:nvSpPr>
        <p:spPr>
          <a:xfrm>
            <a:off x="2231171" y="2347673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1AB03C1-87C3-6AF9-87AD-4893AFD739BD}"/>
              </a:ext>
            </a:extLst>
          </p:cNvPr>
          <p:cNvSpPr/>
          <p:nvPr/>
        </p:nvSpPr>
        <p:spPr>
          <a:xfrm>
            <a:off x="2231171" y="2560551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C1A415-2585-6ADD-EB91-5FCC1B816894}"/>
              </a:ext>
            </a:extLst>
          </p:cNvPr>
          <p:cNvSpPr/>
          <p:nvPr/>
        </p:nvSpPr>
        <p:spPr>
          <a:xfrm>
            <a:off x="2231171" y="2765327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74CFE35-D823-180C-8A7A-AADA1E5D17F0}"/>
              </a:ext>
            </a:extLst>
          </p:cNvPr>
          <p:cNvSpPr/>
          <p:nvPr/>
        </p:nvSpPr>
        <p:spPr>
          <a:xfrm>
            <a:off x="2994740" y="2145648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69CFFF-CA0C-D911-3C29-92AABFCC23CA}"/>
              </a:ext>
            </a:extLst>
          </p:cNvPr>
          <p:cNvSpPr/>
          <p:nvPr/>
        </p:nvSpPr>
        <p:spPr>
          <a:xfrm>
            <a:off x="2994740" y="2762576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770F84F-06B7-AE1A-6A99-01BD7F1482BD}"/>
              </a:ext>
            </a:extLst>
          </p:cNvPr>
          <p:cNvSpPr/>
          <p:nvPr/>
        </p:nvSpPr>
        <p:spPr>
          <a:xfrm>
            <a:off x="3758308" y="2138431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BC38A8B-56AE-2229-3531-E87F4E2EAA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61839" y="997360"/>
            <a:ext cx="83089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A25592-1171-B97F-0AAE-582D60F477E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461839" y="2246661"/>
            <a:ext cx="7693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616FBB7-0C87-3AD8-7E4A-7D53ACF3C468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2666401" y="2246661"/>
            <a:ext cx="3283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23AA75-F6E8-C210-8592-0C87459797AB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3568198" y="2239444"/>
            <a:ext cx="190110" cy="72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FC12B7-03C9-1640-5D1A-C2651AADC18B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2666401" y="2863589"/>
            <a:ext cx="328339" cy="27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B6FDBDD-DFB8-3883-2C25-BCFB54D62BD9}"/>
              </a:ext>
            </a:extLst>
          </p:cNvPr>
          <p:cNvSpPr/>
          <p:nvPr/>
        </p:nvSpPr>
        <p:spPr>
          <a:xfrm>
            <a:off x="7604432" y="1163845"/>
            <a:ext cx="4078401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E662716-04EA-828D-ECC2-C172D979F3FC}"/>
              </a:ext>
            </a:extLst>
          </p:cNvPr>
          <p:cNvSpPr/>
          <p:nvPr/>
        </p:nvSpPr>
        <p:spPr>
          <a:xfrm>
            <a:off x="9654902" y="1455225"/>
            <a:ext cx="1279503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7CB310C1-EFD2-AE92-8EFF-FAD185D627E3}"/>
              </a:ext>
            </a:extLst>
          </p:cNvPr>
          <p:cNvCxnSpPr>
            <a:cxnSpLocks/>
            <a:stCxn id="70" idx="0"/>
            <a:endCxn id="13" idx="2"/>
          </p:cNvCxnSpPr>
          <p:nvPr/>
        </p:nvCxnSpPr>
        <p:spPr>
          <a:xfrm rot="5400000" flipH="1" flipV="1">
            <a:off x="3907079" y="1076820"/>
            <a:ext cx="443219" cy="169443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EB30BBA8-24C2-E2D6-9C9E-F185DE29441F}"/>
              </a:ext>
            </a:extLst>
          </p:cNvPr>
          <p:cNvCxnSpPr>
            <a:cxnSpLocks/>
            <a:stCxn id="72" idx="0"/>
            <a:endCxn id="119" idx="2"/>
          </p:cNvCxnSpPr>
          <p:nvPr/>
        </p:nvCxnSpPr>
        <p:spPr>
          <a:xfrm rot="5400000" flipH="1" flipV="1">
            <a:off x="6929255" y="-1226967"/>
            <a:ext cx="481181" cy="6249617"/>
          </a:xfrm>
          <a:prstGeom prst="bentConnector3">
            <a:avLst>
              <a:gd name="adj1" fmla="val 13577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62D758E1-C94D-211D-13E8-74886F93A2D1}"/>
              </a:ext>
            </a:extLst>
          </p:cNvPr>
          <p:cNvCxnSpPr>
            <a:cxnSpLocks/>
            <a:stCxn id="71" idx="0"/>
            <a:endCxn id="20" idx="2"/>
          </p:cNvCxnSpPr>
          <p:nvPr/>
        </p:nvCxnSpPr>
        <p:spPr>
          <a:xfrm rot="5400000" flipH="1" flipV="1">
            <a:off x="4234808" y="751045"/>
            <a:ext cx="1058193" cy="2964871"/>
          </a:xfrm>
          <a:prstGeom prst="bentConnector3">
            <a:avLst>
              <a:gd name="adj1" fmla="val 12555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6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C387B7-987A-8E4E-8970-7D4891D922AD}"/>
              </a:ext>
            </a:extLst>
          </p:cNvPr>
          <p:cNvSpPr/>
          <p:nvPr/>
        </p:nvSpPr>
        <p:spPr>
          <a:xfrm>
            <a:off x="3653051" y="2943511"/>
            <a:ext cx="5268036" cy="1382829"/>
          </a:xfrm>
          <a:prstGeom prst="rect">
            <a:avLst/>
          </a:prstGeom>
          <a:solidFill>
            <a:schemeClr val="bg1">
              <a:lumMod val="6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411570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CD0634-7A59-4EB5-BCC9-DAE7529D2A93}"/>
              </a:ext>
            </a:extLst>
          </p:cNvPr>
          <p:cNvSpPr/>
          <p:nvPr/>
        </p:nvSpPr>
        <p:spPr>
          <a:xfrm>
            <a:off x="0" y="216252"/>
            <a:ext cx="1371600" cy="380648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FDF88E3-12C7-46CF-87DA-FA3C2C25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25299"/>
              </p:ext>
            </p:extLst>
          </p:nvPr>
        </p:nvGraphicFramePr>
        <p:xfrm>
          <a:off x="331788" y="1311765"/>
          <a:ext cx="145891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aa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bb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0028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cc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248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dd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75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ee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25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D1B8A9E-2F31-47AB-A5D4-49687D9F5357}"/>
              </a:ext>
            </a:extLst>
          </p:cNvPr>
          <p:cNvSpPr txBox="1"/>
          <p:nvPr/>
        </p:nvSpPr>
        <p:spPr>
          <a:xfrm>
            <a:off x="0" y="760274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场景：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C020AF-C7BA-4A43-A18F-FF74BC7773EB}"/>
              </a:ext>
            </a:extLst>
          </p:cNvPr>
          <p:cNvSpPr txBox="1"/>
          <p:nvPr/>
        </p:nvSpPr>
        <p:spPr>
          <a:xfrm>
            <a:off x="108534" y="992380"/>
            <a:ext cx="71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E217FC-C475-4957-BF49-C824EC82EA85}"/>
              </a:ext>
            </a:extLst>
          </p:cNvPr>
          <p:cNvSpPr txBox="1"/>
          <p:nvPr/>
        </p:nvSpPr>
        <p:spPr>
          <a:xfrm>
            <a:off x="108534" y="3109616"/>
            <a:ext cx="244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WHERE c2 &gt; 10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290EF6-C071-4C32-95D7-27E7590C36EA}"/>
              </a:ext>
            </a:extLst>
          </p:cNvPr>
          <p:cNvSpPr txBox="1"/>
          <p:nvPr/>
        </p:nvSpPr>
        <p:spPr>
          <a:xfrm>
            <a:off x="108534" y="3618721"/>
            <a:ext cx="16821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执行流程：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[1 11 aa]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[2 17 bb]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[3 5 cc]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filter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[4 19 dd]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[5 7 33]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filter</a:t>
            </a:r>
          </a:p>
        </p:txBody>
      </p:sp>
    </p:spTree>
    <p:extLst>
      <p:ext uri="{BB962C8B-B14F-4D97-AF65-F5344CB8AC3E}">
        <p14:creationId xmlns:p14="http://schemas.microsoft.com/office/powerpoint/2010/main" val="4368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CBFF67-9264-45DE-8A0A-F98EE243F5BA}"/>
              </a:ext>
            </a:extLst>
          </p:cNvPr>
          <p:cNvSpPr/>
          <p:nvPr/>
        </p:nvSpPr>
        <p:spPr>
          <a:xfrm>
            <a:off x="133352" y="3378142"/>
            <a:ext cx="771524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493733-3C91-46AA-BC58-F7B81E88CE73}"/>
              </a:ext>
            </a:extLst>
          </p:cNvPr>
          <p:cNvSpPr/>
          <p:nvPr/>
        </p:nvSpPr>
        <p:spPr>
          <a:xfrm>
            <a:off x="1360487" y="944880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唯一索引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63E024B-D48C-4153-A007-696CCC26B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0051"/>
              </p:ext>
            </p:extLst>
          </p:nvPr>
        </p:nvGraphicFramePr>
        <p:xfrm>
          <a:off x="2747170" y="810395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B9CAAA5-0FAA-4939-BC81-9F7611C03B4E}"/>
              </a:ext>
            </a:extLst>
          </p:cNvPr>
          <p:cNvSpPr/>
          <p:nvPr/>
        </p:nvSpPr>
        <p:spPr>
          <a:xfrm>
            <a:off x="1360487" y="1835497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主键索引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A91586D-8E63-4E2D-ADB2-365862EAB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00088"/>
              </p:ext>
            </p:extLst>
          </p:nvPr>
        </p:nvGraphicFramePr>
        <p:xfrm>
          <a:off x="2747170" y="1692708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2D79652-82F6-4A40-850C-B587DE28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5848"/>
              </p:ext>
            </p:extLst>
          </p:nvPr>
        </p:nvGraphicFramePr>
        <p:xfrm>
          <a:off x="2747170" y="2575021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07DA32C-772B-4C1A-A318-132C5614C0CD}"/>
              </a:ext>
            </a:extLst>
          </p:cNvPr>
          <p:cNvSpPr/>
          <p:nvPr/>
        </p:nvSpPr>
        <p:spPr>
          <a:xfrm>
            <a:off x="1360487" y="2679234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多属性索引</a:t>
            </a: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06395CEB-DBC0-46CF-8419-17A84617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89442"/>
              </p:ext>
            </p:extLst>
          </p:nvPr>
        </p:nvGraphicFramePr>
        <p:xfrm>
          <a:off x="2747170" y="3720857"/>
          <a:ext cx="14589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37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A9DB650-ACBA-46DB-9F48-AD0C8F028BF1}"/>
              </a:ext>
            </a:extLst>
          </p:cNvPr>
          <p:cNvSpPr/>
          <p:nvPr/>
        </p:nvSpPr>
        <p:spPr>
          <a:xfrm>
            <a:off x="1360487" y="4013289"/>
            <a:ext cx="935037" cy="262375"/>
          </a:xfrm>
          <a:prstGeom prst="rect">
            <a:avLst/>
          </a:prstGeom>
          <a:solidFill>
            <a:schemeClr val="accent2">
              <a:lumMod val="60000"/>
              <a:lumOff val="4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部分索引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C5B743-259F-4F7D-8066-2B637D1CF138}"/>
              </a:ext>
            </a:extLst>
          </p:cNvPr>
          <p:cNvSpPr/>
          <p:nvPr/>
        </p:nvSpPr>
        <p:spPr>
          <a:xfrm>
            <a:off x="1360487" y="4990484"/>
            <a:ext cx="935037" cy="262375"/>
          </a:xfrm>
          <a:prstGeom prst="rect">
            <a:avLst/>
          </a:prstGeom>
          <a:solidFill>
            <a:schemeClr val="accent2">
              <a:lumMod val="60000"/>
              <a:lumOff val="4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表达式索引</a:t>
            </a:r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B207D496-C977-4DBD-8DA2-F92534A85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16710"/>
              </p:ext>
            </p:extLst>
          </p:nvPr>
        </p:nvGraphicFramePr>
        <p:xfrm>
          <a:off x="2747170" y="4841379"/>
          <a:ext cx="14589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37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32ECA9C-1FE7-4F1C-9D00-909C97690C90}"/>
              </a:ext>
            </a:extLst>
          </p:cNvPr>
          <p:cNvSpPr/>
          <p:nvPr/>
        </p:nvSpPr>
        <p:spPr>
          <a:xfrm>
            <a:off x="5147469" y="2241245"/>
            <a:ext cx="948531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索引类型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F0EA0D-5745-460F-AA62-84A683B222FD}"/>
              </a:ext>
            </a:extLst>
          </p:cNvPr>
          <p:cNvSpPr/>
          <p:nvPr/>
        </p:nvSpPr>
        <p:spPr>
          <a:xfrm>
            <a:off x="6503987" y="1227848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B11F55-A175-4FE0-A3C1-EB4DB1D4B786}"/>
              </a:ext>
            </a:extLst>
          </p:cNvPr>
          <p:cNvSpPr/>
          <p:nvPr/>
        </p:nvSpPr>
        <p:spPr>
          <a:xfrm>
            <a:off x="6503987" y="1891112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BD7563-21F7-4BD7-9AEA-C01A8FA49D5E}"/>
              </a:ext>
            </a:extLst>
          </p:cNvPr>
          <p:cNvSpPr/>
          <p:nvPr/>
        </p:nvSpPr>
        <p:spPr>
          <a:xfrm>
            <a:off x="6503987" y="2576364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DB3799-B157-4FCC-A304-C03241975C5D}"/>
              </a:ext>
            </a:extLst>
          </p:cNvPr>
          <p:cNvSpPr/>
          <p:nvPr/>
        </p:nvSpPr>
        <p:spPr>
          <a:xfrm>
            <a:off x="6503987" y="3378143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5E554E2-E70F-48C3-B04C-4A9DA3DB8D6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904876" y="1076068"/>
            <a:ext cx="455611" cy="2433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4E608BF-3242-4940-924F-85593A5A2ED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904876" y="3509330"/>
            <a:ext cx="455611" cy="1612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E857E92-AA57-4E9A-8A4A-229656F95B8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904876" y="1966685"/>
            <a:ext cx="455611" cy="1542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3D74B27-32C0-4291-B58B-ADACD6F9A44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904876" y="2810422"/>
            <a:ext cx="455611" cy="698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F1D17D6-F876-4D5E-81F8-DC406A49272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904876" y="3509330"/>
            <a:ext cx="455611" cy="63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DE0317-8087-4733-BF63-47F78133764A}"/>
              </a:ext>
            </a:extLst>
          </p:cNvPr>
          <p:cNvSpPr/>
          <p:nvPr/>
        </p:nvSpPr>
        <p:spPr>
          <a:xfrm>
            <a:off x="107552" y="3690242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493C2A-A735-4F62-8D10-E70057F20C2E}"/>
              </a:ext>
            </a:extLst>
          </p:cNvPr>
          <p:cNvSpPr/>
          <p:nvPr/>
        </p:nvSpPr>
        <p:spPr>
          <a:xfrm>
            <a:off x="5910286" y="1542987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_bt_spoolinit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ED94DF-19E9-43C6-AAAD-32071AF01554}"/>
              </a:ext>
            </a:extLst>
          </p:cNvPr>
          <p:cNvSpPr/>
          <p:nvPr/>
        </p:nvSpPr>
        <p:spPr>
          <a:xfrm>
            <a:off x="5910285" y="2238312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IndexBuildHeapScan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3878A-9EDE-401E-9AC0-F2D1651E31F2}"/>
              </a:ext>
            </a:extLst>
          </p:cNvPr>
          <p:cNvSpPr/>
          <p:nvPr/>
        </p:nvSpPr>
        <p:spPr>
          <a:xfrm>
            <a:off x="5910285" y="4295525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_bt_spooldestroy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0F3CEE-4A96-4C33-8BC3-0805CCC29949}"/>
              </a:ext>
            </a:extLst>
          </p:cNvPr>
          <p:cNvSpPr/>
          <p:nvPr/>
        </p:nvSpPr>
        <p:spPr>
          <a:xfrm>
            <a:off x="5907303" y="3299010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_bt_leafbuild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5653E3-8475-4708-B9A7-BD0DD5C90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17904"/>
              </p:ext>
            </p:extLst>
          </p:nvPr>
        </p:nvGraphicFramePr>
        <p:xfrm>
          <a:off x="1608733" y="346421"/>
          <a:ext cx="8826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20028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248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975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8000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2024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29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3252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439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29407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31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70935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549949-73AD-48CF-9A82-21F4E8187056}"/>
              </a:ext>
            </a:extLst>
          </p:cNvPr>
          <p:cNvGrpSpPr/>
          <p:nvPr/>
        </p:nvGrpSpPr>
        <p:grpSpPr>
          <a:xfrm>
            <a:off x="1250252" y="4921448"/>
            <a:ext cx="1809368" cy="262381"/>
            <a:chOff x="1096122" y="4886831"/>
            <a:chExt cx="1809368" cy="26238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43641C3-B5E4-46BD-A1A0-1C257BC765C7}"/>
                </a:ext>
              </a:extLst>
            </p:cNvPr>
            <p:cNvSpPr/>
            <p:nvPr/>
          </p:nvSpPr>
          <p:spPr>
            <a:xfrm>
              <a:off x="1096122" y="488683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7A20F7-1220-40E5-82D3-FFC08D539CCF}"/>
                </a:ext>
              </a:extLst>
            </p:cNvPr>
            <p:cNvSpPr/>
            <p:nvPr/>
          </p:nvSpPr>
          <p:spPr>
            <a:xfrm>
              <a:off x="1411639" y="488683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0B7EF7-6766-400B-85DC-37854835F8FC}"/>
                </a:ext>
              </a:extLst>
            </p:cNvPr>
            <p:cNvSpPr/>
            <p:nvPr/>
          </p:nvSpPr>
          <p:spPr>
            <a:xfrm>
              <a:off x="1785101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CF5B59C-2431-4B72-97E2-C95CE613D772}"/>
                </a:ext>
              </a:extLst>
            </p:cNvPr>
            <p:cNvSpPr/>
            <p:nvPr/>
          </p:nvSpPr>
          <p:spPr>
            <a:xfrm>
              <a:off x="2158564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4EDF5C0-963C-4E47-BB51-0E4C13C1E626}"/>
                </a:ext>
              </a:extLst>
            </p:cNvPr>
            <p:cNvSpPr/>
            <p:nvPr/>
          </p:nvSpPr>
          <p:spPr>
            <a:xfrm>
              <a:off x="2532028" y="488683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959EB9D-2A29-47FD-8B5C-ED3AF4684539}"/>
              </a:ext>
            </a:extLst>
          </p:cNvPr>
          <p:cNvGrpSpPr/>
          <p:nvPr/>
        </p:nvGrpSpPr>
        <p:grpSpPr>
          <a:xfrm>
            <a:off x="166879" y="5763810"/>
            <a:ext cx="1809368" cy="262381"/>
            <a:chOff x="3494659" y="5122607"/>
            <a:chExt cx="1809368" cy="26238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010570-EF0B-4EDC-BD06-857F74345C1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C1FB135-A5C2-4BC5-A770-4FBBB847ADC0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6A8ADF-15A3-4836-8833-3ECC3010199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A00D40-1EE5-4198-8DCF-E49701A9FD29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0CD03CE-42D2-4A48-9B09-7723DDBFE58D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84C3E46-9507-4556-B6CA-68E7CC0C7F87}"/>
              </a:ext>
            </a:extLst>
          </p:cNvPr>
          <p:cNvGrpSpPr/>
          <p:nvPr/>
        </p:nvGrpSpPr>
        <p:grpSpPr>
          <a:xfrm>
            <a:off x="2333625" y="5763810"/>
            <a:ext cx="1809368" cy="262381"/>
            <a:chOff x="3494659" y="5666791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2CD5121-9334-42FD-BB13-666656F69A71}"/>
                </a:ext>
              </a:extLst>
            </p:cNvPr>
            <p:cNvSpPr/>
            <p:nvPr/>
          </p:nvSpPr>
          <p:spPr>
            <a:xfrm>
              <a:off x="3494659" y="566679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6EB5BFE-0E5E-49A6-820E-7076B7849463}"/>
                </a:ext>
              </a:extLst>
            </p:cNvPr>
            <p:cNvSpPr/>
            <p:nvPr/>
          </p:nvSpPr>
          <p:spPr>
            <a:xfrm>
              <a:off x="3810176" y="566679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D1744F4-064A-4294-8D0D-94A889D21CF6}"/>
                </a:ext>
              </a:extLst>
            </p:cNvPr>
            <p:cNvSpPr/>
            <p:nvPr/>
          </p:nvSpPr>
          <p:spPr>
            <a:xfrm>
              <a:off x="4183638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924BF60-4B68-4472-A5D5-03023D5A4387}"/>
                </a:ext>
              </a:extLst>
            </p:cNvPr>
            <p:cNvSpPr/>
            <p:nvPr/>
          </p:nvSpPr>
          <p:spPr>
            <a:xfrm>
              <a:off x="4557101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D852A30-99DE-4C27-8D1E-2ABCA3AE204E}"/>
                </a:ext>
              </a:extLst>
            </p:cNvPr>
            <p:cNvSpPr/>
            <p:nvPr/>
          </p:nvSpPr>
          <p:spPr>
            <a:xfrm>
              <a:off x="4930565" y="566679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1EEF4C-207D-450A-9C9E-ECC85B2383A1}"/>
              </a:ext>
            </a:extLst>
          </p:cNvPr>
          <p:cNvGrpSpPr/>
          <p:nvPr/>
        </p:nvGrpSpPr>
        <p:grpSpPr>
          <a:xfrm>
            <a:off x="4658130" y="5763804"/>
            <a:ext cx="1809368" cy="262381"/>
            <a:chOff x="3494658" y="6144907"/>
            <a:chExt cx="1809368" cy="26238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13A3BB-BC21-49A8-9692-AF2AAE27BCDB}"/>
                </a:ext>
              </a:extLst>
            </p:cNvPr>
            <p:cNvSpPr/>
            <p:nvPr/>
          </p:nvSpPr>
          <p:spPr>
            <a:xfrm>
              <a:off x="3494658" y="61449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E3887E-E96C-4034-9916-5C5037190F7E}"/>
                </a:ext>
              </a:extLst>
            </p:cNvPr>
            <p:cNvSpPr/>
            <p:nvPr/>
          </p:nvSpPr>
          <p:spPr>
            <a:xfrm>
              <a:off x="3810175" y="61449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C223729-FBF2-40D7-B4E0-F328E4CB9421}"/>
                </a:ext>
              </a:extLst>
            </p:cNvPr>
            <p:cNvSpPr/>
            <p:nvPr/>
          </p:nvSpPr>
          <p:spPr>
            <a:xfrm>
              <a:off x="4183637" y="61449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239E45-2217-47E4-A6B1-75D09144F66C}"/>
                </a:ext>
              </a:extLst>
            </p:cNvPr>
            <p:cNvSpPr/>
            <p:nvPr/>
          </p:nvSpPr>
          <p:spPr>
            <a:xfrm>
              <a:off x="4557100" y="61449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5106B4-9B18-499B-837F-558DCFB376C7}"/>
                </a:ext>
              </a:extLst>
            </p:cNvPr>
            <p:cNvSpPr/>
            <p:nvPr/>
          </p:nvSpPr>
          <p:spPr>
            <a:xfrm>
              <a:off x="4930564" y="61449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031BCB-8D33-4481-B9EB-FDD186D2ECB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 flipH="1">
            <a:off x="669128" y="5183827"/>
            <a:ext cx="1083373" cy="5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1A0557D-7810-4D0C-8A99-A3840DDE7B78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2125963" y="5183824"/>
            <a:ext cx="709911" cy="5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A5A192C-210C-43B2-9A12-8AF69B237142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2499426" y="5183824"/>
            <a:ext cx="2660953" cy="57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C68FAA-AC37-487C-B3CF-074A1B74B014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1976247" y="5894998"/>
            <a:ext cx="357378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0621B25-CBDA-45D9-9DA9-35AB663A032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142993" y="5894998"/>
            <a:ext cx="515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40419909-2227-4B6E-A80D-1D0D7910201F}"/>
              </a:ext>
            </a:extLst>
          </p:cNvPr>
          <p:cNvSpPr/>
          <p:nvPr/>
        </p:nvSpPr>
        <p:spPr>
          <a:xfrm>
            <a:off x="7577160" y="3084856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tuplesort_performsort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B8F3C1-2E26-4BDA-84EF-A85FB91001B6}"/>
              </a:ext>
            </a:extLst>
          </p:cNvPr>
          <p:cNvSpPr/>
          <p:nvPr/>
        </p:nvSpPr>
        <p:spPr>
          <a:xfrm>
            <a:off x="7577160" y="3723696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6837BC-2F9D-49C4-8409-BEB6AB651E36}"/>
              </a:ext>
            </a:extLst>
          </p:cNvPr>
          <p:cNvSpPr/>
          <p:nvPr/>
        </p:nvSpPr>
        <p:spPr>
          <a:xfrm>
            <a:off x="4506127" y="2564871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7FA055F-6580-4D3D-9534-A1453C22E87F}"/>
              </a:ext>
            </a:extLst>
          </p:cNvPr>
          <p:cNvSpPr/>
          <p:nvPr/>
        </p:nvSpPr>
        <p:spPr>
          <a:xfrm>
            <a:off x="9247017" y="3399775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0DAFBA-44FD-47F2-8A51-9E8D5C10E421}"/>
              </a:ext>
            </a:extLst>
          </p:cNvPr>
          <p:cNvSpPr/>
          <p:nvPr/>
        </p:nvSpPr>
        <p:spPr>
          <a:xfrm>
            <a:off x="9247016" y="3952617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2F6FF16-1544-4F43-8EB9-D9D74FBD92E8}"/>
              </a:ext>
            </a:extLst>
          </p:cNvPr>
          <p:cNvSpPr/>
          <p:nvPr/>
        </p:nvSpPr>
        <p:spPr>
          <a:xfrm>
            <a:off x="9247016" y="4505459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_bt_uppershutdown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4841304-9B7D-48FB-9F95-903CF7D44BE8}"/>
              </a:ext>
            </a:extLst>
          </p:cNvPr>
          <p:cNvCxnSpPr>
            <a:stCxn id="71" idx="3"/>
            <a:endCxn id="3" idx="1"/>
          </p:cNvCxnSpPr>
          <p:nvPr/>
        </p:nvCxnSpPr>
        <p:spPr>
          <a:xfrm flipV="1">
            <a:off x="5441164" y="1674175"/>
            <a:ext cx="469122" cy="102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D4E2F65-773D-4124-9FB8-C6BAB64891D3}"/>
              </a:ext>
            </a:extLst>
          </p:cNvPr>
          <p:cNvCxnSpPr>
            <a:cxnSpLocks/>
            <a:stCxn id="71" idx="3"/>
            <a:endCxn id="4" idx="1"/>
          </p:cNvCxnSpPr>
          <p:nvPr/>
        </p:nvCxnSpPr>
        <p:spPr>
          <a:xfrm flipV="1">
            <a:off x="5441164" y="2369500"/>
            <a:ext cx="469121" cy="32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3884F54-2A12-474F-9C5E-99C0EFBD5D15}"/>
              </a:ext>
            </a:extLst>
          </p:cNvPr>
          <p:cNvCxnSpPr>
            <a:cxnSpLocks/>
            <a:stCxn id="71" idx="3"/>
            <a:endCxn id="6" idx="1"/>
          </p:cNvCxnSpPr>
          <p:nvPr/>
        </p:nvCxnSpPr>
        <p:spPr>
          <a:xfrm>
            <a:off x="5441164" y="2696059"/>
            <a:ext cx="466139" cy="734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4D91AA6-627E-44CB-8F37-7CE441ED78B8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>
            <a:off x="5441164" y="2696059"/>
            <a:ext cx="469121" cy="1730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A23739BD-7316-484C-A04B-2817E26F4024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 flipV="1">
            <a:off x="7307478" y="3216044"/>
            <a:ext cx="269682" cy="214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E271231-D330-40A4-A356-51290945DDA5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7307478" y="3430198"/>
            <a:ext cx="269682" cy="42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F8B24BE-4061-4372-B1A8-654172CC7777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8977335" y="3530963"/>
            <a:ext cx="269682" cy="323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29ABE639-F25B-4DCD-9358-33E39F212157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8977335" y="3854884"/>
            <a:ext cx="269681" cy="228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C77B9D13-4BF3-4439-BD39-CCEE5212AE5E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8977335" y="3854884"/>
            <a:ext cx="269681" cy="78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DF1A80-0208-4183-B2AE-AEC4B46FBBA9}"/>
              </a:ext>
            </a:extLst>
          </p:cNvPr>
          <p:cNvSpPr/>
          <p:nvPr/>
        </p:nvSpPr>
        <p:spPr>
          <a:xfrm>
            <a:off x="2376511" y="46666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_bt_spoolinit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63A3BA-CCA5-4A8B-8FBF-0F19A8C9FD73}"/>
              </a:ext>
            </a:extLst>
          </p:cNvPr>
          <p:cNvSpPr/>
          <p:nvPr/>
        </p:nvSpPr>
        <p:spPr>
          <a:xfrm>
            <a:off x="2376510" y="1161987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IndexBuildHeapScan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9BD0F5-8D5B-42E9-9A07-AB495D267E9B}"/>
              </a:ext>
            </a:extLst>
          </p:cNvPr>
          <p:cNvSpPr/>
          <p:nvPr/>
        </p:nvSpPr>
        <p:spPr>
          <a:xfrm>
            <a:off x="2373527" y="4720209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_bt_spooldestroy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DF11C2-3283-4404-B808-DA9C964E01E7}"/>
              </a:ext>
            </a:extLst>
          </p:cNvPr>
          <p:cNvSpPr/>
          <p:nvPr/>
        </p:nvSpPr>
        <p:spPr>
          <a:xfrm>
            <a:off x="2373528" y="2222685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_bt_leafbuild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0C27E3-C88D-4E1B-A052-834FC3528361}"/>
              </a:ext>
            </a:extLst>
          </p:cNvPr>
          <p:cNvSpPr/>
          <p:nvPr/>
        </p:nvSpPr>
        <p:spPr>
          <a:xfrm>
            <a:off x="4043384" y="1815053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tuplesort_performsort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5E6843-1610-4EF8-9109-9E45AFEBDE4A}"/>
              </a:ext>
            </a:extLst>
          </p:cNvPr>
          <p:cNvSpPr/>
          <p:nvPr/>
        </p:nvSpPr>
        <p:spPr>
          <a:xfrm>
            <a:off x="4043383" y="3042574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2F33FA-2FA0-4BD1-B50B-26C67BBCD2D6}"/>
              </a:ext>
            </a:extLst>
          </p:cNvPr>
          <p:cNvSpPr/>
          <p:nvPr/>
        </p:nvSpPr>
        <p:spPr>
          <a:xfrm>
            <a:off x="972352" y="1488546"/>
            <a:ext cx="935037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E8716D-FFA8-49DE-BBBA-DB76F1493B7F}"/>
              </a:ext>
            </a:extLst>
          </p:cNvPr>
          <p:cNvSpPr/>
          <p:nvPr/>
        </p:nvSpPr>
        <p:spPr>
          <a:xfrm>
            <a:off x="5775108" y="2397667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tuplesort_getindextuple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77D3BC-9356-4A5D-893B-2338F0B1B47B}"/>
              </a:ext>
            </a:extLst>
          </p:cNvPr>
          <p:cNvSpPr/>
          <p:nvPr/>
        </p:nvSpPr>
        <p:spPr>
          <a:xfrm>
            <a:off x="5796887" y="308102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29905E-2173-441F-907B-7E907F088C1D}"/>
              </a:ext>
            </a:extLst>
          </p:cNvPr>
          <p:cNvSpPr/>
          <p:nvPr/>
        </p:nvSpPr>
        <p:spPr>
          <a:xfrm>
            <a:off x="5775108" y="379187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_bt_uppershutdown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39E5E22-BD32-42CE-B42C-EBFA9CA793C9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1907389" y="597850"/>
            <a:ext cx="469122" cy="102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99B1833-08AF-4906-9B43-234783C0D1B3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907389" y="1293175"/>
            <a:ext cx="469121" cy="32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0067597-DB99-4DF1-AB7E-53BA947EFE2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07389" y="1619734"/>
            <a:ext cx="466139" cy="734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9353998-4F3A-4EB2-B2E2-E70EBC935F22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907389" y="1619734"/>
            <a:ext cx="466138" cy="3231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48285BA-92E3-4AD6-B831-E4F23A6C864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73703" y="1946241"/>
            <a:ext cx="269681" cy="407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E052F6F-FE7C-4AB8-B781-A1485D151CB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73703" y="2353873"/>
            <a:ext cx="269680" cy="819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87131A7-76BB-46F1-83B2-DABA8FDCC1F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43558" y="2528855"/>
            <a:ext cx="331550" cy="644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B0F5969-BF3D-45B1-84AB-C7773E30173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43558" y="3173762"/>
            <a:ext cx="353329" cy="38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E83AA93-82D4-4250-B55D-042FECC7720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43558" y="3173762"/>
            <a:ext cx="331550" cy="749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6040B34-0CF7-4403-87D5-E0976F5DB24D}"/>
              </a:ext>
            </a:extLst>
          </p:cNvPr>
          <p:cNvSpPr/>
          <p:nvPr/>
        </p:nvSpPr>
        <p:spPr>
          <a:xfrm>
            <a:off x="4240093" y="1168545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2C76E1-B211-4B0D-A07F-CB88730B85D2}"/>
              </a:ext>
            </a:extLst>
          </p:cNvPr>
          <p:cNvSpPr/>
          <p:nvPr/>
        </p:nvSpPr>
        <p:spPr>
          <a:xfrm>
            <a:off x="4695825" y="1168544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FA90EF-F128-43C2-B7FB-0CCD2C39469D}"/>
              </a:ext>
            </a:extLst>
          </p:cNvPr>
          <p:cNvSpPr/>
          <p:nvPr/>
        </p:nvSpPr>
        <p:spPr>
          <a:xfrm>
            <a:off x="5151557" y="1168545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2035E1-945C-46D8-A28E-78D365CB52EE}"/>
              </a:ext>
            </a:extLst>
          </p:cNvPr>
          <p:cNvSpPr/>
          <p:nvPr/>
        </p:nvSpPr>
        <p:spPr>
          <a:xfrm>
            <a:off x="5607289" y="1168544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DCDE26-3127-4DDC-84CC-E7A85B654DA1}"/>
              </a:ext>
            </a:extLst>
          </p:cNvPr>
          <p:cNvSpPr/>
          <p:nvPr/>
        </p:nvSpPr>
        <p:spPr>
          <a:xfrm>
            <a:off x="6096000" y="11685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276D40-C907-4590-9425-6C2130EA3478}"/>
              </a:ext>
            </a:extLst>
          </p:cNvPr>
          <p:cNvSpPr/>
          <p:nvPr/>
        </p:nvSpPr>
        <p:spPr>
          <a:xfrm>
            <a:off x="4240093" y="4597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AE5D1F-65EE-491A-ACE7-B63658D1EF38}"/>
              </a:ext>
            </a:extLst>
          </p:cNvPr>
          <p:cNvSpPr/>
          <p:nvPr/>
        </p:nvSpPr>
        <p:spPr>
          <a:xfrm>
            <a:off x="4695825" y="459742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835024-03CB-4B2F-AD8E-34CCFBB27DA8}"/>
              </a:ext>
            </a:extLst>
          </p:cNvPr>
          <p:cNvSpPr/>
          <p:nvPr/>
        </p:nvSpPr>
        <p:spPr>
          <a:xfrm>
            <a:off x="5151557" y="4597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BF61DC-821D-43E1-83D2-D4B2DB5B4007}"/>
              </a:ext>
            </a:extLst>
          </p:cNvPr>
          <p:cNvSpPr/>
          <p:nvPr/>
        </p:nvSpPr>
        <p:spPr>
          <a:xfrm>
            <a:off x="5607289" y="459742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3D1549-942B-471A-9B6E-2885350A2AEB}"/>
              </a:ext>
            </a:extLst>
          </p:cNvPr>
          <p:cNvSpPr/>
          <p:nvPr/>
        </p:nvSpPr>
        <p:spPr>
          <a:xfrm>
            <a:off x="6096000" y="45974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BCE597-98F1-4ABE-9CAA-A98CD58B84BF}"/>
              </a:ext>
            </a:extLst>
          </p:cNvPr>
          <p:cNvSpPr/>
          <p:nvPr/>
        </p:nvSpPr>
        <p:spPr>
          <a:xfrm>
            <a:off x="5710258" y="181160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0BC870-E9A5-48A3-88C1-AE48E5FC1FFB}"/>
              </a:ext>
            </a:extLst>
          </p:cNvPr>
          <p:cNvSpPr/>
          <p:nvPr/>
        </p:nvSpPr>
        <p:spPr>
          <a:xfrm>
            <a:off x="6165990" y="1811600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6EC24D-2143-4989-B2EB-C9210978CAE6}"/>
              </a:ext>
            </a:extLst>
          </p:cNvPr>
          <p:cNvSpPr/>
          <p:nvPr/>
        </p:nvSpPr>
        <p:spPr>
          <a:xfrm>
            <a:off x="6621722" y="181160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7EAC37-26B3-4E66-98E4-6C945D976657}"/>
              </a:ext>
            </a:extLst>
          </p:cNvPr>
          <p:cNvSpPr/>
          <p:nvPr/>
        </p:nvSpPr>
        <p:spPr>
          <a:xfrm>
            <a:off x="7077454" y="1811600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697C28-FE7F-4867-9FDF-3C5AC82E3C64}"/>
              </a:ext>
            </a:extLst>
          </p:cNvPr>
          <p:cNvSpPr/>
          <p:nvPr/>
        </p:nvSpPr>
        <p:spPr>
          <a:xfrm>
            <a:off x="7566165" y="1811599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7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E4259-561D-4950-9D70-047FD35AF03E}"/>
              </a:ext>
            </a:extLst>
          </p:cNvPr>
          <p:cNvSpPr/>
          <p:nvPr/>
        </p:nvSpPr>
        <p:spPr>
          <a:xfrm>
            <a:off x="-1949" y="338598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3FB1E8-D2FD-48E5-97B9-272F8D525E58}"/>
              </a:ext>
            </a:extLst>
          </p:cNvPr>
          <p:cNvGrpSpPr/>
          <p:nvPr/>
        </p:nvGrpSpPr>
        <p:grpSpPr>
          <a:xfrm>
            <a:off x="493542" y="1181196"/>
            <a:ext cx="1809368" cy="262381"/>
            <a:chOff x="3494659" y="5122607"/>
            <a:chExt cx="1809368" cy="2623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41BF80-786C-4821-B7B5-AA41B41854C9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3FA0B8-087A-48E1-90CE-F4D18F6E90F5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A2892D-CB1E-4515-B44D-D4F68E58F72E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CB8D6F-0417-4EA9-9471-24D9C953D10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1EBE4F-9DC4-484B-80E2-FC9A4F53EF6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529463-B45A-4052-A0ED-78D76C942038}"/>
              </a:ext>
            </a:extLst>
          </p:cNvPr>
          <p:cNvGrpSpPr/>
          <p:nvPr/>
        </p:nvGrpSpPr>
        <p:grpSpPr>
          <a:xfrm>
            <a:off x="493542" y="2765505"/>
            <a:ext cx="1809368" cy="262381"/>
            <a:chOff x="3494659" y="5122607"/>
            <a:chExt cx="1809368" cy="26238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5A52C8-63A0-41D3-92BA-8F0D0B40F74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B5615E-8D62-4BBC-8C97-F78C34ECDF2D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626DBA-926F-4E85-BA13-BC806AE19483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D5EA40-FE0C-4A0A-9062-E9D0E966225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0997EE-4B52-4DF8-AE8C-495BA4103199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5572A32-C1DB-4D77-B626-A144E4C1DC53}"/>
              </a:ext>
            </a:extLst>
          </p:cNvPr>
          <p:cNvSpPr/>
          <p:nvPr/>
        </p:nvSpPr>
        <p:spPr>
          <a:xfrm>
            <a:off x="3070708" y="1690536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891F5B-662B-4314-8A80-85009EE285C8}"/>
              </a:ext>
            </a:extLst>
          </p:cNvPr>
          <p:cNvSpPr txBox="1"/>
          <p:nvPr/>
        </p:nvSpPr>
        <p:spPr>
          <a:xfrm>
            <a:off x="121172" y="726637"/>
            <a:ext cx="523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已建立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仅有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个页面（即节点），而页面已满；此时，有一个元组待添加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A2466-FF70-497E-AD38-97EC82A48183}"/>
              </a:ext>
            </a:extLst>
          </p:cNvPr>
          <p:cNvSpPr txBox="1"/>
          <p:nvPr/>
        </p:nvSpPr>
        <p:spPr>
          <a:xfrm>
            <a:off x="2993486" y="1407866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新元组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7B8B63-1640-4C57-8E8E-504785769AE7}"/>
              </a:ext>
            </a:extLst>
          </p:cNvPr>
          <p:cNvSpPr txBox="1"/>
          <p:nvPr/>
        </p:nvSpPr>
        <p:spPr>
          <a:xfrm>
            <a:off x="946807" y="894423"/>
            <a:ext cx="115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 （已满）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6253CA-88BF-4FDB-A1BC-8CA11720D3A7}"/>
              </a:ext>
            </a:extLst>
          </p:cNvPr>
          <p:cNvSpPr txBox="1"/>
          <p:nvPr/>
        </p:nvSpPr>
        <p:spPr>
          <a:xfrm>
            <a:off x="116645" y="2203690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由于当前页面已满，所以需新建页面；新建页面时，会将旧页面最大元组复制到新页面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8088B6-D980-4DB8-B4F1-9B8DDA01EA8A}"/>
              </a:ext>
            </a:extLst>
          </p:cNvPr>
          <p:cNvGrpSpPr/>
          <p:nvPr/>
        </p:nvGrpSpPr>
        <p:grpSpPr>
          <a:xfrm>
            <a:off x="3175181" y="2765458"/>
            <a:ext cx="1809368" cy="262381"/>
            <a:chOff x="3494659" y="5122607"/>
            <a:chExt cx="1809368" cy="26238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21E0ED-448C-43B4-8C29-1B2C04D0DD7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0A7BAA7-5CE1-43FC-A9B1-3A9449D7FED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467C9C-90E4-4BD1-B5F9-12DFD348287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8CDADB6-C9A3-474B-9A9A-AB1472661D42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E580DD-6F3D-4F7D-ADD0-8A6CA4085CA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F869AAC-56EE-442B-85B4-64C0118C10FC}"/>
              </a:ext>
            </a:extLst>
          </p:cNvPr>
          <p:cNvSpPr txBox="1"/>
          <p:nvPr/>
        </p:nvSpPr>
        <p:spPr>
          <a:xfrm>
            <a:off x="1121268" y="2479225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9B1593-81D3-4D15-AFF8-FA832F12AE37}"/>
              </a:ext>
            </a:extLst>
          </p:cNvPr>
          <p:cNvSpPr/>
          <p:nvPr/>
        </p:nvSpPr>
        <p:spPr>
          <a:xfrm>
            <a:off x="3864160" y="3231105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54D782-3823-4605-AC9F-366BEB4AAEC3}"/>
              </a:ext>
            </a:extLst>
          </p:cNvPr>
          <p:cNvSpPr txBox="1"/>
          <p:nvPr/>
        </p:nvSpPr>
        <p:spPr>
          <a:xfrm>
            <a:off x="3737224" y="2514564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1D59AC-4849-4AE1-A79C-3D3F89BD45DA}"/>
              </a:ext>
            </a:extLst>
          </p:cNvPr>
          <p:cNvSpPr txBox="1"/>
          <p:nvPr/>
        </p:nvSpPr>
        <p:spPr>
          <a:xfrm>
            <a:off x="116645" y="3698283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此时，需为旧页面建立父页面；新建父页面时，会将旧页面的最小元组复制到父页面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7E5455-C9D6-4831-8879-95722F731096}"/>
              </a:ext>
            </a:extLst>
          </p:cNvPr>
          <p:cNvGrpSpPr/>
          <p:nvPr/>
        </p:nvGrpSpPr>
        <p:grpSpPr>
          <a:xfrm>
            <a:off x="475609" y="4804680"/>
            <a:ext cx="1809368" cy="262381"/>
            <a:chOff x="3494659" y="5122607"/>
            <a:chExt cx="1809368" cy="26238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B693A0F-58F9-44DF-BF04-EC7608149F2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CF2923D-160E-49B0-A932-2583D311562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9ED8BA8-D847-45DC-9859-BA34E1DE210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744548-6FF5-4A7F-A7F1-BF1A72D845E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B0D15A-422C-4B94-BD35-7E788AD0B4E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1544F9-38CC-4F48-B0F9-5C4BB0C4BC83}"/>
              </a:ext>
            </a:extLst>
          </p:cNvPr>
          <p:cNvGrpSpPr/>
          <p:nvPr/>
        </p:nvGrpSpPr>
        <p:grpSpPr>
          <a:xfrm>
            <a:off x="3332939" y="4804680"/>
            <a:ext cx="1809368" cy="262381"/>
            <a:chOff x="3494659" y="5122607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5381F72-097C-4E59-82CE-075FF45D1FD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7D2105A-F385-422A-89BE-049A63FD337A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9311D5F-C878-4B6D-B70D-1EF8BC3255B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2076E1B-305F-46D4-BF97-C4A60A4E5DA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4B2A121-C81C-4AEF-A442-1F3C0DB6155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9DD661A-E993-4712-BEC1-6441E779C94B}"/>
              </a:ext>
            </a:extLst>
          </p:cNvPr>
          <p:cNvSpPr txBox="1"/>
          <p:nvPr/>
        </p:nvSpPr>
        <p:spPr>
          <a:xfrm>
            <a:off x="1196795" y="4557278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D5194F-EFAA-4DCC-A855-2E293FF76043}"/>
              </a:ext>
            </a:extLst>
          </p:cNvPr>
          <p:cNvSpPr txBox="1"/>
          <p:nvPr/>
        </p:nvSpPr>
        <p:spPr>
          <a:xfrm>
            <a:off x="3923956" y="4543232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F3BD257-BD4F-42AE-AF70-AEB7E3D584F9}"/>
              </a:ext>
            </a:extLst>
          </p:cNvPr>
          <p:cNvGrpSpPr/>
          <p:nvPr/>
        </p:nvGrpSpPr>
        <p:grpSpPr>
          <a:xfrm>
            <a:off x="993897" y="4181540"/>
            <a:ext cx="1809368" cy="262381"/>
            <a:chOff x="3494659" y="5122607"/>
            <a:chExt cx="1809368" cy="2623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CDD6EA0-AB8E-48EE-B947-B0C4202B820D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62068AB-56F0-49D4-A78D-EAD7F30AADC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A920640-67F6-42A4-A252-8FD031863838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B3B27BB-5200-4651-B999-2AF2CCF0E32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0B6FF07-8F6E-4487-9ADB-D2C9D134B14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9D2BD9B-C8A1-463C-9E8C-D6F4D64CA49F}"/>
              </a:ext>
            </a:extLst>
          </p:cNvPr>
          <p:cNvSpPr txBox="1"/>
          <p:nvPr/>
        </p:nvSpPr>
        <p:spPr>
          <a:xfrm>
            <a:off x="1585125" y="3930377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71DD63-93F8-41E5-A4BF-75B62A49AE60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 flipH="1">
            <a:off x="977858" y="4443919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FC9B1DB-6B96-489D-B284-6F6D22175A6D}"/>
              </a:ext>
            </a:extLst>
          </p:cNvPr>
          <p:cNvSpPr txBox="1"/>
          <p:nvPr/>
        </p:nvSpPr>
        <p:spPr>
          <a:xfrm>
            <a:off x="5873737" y="849747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此时，可将新元组插入新页面中；并且，将旧页面与新页面相连接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09CA218-8367-4DDA-B64C-E4C61D7098B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8022845" y="2170400"/>
            <a:ext cx="1047962" cy="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BE9970E-EBF3-4745-AE26-CB8D649C9694}"/>
              </a:ext>
            </a:extLst>
          </p:cNvPr>
          <p:cNvGrpSpPr/>
          <p:nvPr/>
        </p:nvGrpSpPr>
        <p:grpSpPr>
          <a:xfrm>
            <a:off x="6213477" y="2039212"/>
            <a:ext cx="1809368" cy="262381"/>
            <a:chOff x="3494659" y="5122607"/>
            <a:chExt cx="1809368" cy="2623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DD1B80-4EBB-432E-A149-D810B9291304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34C8D29-A6BF-4A35-8927-EB4F3DF2B0EB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C1F8E90-017D-4CC8-9A49-F24A0795E8E3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2D17BF0-8210-40D2-8582-56BB073E572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F526917-D7B7-4AD9-B167-082D1562D97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DFC0B5B-2658-4FEE-B8FF-B934874A796F}"/>
              </a:ext>
            </a:extLst>
          </p:cNvPr>
          <p:cNvGrpSpPr/>
          <p:nvPr/>
        </p:nvGrpSpPr>
        <p:grpSpPr>
          <a:xfrm>
            <a:off x="9070807" y="2039212"/>
            <a:ext cx="1809368" cy="262381"/>
            <a:chOff x="3494659" y="5122607"/>
            <a:chExt cx="1809368" cy="26238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96EAB87-7F3E-4C72-8C37-47A9ECD7A2B9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E22CE65-626A-475C-8721-960EFC4EEB82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1E760A8-58FE-4BB1-B655-099160A2D101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4B77AE-A5A3-48BF-AE18-966DAA40EC8F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420D5E2-0D8A-4246-966E-DBE6281E696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415C3471-ED8A-44B6-9052-D29E8BA74E73}"/>
              </a:ext>
            </a:extLst>
          </p:cNvPr>
          <p:cNvSpPr txBox="1"/>
          <p:nvPr/>
        </p:nvSpPr>
        <p:spPr>
          <a:xfrm>
            <a:off x="6962357" y="1777869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084A858-CC4B-409F-83C8-DCED755E5FD3}"/>
              </a:ext>
            </a:extLst>
          </p:cNvPr>
          <p:cNvGrpSpPr/>
          <p:nvPr/>
        </p:nvGrpSpPr>
        <p:grpSpPr>
          <a:xfrm>
            <a:off x="6731765" y="1416072"/>
            <a:ext cx="1809368" cy="262381"/>
            <a:chOff x="3494659" y="5122607"/>
            <a:chExt cx="1809368" cy="26238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103F8F3-66D0-4F74-8345-14541D782E3F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CBC87BF-23FD-4CBC-997F-5C10A0743E1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959B8C7-DA10-40C2-B6DA-6F03E15FD79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FF10CF8-070C-4657-90EB-41F13D58575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A2F0782-CF94-4BB8-BA57-8C3F0D11C4A5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66BF742-2768-483A-A347-CC487CA322A0}"/>
              </a:ext>
            </a:extLst>
          </p:cNvPr>
          <p:cNvCxnSpPr>
            <a:cxnSpLocks/>
            <a:stCxn id="80" idx="2"/>
            <a:endCxn id="66" idx="0"/>
          </p:cNvCxnSpPr>
          <p:nvPr/>
        </p:nvCxnSpPr>
        <p:spPr>
          <a:xfrm flipH="1">
            <a:off x="6715726" y="1678451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AB923BC-B347-42B5-90DF-E0E47051F4E6}"/>
              </a:ext>
            </a:extLst>
          </p:cNvPr>
          <p:cNvSpPr txBox="1"/>
          <p:nvPr/>
        </p:nvSpPr>
        <p:spPr>
          <a:xfrm>
            <a:off x="7368410" y="1152531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7257DF2-10F1-460F-99D5-69419D827A70}"/>
              </a:ext>
            </a:extLst>
          </p:cNvPr>
          <p:cNvSpPr txBox="1"/>
          <p:nvPr/>
        </p:nvSpPr>
        <p:spPr>
          <a:xfrm>
            <a:off x="9690060" y="1796795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C60F349-AD17-4713-BDE0-76D32DC6820E}"/>
              </a:ext>
            </a:extLst>
          </p:cNvPr>
          <p:cNvSpPr/>
          <p:nvPr/>
        </p:nvSpPr>
        <p:spPr>
          <a:xfrm>
            <a:off x="9741158" y="2039212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C45BFE6-F733-4474-8657-B967775ED9B6}"/>
              </a:ext>
            </a:extLst>
          </p:cNvPr>
          <p:cNvSpPr txBox="1"/>
          <p:nvPr/>
        </p:nvSpPr>
        <p:spPr>
          <a:xfrm>
            <a:off x="5803622" y="2681467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由于旧页面也不会再被用到，可以将其落盘；循环执行上述步骤，直至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所有元组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0084FA-A774-4DE7-9CD1-958B1EC33BE7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7952730" y="3995571"/>
            <a:ext cx="286627" cy="6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99840A5-74DF-4928-991D-7EFAC835E3CA}"/>
              </a:ext>
            </a:extLst>
          </p:cNvPr>
          <p:cNvGrpSpPr/>
          <p:nvPr/>
        </p:nvGrpSpPr>
        <p:grpSpPr>
          <a:xfrm>
            <a:off x="6143362" y="3870932"/>
            <a:ext cx="1809368" cy="262381"/>
            <a:chOff x="3494659" y="5122607"/>
            <a:chExt cx="1809368" cy="26238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8CCDF65-4F1E-4B62-AF12-49D9FFAB1FB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7D7FC8C-B35A-489A-86F3-981E20C881CD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4DFE58C-0DBA-4ED8-8CA5-010B78FF8CAE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F74EE0D-3B60-47C0-9AF7-C0B9D759D138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CB8C636-2F6C-497C-9FA0-A982FDA96C3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B6D8E5E-3899-48E0-82F4-D15C43D37418}"/>
              </a:ext>
            </a:extLst>
          </p:cNvPr>
          <p:cNvGrpSpPr/>
          <p:nvPr/>
        </p:nvGrpSpPr>
        <p:grpSpPr>
          <a:xfrm>
            <a:off x="8239357" y="3864377"/>
            <a:ext cx="1809368" cy="262381"/>
            <a:chOff x="3494659" y="5122607"/>
            <a:chExt cx="1809368" cy="262381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21B547-C1A5-4580-A672-4114B755BEB2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ED75E96-2937-4C36-8137-F45DB6A27834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BB5859F-4346-4B5D-9F9D-6FA9EEBF7360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BA6B538-EC24-4723-B49B-27946229997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F025B0-9D54-41A0-8F2B-232168EE00C7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0E0D4D-E2B6-4A7E-A746-14B2999F23F9}"/>
              </a:ext>
            </a:extLst>
          </p:cNvPr>
          <p:cNvSpPr txBox="1"/>
          <p:nvPr/>
        </p:nvSpPr>
        <p:spPr>
          <a:xfrm>
            <a:off x="6892242" y="3609589"/>
            <a:ext cx="97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已落盘页面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EDCE759-64B6-494E-9854-A1ADF110C5F4}"/>
              </a:ext>
            </a:extLst>
          </p:cNvPr>
          <p:cNvGrpSpPr/>
          <p:nvPr/>
        </p:nvGrpSpPr>
        <p:grpSpPr>
          <a:xfrm>
            <a:off x="6661650" y="3247792"/>
            <a:ext cx="1809368" cy="262381"/>
            <a:chOff x="3494659" y="5122607"/>
            <a:chExt cx="1809368" cy="26238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531C927-3006-4A3B-A7D5-4633717F4BC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37E149D-7F63-48AB-A329-D8EBA2DC6305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1E4AF22-FEFC-4FCE-AFB9-9F3731214B0F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52DDD10-C648-4558-8AC4-2F7A236B726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CC71FBB-DF19-4B98-A1DA-0A1F5EA54956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8894CB4-A72A-482D-BDFA-D218A4295F1A}"/>
              </a:ext>
            </a:extLst>
          </p:cNvPr>
          <p:cNvCxnSpPr>
            <a:cxnSpLocks/>
            <a:stCxn id="105" idx="2"/>
            <a:endCxn id="92" idx="0"/>
          </p:cNvCxnSpPr>
          <p:nvPr/>
        </p:nvCxnSpPr>
        <p:spPr>
          <a:xfrm flipH="1">
            <a:off x="6645611" y="3510171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4255D7B-CDBB-47F1-877D-06A94C9819E0}"/>
              </a:ext>
            </a:extLst>
          </p:cNvPr>
          <p:cNvSpPr txBox="1"/>
          <p:nvPr/>
        </p:nvSpPr>
        <p:spPr>
          <a:xfrm>
            <a:off x="7234013" y="2983535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11AC258-004F-4E7C-915F-FE106B54524B}"/>
              </a:ext>
            </a:extLst>
          </p:cNvPr>
          <p:cNvSpPr txBox="1"/>
          <p:nvPr/>
        </p:nvSpPr>
        <p:spPr>
          <a:xfrm>
            <a:off x="10880175" y="3610436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73F7F08-726B-44AD-B233-2B298DE4097E}"/>
              </a:ext>
            </a:extLst>
          </p:cNvPr>
          <p:cNvGrpSpPr/>
          <p:nvPr/>
        </p:nvGrpSpPr>
        <p:grpSpPr>
          <a:xfrm>
            <a:off x="10284064" y="3855810"/>
            <a:ext cx="1809368" cy="262381"/>
            <a:chOff x="3494659" y="5122607"/>
            <a:chExt cx="1809368" cy="262381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FB34FFE-E2AD-46BE-A75E-AF8CE921F3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3455863-033B-4A02-88C1-1CE2283ABC7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D062F22-92C3-4BF7-AB1D-443FCEE5DF02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8306437-7E9A-43CF-B11F-D11A86F7B1B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3FAC1A3-DE60-48B9-88ED-AFBDC81D7896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1B85CB2-4DD6-4A67-A57A-5FF070C5C2E9}"/>
              </a:ext>
            </a:extLst>
          </p:cNvPr>
          <p:cNvCxnSpPr>
            <a:cxnSpLocks/>
            <a:stCxn id="106" idx="2"/>
            <a:endCxn id="98" idx="0"/>
          </p:cNvCxnSpPr>
          <p:nvPr/>
        </p:nvCxnSpPr>
        <p:spPr>
          <a:xfrm>
            <a:off x="7537361" y="3510168"/>
            <a:ext cx="1204245" cy="3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C4366A3-9BC2-4E06-9DB4-00E14151E9C8}"/>
              </a:ext>
            </a:extLst>
          </p:cNvPr>
          <p:cNvSpPr txBox="1"/>
          <p:nvPr/>
        </p:nvSpPr>
        <p:spPr>
          <a:xfrm>
            <a:off x="8787745" y="3609588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BD36075-BBCC-4EEA-99C6-0A220C92DF4F}"/>
              </a:ext>
            </a:extLst>
          </p:cNvPr>
          <p:cNvSpPr/>
          <p:nvPr/>
        </p:nvSpPr>
        <p:spPr>
          <a:xfrm>
            <a:off x="4030447" y="5252118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798</Words>
  <Application>Microsoft Macintosh PowerPoint</Application>
  <PresentationFormat>宽屏</PresentationFormat>
  <Paragraphs>355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13</cp:revision>
  <dcterms:created xsi:type="dcterms:W3CDTF">2021-07-08T14:41:20Z</dcterms:created>
  <dcterms:modified xsi:type="dcterms:W3CDTF">2023-04-19T13:23:55Z</dcterms:modified>
</cp:coreProperties>
</file>