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8E50E-8E88-43F8-979C-D93536808D84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B689E-76A9-4032-9351-F65139976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191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B689E-76A9-4032-9351-F651399760D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5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272F4-9471-4CD8-7966-DAB9E7E34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125E32-02BE-35D1-1114-C806E8F36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9BF1BB-5074-DCBB-436F-67FBF29F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0DDBE-E27E-A034-02ED-D655160D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416E1-5F7E-F78E-D2E9-7696EFE1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21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3C400-A105-1684-991A-3FEEF12E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4CEAF8-7F72-C8AD-FFEB-EE9C608D8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DB7EC9-9275-7FAA-E6C5-AC384CDD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5D6EBE-6214-36F7-A411-9EE78095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4E424C-DD6A-191E-1892-7B4D0B5C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98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E04C03-6DAC-27B2-7695-46BA8A68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C29883-AEF7-3B5C-6F20-D392CBC91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7C66FC-D7F8-61BA-77F8-C949837D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26221-CD41-F4AC-872F-571206E2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1D877-044E-A7B0-FFF7-C495FA03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27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3AE29-30CB-B644-5D38-1F28AF70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835CF-2C89-BC9D-B0A7-F2822421E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3C6FB-2076-61A6-F90F-ABF1DE34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B35EE-FF97-A8C1-B0EA-6150FC3C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327DB1-5E39-F122-6CCC-D3AAEC97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97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DD148-6577-8F17-00A3-DC296989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A11A5A-3912-C176-C12A-5D7E8C11B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F25E7-215F-70C1-9713-B0D3AB82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9C6F6-B78F-C127-EBCF-AE14D3D6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A57AA-02EF-1EBB-2611-19BC30C5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18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9CF20-7FE2-E909-942E-61A2C18F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DBC3E-006C-D5EE-0F89-332115B7C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27A4AC-BD4A-DFA0-DA4A-18A6AAF90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B460C2-C77F-D94A-1593-EE8AED2C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95742E-3927-9AB3-9658-249B193B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3A3B78-D84F-A527-5AEA-A1341DE7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45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E3793-060B-CEC5-3F53-58E0BBAD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6B7327-CF24-280D-B1B8-F04C3200B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0769F4-80DD-9C5B-93EC-EE5B218B9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A1685D-A2FF-8640-73B6-0AD85642F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4F985A-F9A0-C8F7-127B-FAFAAF5A6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92B4AD-8EE7-1D68-A97A-CDC89A89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CFD49A-6466-E6FA-AD79-4945CEBC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692BA2-B59F-F89D-D454-2F9CA8D7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03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4BD08-DC97-4FA4-3556-A08C0C9B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060959-DA2A-AB31-E6B9-3C96C523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B2A73A-D81A-FBDB-0AD1-57418425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B10947-3804-0A79-439D-388ACC5F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72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072970-AA73-A338-6028-0B2723D0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0A6304-D5D7-6F0B-25D1-5408AC5A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E2C1A6-05D0-3957-F859-58621A9A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04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D2924-263E-F0A4-A011-0F2EA1F79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822EE-7AD0-DFEE-BD85-E58455C33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3FE4C-3CA2-A1EA-00BC-0DBD5CA9E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29B82F-D5FB-501A-0BDF-64CEE794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DECC6B-2BB3-95CE-89A3-AF94A8C6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31E577-5F2D-DEA9-81F2-D795C8A3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70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23B09-C005-9AD4-A47E-EC6B1FAFC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87B9CC-6BD8-8D8F-3046-8993F0C34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D4B06B-8C15-CB00-3449-DDBEDE1FF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54C229-5920-7E6E-2EC6-EE427929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611-D6DF-4801-8173-DB5B82166BEB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E4329B-3EB3-04E9-C893-190A30EB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D964FB-8FDA-ACA6-B004-83F13BBD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91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E44A40-2466-46A4-0B4B-869BEBDBD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763476-5515-CD34-1481-9CB01A67A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712C5-A708-FD3D-58D9-FCBBDF367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1A611-D6DF-4801-8173-DB5B82166BEB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708D78-2A70-DBCF-630A-8C98C1A80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E736E3-5DD6-CA12-4471-F6AA0C912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1F312-3B37-4E1A-A707-608F18F03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28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F8C7EC3-1CB0-52E5-301C-9DB61A4D3FC1}"/>
              </a:ext>
            </a:extLst>
          </p:cNvPr>
          <p:cNvSpPr/>
          <p:nvPr/>
        </p:nvSpPr>
        <p:spPr>
          <a:xfrm>
            <a:off x="5837485" y="1006955"/>
            <a:ext cx="1504906" cy="348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8F3823-23D6-BA9E-19D9-84BDCE9F2751}"/>
              </a:ext>
            </a:extLst>
          </p:cNvPr>
          <p:cNvSpPr/>
          <p:nvPr/>
        </p:nvSpPr>
        <p:spPr>
          <a:xfrm>
            <a:off x="1042415" y="1006955"/>
            <a:ext cx="3437768" cy="348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数据库服务端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3B64A1-B280-4494-9B20-15CA4B3E2AB3}"/>
              </a:ext>
            </a:extLst>
          </p:cNvPr>
          <p:cNvSpPr/>
          <p:nvPr/>
        </p:nvSpPr>
        <p:spPr>
          <a:xfrm>
            <a:off x="3145207" y="1807600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r>
              <a:rPr lang="zh-CN" altLang="en-US" sz="1200">
                <a:solidFill>
                  <a:schemeClr val="tx1"/>
                </a:solidFill>
              </a:rPr>
              <a:t>缓冲池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BA036E-D1C7-D3AC-2CB6-056A8268B0CF}"/>
              </a:ext>
            </a:extLst>
          </p:cNvPr>
          <p:cNvSpPr/>
          <p:nvPr/>
        </p:nvSpPr>
        <p:spPr>
          <a:xfrm>
            <a:off x="3145207" y="2375307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共享缓冲池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2BD0F5-6D68-70BB-2913-5E00835027CC}"/>
              </a:ext>
            </a:extLst>
          </p:cNvPr>
          <p:cNvSpPr/>
          <p:nvPr/>
        </p:nvSpPr>
        <p:spPr>
          <a:xfrm>
            <a:off x="6007415" y="1820497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FE2761-1B49-E34F-8FF7-A4729D550367}"/>
              </a:ext>
            </a:extLst>
          </p:cNvPr>
          <p:cNvSpPr/>
          <p:nvPr/>
        </p:nvSpPr>
        <p:spPr>
          <a:xfrm>
            <a:off x="6007415" y="2388205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表文件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29A05B-F13B-1C3E-E0FB-BDB5089BE813}"/>
              </a:ext>
            </a:extLst>
          </p:cNvPr>
          <p:cNvSpPr/>
          <p:nvPr/>
        </p:nvSpPr>
        <p:spPr>
          <a:xfrm>
            <a:off x="6007414" y="2947702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FSM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F30AB48-4FCD-5C72-8D9B-0DB653428164}"/>
              </a:ext>
            </a:extLst>
          </p:cNvPr>
          <p:cNvSpPr/>
          <p:nvPr/>
        </p:nvSpPr>
        <p:spPr>
          <a:xfrm>
            <a:off x="6007413" y="3507199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VM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9782074-37FD-171E-D775-8D8FC75FCBCF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4262132" y="1933202"/>
            <a:ext cx="1745283" cy="128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D2ECA49-33C3-6C0F-BDC7-E7AFA5ED04D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262132" y="2500909"/>
            <a:ext cx="1745283" cy="12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5F8CAE4-C8CD-0E8A-8654-E4836AA2B146}"/>
              </a:ext>
            </a:extLst>
          </p:cNvPr>
          <p:cNvSpPr txBox="1"/>
          <p:nvPr/>
        </p:nvSpPr>
        <p:spPr>
          <a:xfrm>
            <a:off x="7385477" y="1807598"/>
            <a:ext cx="123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 recovery</a:t>
            </a:r>
            <a:r>
              <a:rPr lang="zh-CN" altLang="en-US" sz="1200"/>
              <a:t>进程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556C63A-361B-91E1-93EE-262804A3F0CD}"/>
              </a:ext>
            </a:extLst>
          </p:cNvPr>
          <p:cNvSpPr txBox="1"/>
          <p:nvPr/>
        </p:nvSpPr>
        <p:spPr>
          <a:xfrm>
            <a:off x="4578918" y="1681997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3 wal writer</a:t>
            </a:r>
            <a:r>
              <a:rPr lang="zh-CN" altLang="en-US" sz="1200"/>
              <a:t>进程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29B275-E042-8D55-866F-F13202681D5C}"/>
              </a:ext>
            </a:extLst>
          </p:cNvPr>
          <p:cNvSpPr txBox="1"/>
          <p:nvPr/>
        </p:nvSpPr>
        <p:spPr>
          <a:xfrm>
            <a:off x="4577179" y="2249705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4 bg writer</a:t>
            </a:r>
            <a:r>
              <a:rPr lang="zh-CN" altLang="en-US" sz="1200"/>
              <a:t>进程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27588B1-73A5-3EFA-3253-90CAE66A6546}"/>
              </a:ext>
            </a:extLst>
          </p:cNvPr>
          <p:cNvSpPr txBox="1"/>
          <p:nvPr/>
        </p:nvSpPr>
        <p:spPr>
          <a:xfrm>
            <a:off x="4573052" y="2541815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5 checkpoint</a:t>
            </a:r>
            <a:r>
              <a:rPr lang="zh-CN" altLang="en-US" sz="1200"/>
              <a:t>进程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1B18E00-E4B0-346F-5C3A-5609A266A795}"/>
              </a:ext>
            </a:extLst>
          </p:cNvPr>
          <p:cNvSpPr txBox="1"/>
          <p:nvPr/>
        </p:nvSpPr>
        <p:spPr>
          <a:xfrm>
            <a:off x="7318328" y="2934803"/>
            <a:ext cx="123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6 vacuum</a:t>
            </a:r>
            <a:r>
              <a:rPr lang="zh-CN" altLang="en-US" sz="1200"/>
              <a:t>进程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9989E51-4AB4-769F-5A1A-0EEF04C1301C}"/>
              </a:ext>
            </a:extLst>
          </p:cNvPr>
          <p:cNvSpPr/>
          <p:nvPr/>
        </p:nvSpPr>
        <p:spPr>
          <a:xfrm>
            <a:off x="1168658" y="2124103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SQL</a:t>
            </a:r>
            <a:r>
              <a:rPr lang="zh-CN" altLang="en-US" sz="1200">
                <a:solidFill>
                  <a:schemeClr val="tx1"/>
                </a:solidFill>
              </a:rPr>
              <a:t>引擎</a:t>
            </a: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41A4CE79-2641-DA9E-83FA-DCB62941061F}"/>
              </a:ext>
            </a:extLst>
          </p:cNvPr>
          <p:cNvCxnSpPr>
            <a:stCxn id="17" idx="3"/>
            <a:endCxn id="2" idx="1"/>
          </p:cNvCxnSpPr>
          <p:nvPr/>
        </p:nvCxnSpPr>
        <p:spPr>
          <a:xfrm flipV="1">
            <a:off x="2285583" y="1933202"/>
            <a:ext cx="859624" cy="3165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BD6B866D-B3D7-643E-E951-067D845D6BB8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>
            <a:off x="2285583" y="2249705"/>
            <a:ext cx="859624" cy="2512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35BBB16-36B2-539C-2C67-0A0E78838F50}"/>
              </a:ext>
            </a:extLst>
          </p:cNvPr>
          <p:cNvSpPr txBox="1"/>
          <p:nvPr/>
        </p:nvSpPr>
        <p:spPr>
          <a:xfrm>
            <a:off x="1900407" y="1656202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2 postgres </a:t>
            </a:r>
            <a:r>
              <a:rPr lang="zh-CN" altLang="en-US" sz="1200"/>
              <a:t>进程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1B47E74-68A7-38A9-7B47-6777B9B27517}"/>
              </a:ext>
            </a:extLst>
          </p:cNvPr>
          <p:cNvSpPr txBox="1"/>
          <p:nvPr/>
        </p:nvSpPr>
        <p:spPr>
          <a:xfrm>
            <a:off x="7385477" y="4062008"/>
            <a:ext cx="1504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7 log collector</a:t>
            </a:r>
            <a:r>
              <a:rPr lang="zh-CN" altLang="en-US" sz="1200"/>
              <a:t>进程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E0A58A6-F12B-B164-0B21-32E8B3C6866C}"/>
              </a:ext>
            </a:extLst>
          </p:cNvPr>
          <p:cNvSpPr/>
          <p:nvPr/>
        </p:nvSpPr>
        <p:spPr>
          <a:xfrm>
            <a:off x="6007412" y="4066695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日志文件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37FE630-5978-5825-24BE-BCD23B3D9800}"/>
              </a:ext>
            </a:extLst>
          </p:cNvPr>
          <p:cNvSpPr txBox="1"/>
          <p:nvPr/>
        </p:nvSpPr>
        <p:spPr>
          <a:xfrm>
            <a:off x="1900407" y="1377754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 postgres </a:t>
            </a:r>
            <a:r>
              <a:rPr lang="zh-CN" altLang="en-US" sz="1200"/>
              <a:t>进程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E2135B-5301-20CF-5E25-DDFC097CE7DE}"/>
              </a:ext>
            </a:extLst>
          </p:cNvPr>
          <p:cNvSpPr txBox="1"/>
          <p:nvPr/>
        </p:nvSpPr>
        <p:spPr>
          <a:xfrm>
            <a:off x="0" y="56948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进程架构</a:t>
            </a:r>
          </a:p>
        </p:txBody>
      </p:sp>
    </p:spTree>
    <p:extLst>
      <p:ext uri="{BB962C8B-B14F-4D97-AF65-F5344CB8AC3E}">
        <p14:creationId xmlns:p14="http://schemas.microsoft.com/office/powerpoint/2010/main" val="128836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3F9832-0B69-B0F4-4E33-A05F5D3515BB}"/>
              </a:ext>
            </a:extLst>
          </p:cNvPr>
          <p:cNvSpPr txBox="1"/>
          <p:nvPr/>
        </p:nvSpPr>
        <p:spPr>
          <a:xfrm>
            <a:off x="0" y="56948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共享缓冲池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229601BF-DB57-B9D7-B28D-ECB1DF821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748499"/>
              </p:ext>
            </p:extLst>
          </p:nvPr>
        </p:nvGraphicFramePr>
        <p:xfrm>
          <a:off x="1987452" y="3275840"/>
          <a:ext cx="888826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413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444413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key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value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36250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567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89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128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205960-1D6B-9EC1-712C-3FE342211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485110"/>
              </p:ext>
            </p:extLst>
          </p:nvPr>
        </p:nvGraphicFramePr>
        <p:xfrm>
          <a:off x="4380801" y="3017654"/>
          <a:ext cx="1057974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657924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index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value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{10, 3, ...}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{3, 1, ...}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4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8951748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1000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4496875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7463F64-1ED1-6B1C-D240-753C5A96A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59588"/>
              </p:ext>
            </p:extLst>
          </p:nvPr>
        </p:nvGraphicFramePr>
        <p:xfrm>
          <a:off x="6343318" y="3017654"/>
          <a:ext cx="915988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index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value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4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8951748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1000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4496875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F02D962-CA41-E0C7-F5A5-7F7974D351B4}"/>
              </a:ext>
            </a:extLst>
          </p:cNvPr>
          <p:cNvSpPr txBox="1"/>
          <p:nvPr/>
        </p:nvSpPr>
        <p:spPr>
          <a:xfrm>
            <a:off x="1810986" y="4851326"/>
            <a:ext cx="1241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SharedBufHash</a:t>
            </a:r>
            <a:endParaRPr lang="zh-CN" altLang="en-US" sz="1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31D2C5-5DD2-ED46-AD3C-D8DE54DD831D}"/>
              </a:ext>
            </a:extLst>
          </p:cNvPr>
          <p:cNvSpPr/>
          <p:nvPr/>
        </p:nvSpPr>
        <p:spPr>
          <a:xfrm>
            <a:off x="1352030" y="1568037"/>
            <a:ext cx="1241758" cy="7538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BufferTag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RelFileNode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forkNum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blockNum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4FE57A-E8CB-50AA-4B73-1D6DD7C6C24C}"/>
              </a:ext>
            </a:extLst>
          </p:cNvPr>
          <p:cNvSpPr/>
          <p:nvPr/>
        </p:nvSpPr>
        <p:spPr>
          <a:xfrm>
            <a:off x="2876278" y="1754798"/>
            <a:ext cx="781545" cy="3803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521E7A-0C81-3393-CFE5-5C5BECCEFBBE}"/>
              </a:ext>
            </a:extLst>
          </p:cNvPr>
          <p:cNvSpPr txBox="1"/>
          <p:nvPr/>
        </p:nvSpPr>
        <p:spPr>
          <a:xfrm>
            <a:off x="4241666" y="4855199"/>
            <a:ext cx="1394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BufferDescriptors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A2CB67-53C7-62D3-8B24-2B8F48D53E65}"/>
              </a:ext>
            </a:extLst>
          </p:cNvPr>
          <p:cNvSpPr/>
          <p:nvPr/>
        </p:nvSpPr>
        <p:spPr>
          <a:xfrm>
            <a:off x="4241666" y="1377597"/>
            <a:ext cx="1270844" cy="11694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BufferDesc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usage_count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refcount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freeNext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io_lock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content_lock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5D2102D-C7D2-A104-7B1D-DAC67D71501D}"/>
              </a:ext>
            </a:extLst>
          </p:cNvPr>
          <p:cNvSpPr/>
          <p:nvPr/>
        </p:nvSpPr>
        <p:spPr>
          <a:xfrm>
            <a:off x="6410539" y="1754797"/>
            <a:ext cx="781545" cy="3803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buffer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928A9E-A797-39DA-F198-58CC94FA090B}"/>
              </a:ext>
            </a:extLst>
          </p:cNvPr>
          <p:cNvSpPr txBox="1"/>
          <p:nvPr/>
        </p:nvSpPr>
        <p:spPr>
          <a:xfrm>
            <a:off x="6343318" y="4851325"/>
            <a:ext cx="949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BufferPool</a:t>
            </a:r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A10848C3-A67D-9C62-D78D-F9CABBCD4DC1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1594675" y="2700167"/>
            <a:ext cx="953907" cy="1974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D7B1B4B0-A68D-D742-F4FF-C4E67DFAEED8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2385642" y="2394430"/>
            <a:ext cx="1140669" cy="6221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E371361-E6D8-26AC-8966-50C2D83E0EC5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4743503" y="2680627"/>
            <a:ext cx="466592" cy="1994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DB547D11-DEE6-A86B-6E41-62AF593AFB8E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6441518" y="2494964"/>
            <a:ext cx="878464" cy="1588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04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表格 186">
            <a:extLst>
              <a:ext uri="{FF2B5EF4-FFF2-40B4-BE49-F238E27FC236}">
                <a16:creationId xmlns:a16="http://schemas.microsoft.com/office/drawing/2014/main" id="{084AA13C-D8BD-C504-CB32-00D4FD22A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038273"/>
              </p:ext>
            </p:extLst>
          </p:nvPr>
        </p:nvGraphicFramePr>
        <p:xfrm>
          <a:off x="250259" y="3157153"/>
          <a:ext cx="1257675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75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 非</a:t>
                      </a:r>
                      <a:r>
                        <a:rPr lang="en-US" altLang="zh-CN" sz="1200"/>
                        <a:t>buffer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mainrdata_head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mainrdata_last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mainrdata_len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9D27C8E7-BD67-9655-2338-5D77AAFD38B0}"/>
              </a:ext>
            </a:extLst>
          </p:cNvPr>
          <p:cNvSpPr txBox="1"/>
          <p:nvPr/>
        </p:nvSpPr>
        <p:spPr>
          <a:xfrm>
            <a:off x="0" y="56948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xlog</a:t>
            </a:r>
          </a:p>
        </p:txBody>
      </p:sp>
      <p:graphicFrame>
        <p:nvGraphicFramePr>
          <p:cNvPr id="172" name="表格 171">
            <a:extLst>
              <a:ext uri="{FF2B5EF4-FFF2-40B4-BE49-F238E27FC236}">
                <a16:creationId xmlns:a16="http://schemas.microsoft.com/office/drawing/2014/main" id="{1C7FA307-ED22-86D7-6700-84B404A75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065818"/>
              </p:ext>
            </p:extLst>
          </p:nvPr>
        </p:nvGraphicFramePr>
        <p:xfrm>
          <a:off x="1971488" y="1804330"/>
          <a:ext cx="3703528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5882">
                  <a:extLst>
                    <a:ext uri="{9D8B030D-6E8A-4147-A177-3AD203B41FA5}">
                      <a16:colId xmlns:a16="http://schemas.microsoft.com/office/drawing/2014/main" val="169595087"/>
                    </a:ext>
                  </a:extLst>
                </a:gridCol>
                <a:gridCol w="925882">
                  <a:extLst>
                    <a:ext uri="{9D8B030D-6E8A-4147-A177-3AD203B41FA5}">
                      <a16:colId xmlns:a16="http://schemas.microsoft.com/office/drawing/2014/main" val="43907333"/>
                    </a:ext>
                  </a:extLst>
                </a:gridCol>
                <a:gridCol w="925882">
                  <a:extLst>
                    <a:ext uri="{9D8B030D-6E8A-4147-A177-3AD203B41FA5}">
                      <a16:colId xmlns:a16="http://schemas.microsoft.com/office/drawing/2014/main" val="108386027"/>
                    </a:ext>
                  </a:extLst>
                </a:gridCol>
                <a:gridCol w="925882">
                  <a:extLst>
                    <a:ext uri="{9D8B030D-6E8A-4147-A177-3AD203B41FA5}">
                      <a16:colId xmlns:a16="http://schemas.microsoft.com/office/drawing/2014/main" val="14409084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graphicFrame>
        <p:nvGraphicFramePr>
          <p:cNvPr id="173" name="表格 172">
            <a:extLst>
              <a:ext uri="{FF2B5EF4-FFF2-40B4-BE49-F238E27FC236}">
                <a16:creationId xmlns:a16="http://schemas.microsoft.com/office/drawing/2014/main" id="{A6447D43-5C46-EC3B-B923-1DDE954C7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649541"/>
              </p:ext>
            </p:extLst>
          </p:nvPr>
        </p:nvGraphicFramePr>
        <p:xfrm>
          <a:off x="1923440" y="4001522"/>
          <a:ext cx="3528834" cy="19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78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  <a:gridCol w="1176278">
                  <a:extLst>
                    <a:ext uri="{9D8B030D-6E8A-4147-A177-3AD203B41FA5}">
                      <a16:colId xmlns:a16="http://schemas.microsoft.com/office/drawing/2014/main" val="2781238105"/>
                    </a:ext>
                  </a:extLst>
                </a:gridCol>
                <a:gridCol w="1176278">
                  <a:extLst>
                    <a:ext uri="{9D8B030D-6E8A-4147-A177-3AD203B41FA5}">
                      <a16:colId xmlns:a16="http://schemas.microsoft.com/office/drawing/2014/main" val="847997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registered_buffer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flag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21473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rnode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535815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forkno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block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444399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99591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rdata_head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58723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rdata_tail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633029353"/>
                  </a:ext>
                </a:extLst>
              </a:tr>
            </a:tbl>
          </a:graphicData>
        </a:graphic>
      </p:graphicFrame>
      <p:graphicFrame>
        <p:nvGraphicFramePr>
          <p:cNvPr id="174" name="表格 173">
            <a:extLst>
              <a:ext uri="{FF2B5EF4-FFF2-40B4-BE49-F238E27FC236}">
                <a16:creationId xmlns:a16="http://schemas.microsoft.com/office/drawing/2014/main" id="{A2FECB16-B8B9-4191-3F09-E425A218E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67605"/>
              </p:ext>
            </p:extLst>
          </p:nvPr>
        </p:nvGraphicFramePr>
        <p:xfrm>
          <a:off x="250259" y="1809701"/>
          <a:ext cx="1257675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75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rdatas[</a:t>
                      </a:r>
                      <a:r>
                        <a:rPr lang="zh-CN" altLang="en-US" sz="1200"/>
                        <a:t>数组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num_rdatas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max_rdatas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sp>
        <p:nvSpPr>
          <p:cNvPr id="175" name="文本框 174">
            <a:extLst>
              <a:ext uri="{FF2B5EF4-FFF2-40B4-BE49-F238E27FC236}">
                <a16:creationId xmlns:a16="http://schemas.microsoft.com/office/drawing/2014/main" id="{857A5F3A-126B-BB28-5785-D44876C2C2B9}"/>
              </a:ext>
            </a:extLst>
          </p:cNvPr>
          <p:cNvSpPr txBox="1"/>
          <p:nvPr/>
        </p:nvSpPr>
        <p:spPr>
          <a:xfrm>
            <a:off x="811204" y="784334"/>
            <a:ext cx="2147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1 XLogRegisterData(data, len)</a:t>
            </a: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358A0FA7-7DDC-9763-447C-1BE7DA919E9D}"/>
              </a:ext>
            </a:extLst>
          </p:cNvPr>
          <p:cNvSpPr/>
          <p:nvPr/>
        </p:nvSpPr>
        <p:spPr>
          <a:xfrm>
            <a:off x="1838919" y="1095381"/>
            <a:ext cx="664356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data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842CA598-118D-E2ED-EFD7-3421835D8CC6}"/>
              </a:ext>
            </a:extLst>
          </p:cNvPr>
          <p:cNvSpPr/>
          <p:nvPr/>
        </p:nvSpPr>
        <p:spPr>
          <a:xfrm>
            <a:off x="2514697" y="1095381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len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8" name="等腰三角形 177">
            <a:extLst>
              <a:ext uri="{FF2B5EF4-FFF2-40B4-BE49-F238E27FC236}">
                <a16:creationId xmlns:a16="http://schemas.microsoft.com/office/drawing/2014/main" id="{2049245D-A016-253B-A7BD-E2FDABDA55FA}"/>
              </a:ext>
            </a:extLst>
          </p:cNvPr>
          <p:cNvSpPr/>
          <p:nvPr/>
        </p:nvSpPr>
        <p:spPr>
          <a:xfrm>
            <a:off x="3584172" y="227671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连接符: 曲线 178">
            <a:extLst>
              <a:ext uri="{FF2B5EF4-FFF2-40B4-BE49-F238E27FC236}">
                <a16:creationId xmlns:a16="http://schemas.microsoft.com/office/drawing/2014/main" id="{E06783AD-3BD3-A6A7-D87C-391280BFF0D2}"/>
              </a:ext>
            </a:extLst>
          </p:cNvPr>
          <p:cNvCxnSpPr>
            <a:cxnSpLocks/>
            <a:stCxn id="178" idx="1"/>
            <a:endCxn id="176" idx="2"/>
          </p:cNvCxnSpPr>
          <p:nvPr/>
        </p:nvCxnSpPr>
        <p:spPr>
          <a:xfrm rot="10800000">
            <a:off x="2171097" y="1313242"/>
            <a:ext cx="1447026" cy="1022704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3" name="等腰三角形 182">
            <a:extLst>
              <a:ext uri="{FF2B5EF4-FFF2-40B4-BE49-F238E27FC236}">
                <a16:creationId xmlns:a16="http://schemas.microsoft.com/office/drawing/2014/main" id="{CB4C3220-1E81-FF23-A399-F04033718644}"/>
              </a:ext>
            </a:extLst>
          </p:cNvPr>
          <p:cNvSpPr/>
          <p:nvPr/>
        </p:nvSpPr>
        <p:spPr>
          <a:xfrm>
            <a:off x="3591398" y="2500964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4" name="连接符: 曲线 183">
            <a:extLst>
              <a:ext uri="{FF2B5EF4-FFF2-40B4-BE49-F238E27FC236}">
                <a16:creationId xmlns:a16="http://schemas.microsoft.com/office/drawing/2014/main" id="{876C725B-206F-513A-9BF5-5427B38C07AF}"/>
              </a:ext>
            </a:extLst>
          </p:cNvPr>
          <p:cNvCxnSpPr>
            <a:cxnSpLocks/>
            <a:stCxn id="183" idx="1"/>
            <a:endCxn id="177" idx="2"/>
          </p:cNvCxnSpPr>
          <p:nvPr/>
        </p:nvCxnSpPr>
        <p:spPr>
          <a:xfrm rot="10800000">
            <a:off x="2846877" y="1313243"/>
            <a:ext cx="778473" cy="1246949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0" name="等腰三角形 189">
            <a:extLst>
              <a:ext uri="{FF2B5EF4-FFF2-40B4-BE49-F238E27FC236}">
                <a16:creationId xmlns:a16="http://schemas.microsoft.com/office/drawing/2014/main" id="{2B7F94C4-535A-FDEE-419D-C681B67DDABB}"/>
              </a:ext>
            </a:extLst>
          </p:cNvPr>
          <p:cNvSpPr/>
          <p:nvPr/>
        </p:nvSpPr>
        <p:spPr>
          <a:xfrm>
            <a:off x="1418841" y="3438557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等腰三角形 190">
            <a:extLst>
              <a:ext uri="{FF2B5EF4-FFF2-40B4-BE49-F238E27FC236}">
                <a16:creationId xmlns:a16="http://schemas.microsoft.com/office/drawing/2014/main" id="{6C32AE75-EDC0-E23F-E0DF-C9E483DEB99F}"/>
              </a:ext>
            </a:extLst>
          </p:cNvPr>
          <p:cNvSpPr/>
          <p:nvPr/>
        </p:nvSpPr>
        <p:spPr>
          <a:xfrm>
            <a:off x="1437616" y="3661207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连接符: 曲线 191">
            <a:extLst>
              <a:ext uri="{FF2B5EF4-FFF2-40B4-BE49-F238E27FC236}">
                <a16:creationId xmlns:a16="http://schemas.microsoft.com/office/drawing/2014/main" id="{BE7FC230-0438-AB05-6D94-E2A000EC92D9}"/>
              </a:ext>
            </a:extLst>
          </p:cNvPr>
          <p:cNvCxnSpPr>
            <a:cxnSpLocks/>
            <a:stCxn id="190" idx="5"/>
          </p:cNvCxnSpPr>
          <p:nvPr/>
        </p:nvCxnSpPr>
        <p:spPr>
          <a:xfrm flipV="1">
            <a:off x="1520693" y="2712044"/>
            <a:ext cx="870270" cy="785740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5" name="连接符: 曲线 194">
            <a:extLst>
              <a:ext uri="{FF2B5EF4-FFF2-40B4-BE49-F238E27FC236}">
                <a16:creationId xmlns:a16="http://schemas.microsoft.com/office/drawing/2014/main" id="{DFC61C43-3B58-9C02-AA63-ADFA538E5F05}"/>
              </a:ext>
            </a:extLst>
          </p:cNvPr>
          <p:cNvCxnSpPr>
            <a:cxnSpLocks/>
            <a:stCxn id="191" idx="5"/>
          </p:cNvCxnSpPr>
          <p:nvPr/>
        </p:nvCxnSpPr>
        <p:spPr>
          <a:xfrm flipV="1">
            <a:off x="1539468" y="2676931"/>
            <a:ext cx="1845527" cy="1043503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4" name="等腰三角形 203">
            <a:extLst>
              <a:ext uri="{FF2B5EF4-FFF2-40B4-BE49-F238E27FC236}">
                <a16:creationId xmlns:a16="http://schemas.microsoft.com/office/drawing/2014/main" id="{34B44690-3E93-1077-6FCD-0525EE673DF2}"/>
              </a:ext>
            </a:extLst>
          </p:cNvPr>
          <p:cNvSpPr/>
          <p:nvPr/>
        </p:nvSpPr>
        <p:spPr>
          <a:xfrm>
            <a:off x="2915145" y="4300828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等腰三角形 204">
            <a:extLst>
              <a:ext uri="{FF2B5EF4-FFF2-40B4-BE49-F238E27FC236}">
                <a16:creationId xmlns:a16="http://schemas.microsoft.com/office/drawing/2014/main" id="{F530B600-5FB5-2459-D20A-C0DC7B84691F}"/>
              </a:ext>
            </a:extLst>
          </p:cNvPr>
          <p:cNvSpPr/>
          <p:nvPr/>
        </p:nvSpPr>
        <p:spPr>
          <a:xfrm>
            <a:off x="2915145" y="5157016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等腰三角形 205">
            <a:extLst>
              <a:ext uri="{FF2B5EF4-FFF2-40B4-BE49-F238E27FC236}">
                <a16:creationId xmlns:a16="http://schemas.microsoft.com/office/drawing/2014/main" id="{7BE225B4-6E75-740D-4C98-718C03895CD6}"/>
              </a:ext>
            </a:extLst>
          </p:cNvPr>
          <p:cNvSpPr/>
          <p:nvPr/>
        </p:nvSpPr>
        <p:spPr>
          <a:xfrm>
            <a:off x="2910806" y="452267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等腰三角形 206">
            <a:extLst>
              <a:ext uri="{FF2B5EF4-FFF2-40B4-BE49-F238E27FC236}">
                <a16:creationId xmlns:a16="http://schemas.microsoft.com/office/drawing/2014/main" id="{8A7B1476-961E-175F-21BD-7C7211BC2211}"/>
              </a:ext>
            </a:extLst>
          </p:cNvPr>
          <p:cNvSpPr/>
          <p:nvPr/>
        </p:nvSpPr>
        <p:spPr>
          <a:xfrm>
            <a:off x="2910806" y="4729198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等腰三角形 207">
            <a:extLst>
              <a:ext uri="{FF2B5EF4-FFF2-40B4-BE49-F238E27FC236}">
                <a16:creationId xmlns:a16="http://schemas.microsoft.com/office/drawing/2014/main" id="{E4197923-C53A-1D8E-FB0A-7ECF884E653A}"/>
              </a:ext>
            </a:extLst>
          </p:cNvPr>
          <p:cNvSpPr/>
          <p:nvPr/>
        </p:nvSpPr>
        <p:spPr>
          <a:xfrm>
            <a:off x="2916939" y="495077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等腰三角形 208">
            <a:extLst>
              <a:ext uri="{FF2B5EF4-FFF2-40B4-BE49-F238E27FC236}">
                <a16:creationId xmlns:a16="http://schemas.microsoft.com/office/drawing/2014/main" id="{909A0796-E78F-6ECD-C085-17604027E8C0}"/>
              </a:ext>
            </a:extLst>
          </p:cNvPr>
          <p:cNvSpPr/>
          <p:nvPr/>
        </p:nvSpPr>
        <p:spPr>
          <a:xfrm>
            <a:off x="2915145" y="5607195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等腰三角形 209">
            <a:extLst>
              <a:ext uri="{FF2B5EF4-FFF2-40B4-BE49-F238E27FC236}">
                <a16:creationId xmlns:a16="http://schemas.microsoft.com/office/drawing/2014/main" id="{446423A8-98DC-E4F1-0943-623409A3E8B8}"/>
              </a:ext>
            </a:extLst>
          </p:cNvPr>
          <p:cNvSpPr/>
          <p:nvPr/>
        </p:nvSpPr>
        <p:spPr>
          <a:xfrm>
            <a:off x="2910806" y="582893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C448329F-9EEC-BB64-15CA-87BE4407AC06}"/>
              </a:ext>
            </a:extLst>
          </p:cNvPr>
          <p:cNvSpPr txBox="1"/>
          <p:nvPr/>
        </p:nvSpPr>
        <p:spPr>
          <a:xfrm>
            <a:off x="2455227" y="6414930"/>
            <a:ext cx="2916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</a:rPr>
              <a:t>2 XLogRegisterBuffer(block_id, buffer, flag)</a:t>
            </a: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AF294C84-9829-C70E-C179-4AFD955E3959}"/>
              </a:ext>
            </a:extLst>
          </p:cNvPr>
          <p:cNvSpPr/>
          <p:nvPr/>
        </p:nvSpPr>
        <p:spPr>
          <a:xfrm>
            <a:off x="3131006" y="6143989"/>
            <a:ext cx="800803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block_id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0A7D39C1-F9E7-043E-3D85-257BFAC4FD79}"/>
              </a:ext>
            </a:extLst>
          </p:cNvPr>
          <p:cNvSpPr/>
          <p:nvPr/>
        </p:nvSpPr>
        <p:spPr>
          <a:xfrm>
            <a:off x="3943231" y="6143989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buffer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88FC5517-C32E-30A7-8FDE-4703838DDBC6}"/>
              </a:ext>
            </a:extLst>
          </p:cNvPr>
          <p:cNvSpPr/>
          <p:nvPr/>
        </p:nvSpPr>
        <p:spPr>
          <a:xfrm>
            <a:off x="4609421" y="6142275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flag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15" name="连接符: 曲线 214">
            <a:extLst>
              <a:ext uri="{FF2B5EF4-FFF2-40B4-BE49-F238E27FC236}">
                <a16:creationId xmlns:a16="http://schemas.microsoft.com/office/drawing/2014/main" id="{5D40AB42-FB5A-0CCE-1C2A-AC0BD0C058F0}"/>
              </a:ext>
            </a:extLst>
          </p:cNvPr>
          <p:cNvCxnSpPr>
            <a:cxnSpLocks/>
            <a:stCxn id="204" idx="5"/>
            <a:endCxn id="214" idx="0"/>
          </p:cNvCxnSpPr>
          <p:nvPr/>
        </p:nvCxnSpPr>
        <p:spPr>
          <a:xfrm>
            <a:off x="3016997" y="4360055"/>
            <a:ext cx="1924603" cy="17822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8" name="连接符: 曲线 217">
            <a:extLst>
              <a:ext uri="{FF2B5EF4-FFF2-40B4-BE49-F238E27FC236}">
                <a16:creationId xmlns:a16="http://schemas.microsoft.com/office/drawing/2014/main" id="{98FD17A0-DCB5-E53D-C98F-454BA21DF814}"/>
              </a:ext>
            </a:extLst>
          </p:cNvPr>
          <p:cNvCxnSpPr>
            <a:cxnSpLocks/>
            <a:stCxn id="206" idx="5"/>
            <a:endCxn id="213" idx="0"/>
          </p:cNvCxnSpPr>
          <p:nvPr/>
        </p:nvCxnSpPr>
        <p:spPr>
          <a:xfrm>
            <a:off x="3012658" y="4581906"/>
            <a:ext cx="1262752" cy="15620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3" name="连接符: 曲线 222">
            <a:extLst>
              <a:ext uri="{FF2B5EF4-FFF2-40B4-BE49-F238E27FC236}">
                <a16:creationId xmlns:a16="http://schemas.microsoft.com/office/drawing/2014/main" id="{C25C2DB0-76AA-2D29-745F-D6C6BA400FE7}"/>
              </a:ext>
            </a:extLst>
          </p:cNvPr>
          <p:cNvCxnSpPr>
            <a:cxnSpLocks/>
            <a:stCxn id="207" idx="5"/>
            <a:endCxn id="213" idx="0"/>
          </p:cNvCxnSpPr>
          <p:nvPr/>
        </p:nvCxnSpPr>
        <p:spPr>
          <a:xfrm>
            <a:off x="3012658" y="4788425"/>
            <a:ext cx="1262752" cy="13555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6" name="连接符: 曲线 225">
            <a:extLst>
              <a:ext uri="{FF2B5EF4-FFF2-40B4-BE49-F238E27FC236}">
                <a16:creationId xmlns:a16="http://schemas.microsoft.com/office/drawing/2014/main" id="{75B5F114-14A5-34F8-5FF5-96367E0E6981}"/>
              </a:ext>
            </a:extLst>
          </p:cNvPr>
          <p:cNvCxnSpPr>
            <a:cxnSpLocks/>
            <a:stCxn id="208" idx="5"/>
            <a:endCxn id="213" idx="0"/>
          </p:cNvCxnSpPr>
          <p:nvPr/>
        </p:nvCxnSpPr>
        <p:spPr>
          <a:xfrm>
            <a:off x="3018791" y="5010000"/>
            <a:ext cx="1256619" cy="11339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9" name="连接符: 曲线 228">
            <a:extLst>
              <a:ext uri="{FF2B5EF4-FFF2-40B4-BE49-F238E27FC236}">
                <a16:creationId xmlns:a16="http://schemas.microsoft.com/office/drawing/2014/main" id="{7813AB39-B2EE-3696-3629-7A7C7FBDC93B}"/>
              </a:ext>
            </a:extLst>
          </p:cNvPr>
          <p:cNvCxnSpPr>
            <a:cxnSpLocks/>
            <a:stCxn id="205" idx="5"/>
            <a:endCxn id="213" idx="0"/>
          </p:cNvCxnSpPr>
          <p:nvPr/>
        </p:nvCxnSpPr>
        <p:spPr>
          <a:xfrm>
            <a:off x="3016997" y="5216243"/>
            <a:ext cx="1258413" cy="9277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2" name="文本框 231">
            <a:extLst>
              <a:ext uri="{FF2B5EF4-FFF2-40B4-BE49-F238E27FC236}">
                <a16:creationId xmlns:a16="http://schemas.microsoft.com/office/drawing/2014/main" id="{092FE15C-212B-F7A0-F0AE-1584970FC6B0}"/>
              </a:ext>
            </a:extLst>
          </p:cNvPr>
          <p:cNvSpPr txBox="1"/>
          <p:nvPr/>
        </p:nvSpPr>
        <p:spPr>
          <a:xfrm>
            <a:off x="3390513" y="800048"/>
            <a:ext cx="2974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6">
                    <a:lumMod val="75000"/>
                  </a:schemeClr>
                </a:solidFill>
              </a:rPr>
              <a:t>3 XLogRegisterBufData(block_id, data, len)</a:t>
            </a: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6F274FC6-AB62-7BD9-D8A6-0C5464DAED36}"/>
              </a:ext>
            </a:extLst>
          </p:cNvPr>
          <p:cNvSpPr/>
          <p:nvPr/>
        </p:nvSpPr>
        <p:spPr>
          <a:xfrm>
            <a:off x="4520498" y="1080008"/>
            <a:ext cx="800803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block_id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14334A1-D604-DA0C-BABE-2D86A33C1687}"/>
              </a:ext>
            </a:extLst>
          </p:cNvPr>
          <p:cNvSpPr/>
          <p:nvPr/>
        </p:nvSpPr>
        <p:spPr>
          <a:xfrm>
            <a:off x="5310000" y="1080007"/>
            <a:ext cx="563372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data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57000E63-467B-E211-FFB5-7F19034ADEDE}"/>
              </a:ext>
            </a:extLst>
          </p:cNvPr>
          <p:cNvSpPr/>
          <p:nvPr/>
        </p:nvSpPr>
        <p:spPr>
          <a:xfrm>
            <a:off x="5873372" y="1078165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len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41" name="连接符: 曲线 240">
            <a:extLst>
              <a:ext uri="{FF2B5EF4-FFF2-40B4-BE49-F238E27FC236}">
                <a16:creationId xmlns:a16="http://schemas.microsoft.com/office/drawing/2014/main" id="{43E4BFE8-C1DB-845C-3ED3-3B2FDA44598F}"/>
              </a:ext>
            </a:extLst>
          </p:cNvPr>
          <p:cNvCxnSpPr>
            <a:cxnSpLocks/>
            <a:stCxn id="209" idx="5"/>
          </p:cNvCxnSpPr>
          <p:nvPr/>
        </p:nvCxnSpPr>
        <p:spPr>
          <a:xfrm flipV="1">
            <a:off x="3016997" y="2239361"/>
            <a:ext cx="1254860" cy="34270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5" name="连接符: 曲线 244">
            <a:extLst>
              <a:ext uri="{FF2B5EF4-FFF2-40B4-BE49-F238E27FC236}">
                <a16:creationId xmlns:a16="http://schemas.microsoft.com/office/drawing/2014/main" id="{A774FE31-4BA2-7F12-AE84-489D65CF98F9}"/>
              </a:ext>
            </a:extLst>
          </p:cNvPr>
          <p:cNvCxnSpPr>
            <a:cxnSpLocks/>
            <a:stCxn id="210" idx="5"/>
          </p:cNvCxnSpPr>
          <p:nvPr/>
        </p:nvCxnSpPr>
        <p:spPr>
          <a:xfrm flipV="1">
            <a:off x="3012658" y="2239361"/>
            <a:ext cx="1259199" cy="36488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9" name="等腰三角形 248">
            <a:extLst>
              <a:ext uri="{FF2B5EF4-FFF2-40B4-BE49-F238E27FC236}">
                <a16:creationId xmlns:a16="http://schemas.microsoft.com/office/drawing/2014/main" id="{32B78EA3-AF79-DF31-930E-BC452C5269C9}"/>
              </a:ext>
            </a:extLst>
          </p:cNvPr>
          <p:cNvSpPr/>
          <p:nvPr/>
        </p:nvSpPr>
        <p:spPr>
          <a:xfrm>
            <a:off x="4561693" y="227671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等腰三角形 249">
            <a:extLst>
              <a:ext uri="{FF2B5EF4-FFF2-40B4-BE49-F238E27FC236}">
                <a16:creationId xmlns:a16="http://schemas.microsoft.com/office/drawing/2014/main" id="{021B24B5-093A-80E4-49F8-A37DE3620286}"/>
              </a:ext>
            </a:extLst>
          </p:cNvPr>
          <p:cNvSpPr/>
          <p:nvPr/>
        </p:nvSpPr>
        <p:spPr>
          <a:xfrm>
            <a:off x="4558236" y="249846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1" name="连接符: 曲线 250">
            <a:extLst>
              <a:ext uri="{FF2B5EF4-FFF2-40B4-BE49-F238E27FC236}">
                <a16:creationId xmlns:a16="http://schemas.microsoft.com/office/drawing/2014/main" id="{B11C67C5-E073-5985-909F-EDDDD105E58B}"/>
              </a:ext>
            </a:extLst>
          </p:cNvPr>
          <p:cNvCxnSpPr>
            <a:cxnSpLocks/>
            <a:stCxn id="249" idx="5"/>
            <a:endCxn id="234" idx="2"/>
          </p:cNvCxnSpPr>
          <p:nvPr/>
        </p:nvCxnSpPr>
        <p:spPr>
          <a:xfrm flipV="1">
            <a:off x="4663545" y="1297868"/>
            <a:ext cx="928141" cy="10380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4" name="连接符: 曲线 253">
            <a:extLst>
              <a:ext uri="{FF2B5EF4-FFF2-40B4-BE49-F238E27FC236}">
                <a16:creationId xmlns:a16="http://schemas.microsoft.com/office/drawing/2014/main" id="{B77CBC7F-CF03-53D0-4034-E531B616F9A4}"/>
              </a:ext>
            </a:extLst>
          </p:cNvPr>
          <p:cNvCxnSpPr>
            <a:cxnSpLocks/>
            <a:stCxn id="250" idx="5"/>
            <a:endCxn id="235" idx="2"/>
          </p:cNvCxnSpPr>
          <p:nvPr/>
        </p:nvCxnSpPr>
        <p:spPr>
          <a:xfrm flipV="1">
            <a:off x="4660088" y="1296026"/>
            <a:ext cx="1545463" cy="12616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57" name="表格 256">
            <a:extLst>
              <a:ext uri="{FF2B5EF4-FFF2-40B4-BE49-F238E27FC236}">
                <a16:creationId xmlns:a16="http://schemas.microsoft.com/office/drawing/2014/main" id="{E95BBC86-FC26-ACA7-602F-B2D3C7C1C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626906"/>
              </p:ext>
            </p:extLst>
          </p:nvPr>
        </p:nvGraphicFramePr>
        <p:xfrm>
          <a:off x="126935" y="4362945"/>
          <a:ext cx="1674137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137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registered_buffers[</a:t>
                      </a:r>
                      <a:r>
                        <a:rPr lang="zh-CN" altLang="en-US" sz="1200"/>
                        <a:t>数组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max_registered_buffers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max_registered_block_id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graphicFrame>
        <p:nvGraphicFramePr>
          <p:cNvPr id="264" name="表格 263">
            <a:extLst>
              <a:ext uri="{FF2B5EF4-FFF2-40B4-BE49-F238E27FC236}">
                <a16:creationId xmlns:a16="http://schemas.microsoft.com/office/drawing/2014/main" id="{266A13BC-C619-76E8-0E51-14DEA17E3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558023"/>
              </p:ext>
            </p:extLst>
          </p:nvPr>
        </p:nvGraphicFramePr>
        <p:xfrm>
          <a:off x="5922382" y="3364055"/>
          <a:ext cx="1467934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7934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894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hdr_rdt[</a:t>
                      </a:r>
                      <a:r>
                        <a:rPr lang="zh-CN" altLang="en-US" sz="1200"/>
                        <a:t>链表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hdr_scratch (data)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</a:tbl>
          </a:graphicData>
        </a:graphic>
      </p:graphicFrame>
      <p:sp>
        <p:nvSpPr>
          <p:cNvPr id="266" name="等腰三角形 265">
            <a:extLst>
              <a:ext uri="{FF2B5EF4-FFF2-40B4-BE49-F238E27FC236}">
                <a16:creationId xmlns:a16="http://schemas.microsoft.com/office/drawing/2014/main" id="{7DDCE607-E02F-7D08-102D-09888720BB31}"/>
              </a:ext>
            </a:extLst>
          </p:cNvPr>
          <p:cNvSpPr/>
          <p:nvPr/>
        </p:nvSpPr>
        <p:spPr>
          <a:xfrm>
            <a:off x="5990917" y="3626392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等腰三角形 266">
            <a:extLst>
              <a:ext uri="{FF2B5EF4-FFF2-40B4-BE49-F238E27FC236}">
                <a16:creationId xmlns:a16="http://schemas.microsoft.com/office/drawing/2014/main" id="{C067B3A0-45F6-CE7C-5B75-9AA2EC264D0C}"/>
              </a:ext>
            </a:extLst>
          </p:cNvPr>
          <p:cNvSpPr/>
          <p:nvPr/>
        </p:nvSpPr>
        <p:spPr>
          <a:xfrm>
            <a:off x="7262955" y="3852921"/>
            <a:ext cx="135802" cy="118454"/>
          </a:xfrm>
          <a:prstGeom prst="triangl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8" name="表格 267">
            <a:extLst>
              <a:ext uri="{FF2B5EF4-FFF2-40B4-BE49-F238E27FC236}">
                <a16:creationId xmlns:a16="http://schemas.microsoft.com/office/drawing/2014/main" id="{C4814B91-CD2C-CC03-7A49-C3AB8E5E8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797546"/>
              </p:ext>
            </p:extLst>
          </p:nvPr>
        </p:nvGraphicFramePr>
        <p:xfrm>
          <a:off x="7724144" y="5030251"/>
          <a:ext cx="170926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9260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XLogRecordBlockHeader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153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fork_flags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data_length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sp>
        <p:nvSpPr>
          <p:cNvPr id="269" name="等腰三角形 268">
            <a:extLst>
              <a:ext uri="{FF2B5EF4-FFF2-40B4-BE49-F238E27FC236}">
                <a16:creationId xmlns:a16="http://schemas.microsoft.com/office/drawing/2014/main" id="{3D7EE29E-8908-6DE9-BA7B-85B1F79107F0}"/>
              </a:ext>
            </a:extLst>
          </p:cNvPr>
          <p:cNvSpPr/>
          <p:nvPr/>
        </p:nvSpPr>
        <p:spPr>
          <a:xfrm>
            <a:off x="7859762" y="5299850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等腰三角形 270">
            <a:extLst>
              <a:ext uri="{FF2B5EF4-FFF2-40B4-BE49-F238E27FC236}">
                <a16:creationId xmlns:a16="http://schemas.microsoft.com/office/drawing/2014/main" id="{764A077D-95A7-3ACF-5D5F-61DC59B11C55}"/>
              </a:ext>
            </a:extLst>
          </p:cNvPr>
          <p:cNvSpPr/>
          <p:nvPr/>
        </p:nvSpPr>
        <p:spPr>
          <a:xfrm>
            <a:off x="7859762" y="5547342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等腰三角形 271">
            <a:extLst>
              <a:ext uri="{FF2B5EF4-FFF2-40B4-BE49-F238E27FC236}">
                <a16:creationId xmlns:a16="http://schemas.microsoft.com/office/drawing/2014/main" id="{ECB078ED-03A8-01D0-250D-B803A6435B2E}"/>
              </a:ext>
            </a:extLst>
          </p:cNvPr>
          <p:cNvSpPr/>
          <p:nvPr/>
        </p:nvSpPr>
        <p:spPr>
          <a:xfrm>
            <a:off x="7843672" y="5756506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3" name="连接符: 曲线 272">
            <a:extLst>
              <a:ext uri="{FF2B5EF4-FFF2-40B4-BE49-F238E27FC236}">
                <a16:creationId xmlns:a16="http://schemas.microsoft.com/office/drawing/2014/main" id="{A02A84FC-ADA4-0D60-F18E-99F0C6D297FD}"/>
              </a:ext>
            </a:extLst>
          </p:cNvPr>
          <p:cNvCxnSpPr>
            <a:cxnSpLocks/>
            <a:stCxn id="271" idx="1"/>
            <a:endCxn id="207" idx="5"/>
          </p:cNvCxnSpPr>
          <p:nvPr/>
        </p:nvCxnSpPr>
        <p:spPr>
          <a:xfrm rot="10800000">
            <a:off x="3012659" y="4788425"/>
            <a:ext cx="4881055" cy="818144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1" name="连接符: 曲线 280">
            <a:extLst>
              <a:ext uri="{FF2B5EF4-FFF2-40B4-BE49-F238E27FC236}">
                <a16:creationId xmlns:a16="http://schemas.microsoft.com/office/drawing/2014/main" id="{F8CAB501-B6AA-02C5-A83A-2C761BCE9729}"/>
              </a:ext>
            </a:extLst>
          </p:cNvPr>
          <p:cNvCxnSpPr>
            <a:cxnSpLocks/>
            <a:stCxn id="272" idx="1"/>
            <a:endCxn id="284" idx="5"/>
          </p:cNvCxnSpPr>
          <p:nvPr/>
        </p:nvCxnSpPr>
        <p:spPr>
          <a:xfrm rot="10800000">
            <a:off x="3029519" y="5435489"/>
            <a:ext cx="4848104" cy="38024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4" name="等腰三角形 283">
            <a:extLst>
              <a:ext uri="{FF2B5EF4-FFF2-40B4-BE49-F238E27FC236}">
                <a16:creationId xmlns:a16="http://schemas.microsoft.com/office/drawing/2014/main" id="{268CBC29-47CC-D72F-D213-607963836E16}"/>
              </a:ext>
            </a:extLst>
          </p:cNvPr>
          <p:cNvSpPr/>
          <p:nvPr/>
        </p:nvSpPr>
        <p:spPr>
          <a:xfrm>
            <a:off x="2927667" y="5376261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6" name="连接符: 曲线 285">
            <a:extLst>
              <a:ext uri="{FF2B5EF4-FFF2-40B4-BE49-F238E27FC236}">
                <a16:creationId xmlns:a16="http://schemas.microsoft.com/office/drawing/2014/main" id="{C2AFDBDC-3EE6-5E9E-5539-AE977FDE2A8F}"/>
              </a:ext>
            </a:extLst>
          </p:cNvPr>
          <p:cNvCxnSpPr>
            <a:cxnSpLocks/>
            <a:stCxn id="266" idx="1"/>
          </p:cNvCxnSpPr>
          <p:nvPr/>
        </p:nvCxnSpPr>
        <p:spPr>
          <a:xfrm rot="10800000" flipV="1">
            <a:off x="3016998" y="3685619"/>
            <a:ext cx="3007870" cy="200850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95" name="表格 294">
            <a:extLst>
              <a:ext uri="{FF2B5EF4-FFF2-40B4-BE49-F238E27FC236}">
                <a16:creationId xmlns:a16="http://schemas.microsoft.com/office/drawing/2014/main" id="{8896AEC8-7E28-6B47-9741-27B1AAF32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35645"/>
              </p:ext>
            </p:extLst>
          </p:nvPr>
        </p:nvGraphicFramePr>
        <p:xfrm>
          <a:off x="7803605" y="170615"/>
          <a:ext cx="170926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9260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XLogRecordBlockHeader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298" name="连接符: 曲线 297">
            <a:extLst>
              <a:ext uri="{FF2B5EF4-FFF2-40B4-BE49-F238E27FC236}">
                <a16:creationId xmlns:a16="http://schemas.microsoft.com/office/drawing/2014/main" id="{CFEB1CA6-13A3-A303-43EF-6B0C9285280A}"/>
              </a:ext>
            </a:extLst>
          </p:cNvPr>
          <p:cNvCxnSpPr>
            <a:cxnSpLocks/>
            <a:stCxn id="268" idx="0"/>
            <a:endCxn id="295" idx="2"/>
          </p:cNvCxnSpPr>
          <p:nvPr/>
        </p:nvCxnSpPr>
        <p:spPr>
          <a:xfrm rot="5400000" flipH="1" flipV="1">
            <a:off x="6298126" y="2670143"/>
            <a:ext cx="4640756" cy="7946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301" name="表格 300">
            <a:extLst>
              <a:ext uri="{FF2B5EF4-FFF2-40B4-BE49-F238E27FC236}">
                <a16:creationId xmlns:a16="http://schemas.microsoft.com/office/drawing/2014/main" id="{FC1109E7-55A0-430B-846E-B8EBAADDB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332517"/>
              </p:ext>
            </p:extLst>
          </p:nvPr>
        </p:nvGraphicFramePr>
        <p:xfrm>
          <a:off x="9512865" y="170615"/>
          <a:ext cx="71961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617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rnode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302" name="连接符: 曲线 301">
            <a:extLst>
              <a:ext uri="{FF2B5EF4-FFF2-40B4-BE49-F238E27FC236}">
                <a16:creationId xmlns:a16="http://schemas.microsoft.com/office/drawing/2014/main" id="{D7FF8E4B-648E-2F1F-D140-4F2D33A40AA4}"/>
              </a:ext>
            </a:extLst>
          </p:cNvPr>
          <p:cNvCxnSpPr>
            <a:cxnSpLocks/>
            <a:stCxn id="206" idx="5"/>
            <a:endCxn id="301" idx="2"/>
          </p:cNvCxnSpPr>
          <p:nvPr/>
        </p:nvCxnSpPr>
        <p:spPr>
          <a:xfrm flipV="1">
            <a:off x="3012658" y="389495"/>
            <a:ext cx="6860015" cy="4192411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0" name="椭圆 309">
            <a:extLst>
              <a:ext uri="{FF2B5EF4-FFF2-40B4-BE49-F238E27FC236}">
                <a16:creationId xmlns:a16="http://schemas.microsoft.com/office/drawing/2014/main" id="{408083A3-D1F3-E66E-5497-02EF74D6CF15}"/>
              </a:ext>
            </a:extLst>
          </p:cNvPr>
          <p:cNvSpPr/>
          <p:nvPr/>
        </p:nvSpPr>
        <p:spPr>
          <a:xfrm>
            <a:off x="7813951" y="4775932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1" name="椭圆 310">
            <a:extLst>
              <a:ext uri="{FF2B5EF4-FFF2-40B4-BE49-F238E27FC236}">
                <a16:creationId xmlns:a16="http://schemas.microsoft.com/office/drawing/2014/main" id="{FC812CA2-91EC-0A74-13A0-27DDDC84485A}"/>
              </a:ext>
            </a:extLst>
          </p:cNvPr>
          <p:cNvSpPr/>
          <p:nvPr/>
        </p:nvSpPr>
        <p:spPr>
          <a:xfrm>
            <a:off x="3268936" y="1545842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2" name="椭圆 311">
            <a:extLst>
              <a:ext uri="{FF2B5EF4-FFF2-40B4-BE49-F238E27FC236}">
                <a16:creationId xmlns:a16="http://schemas.microsoft.com/office/drawing/2014/main" id="{B1A96EA7-6ED1-C4A8-0B16-25FE80D07A22}"/>
              </a:ext>
            </a:extLst>
          </p:cNvPr>
          <p:cNvSpPr/>
          <p:nvPr/>
        </p:nvSpPr>
        <p:spPr>
          <a:xfrm>
            <a:off x="1603158" y="3146194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3" name="椭圆 312">
            <a:extLst>
              <a:ext uri="{FF2B5EF4-FFF2-40B4-BE49-F238E27FC236}">
                <a16:creationId xmlns:a16="http://schemas.microsoft.com/office/drawing/2014/main" id="{077F8231-FD91-54F9-981B-4C959993993B}"/>
              </a:ext>
            </a:extLst>
          </p:cNvPr>
          <p:cNvSpPr/>
          <p:nvPr/>
        </p:nvSpPr>
        <p:spPr>
          <a:xfrm>
            <a:off x="2298481" y="1450142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4" name="椭圆 313">
            <a:extLst>
              <a:ext uri="{FF2B5EF4-FFF2-40B4-BE49-F238E27FC236}">
                <a16:creationId xmlns:a16="http://schemas.microsoft.com/office/drawing/2014/main" id="{6C18F029-AA1E-DD1E-6390-C1399C4414C4}"/>
              </a:ext>
            </a:extLst>
          </p:cNvPr>
          <p:cNvSpPr/>
          <p:nvPr/>
        </p:nvSpPr>
        <p:spPr>
          <a:xfrm>
            <a:off x="2397136" y="3724638"/>
            <a:ext cx="225158" cy="21786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5" name="椭圆 314">
            <a:extLst>
              <a:ext uri="{FF2B5EF4-FFF2-40B4-BE49-F238E27FC236}">
                <a16:creationId xmlns:a16="http://schemas.microsoft.com/office/drawing/2014/main" id="{57A043CB-DE06-47A5-EF4C-C22A0FE210D0}"/>
              </a:ext>
            </a:extLst>
          </p:cNvPr>
          <p:cNvSpPr/>
          <p:nvPr/>
        </p:nvSpPr>
        <p:spPr>
          <a:xfrm>
            <a:off x="3971129" y="5868927"/>
            <a:ext cx="225158" cy="21786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6" name="椭圆 315">
            <a:extLst>
              <a:ext uri="{FF2B5EF4-FFF2-40B4-BE49-F238E27FC236}">
                <a16:creationId xmlns:a16="http://schemas.microsoft.com/office/drawing/2014/main" id="{1850139D-BDD0-D278-D007-E6DC043F22D7}"/>
              </a:ext>
            </a:extLst>
          </p:cNvPr>
          <p:cNvSpPr/>
          <p:nvPr/>
        </p:nvSpPr>
        <p:spPr>
          <a:xfrm>
            <a:off x="4143095" y="1554275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8" name="椭圆 317">
            <a:extLst>
              <a:ext uri="{FF2B5EF4-FFF2-40B4-BE49-F238E27FC236}">
                <a16:creationId xmlns:a16="http://schemas.microsoft.com/office/drawing/2014/main" id="{9C3E5219-3345-E940-9742-C92FA4BF8B57}"/>
              </a:ext>
            </a:extLst>
          </p:cNvPr>
          <p:cNvSpPr/>
          <p:nvPr/>
        </p:nvSpPr>
        <p:spPr>
          <a:xfrm>
            <a:off x="5657916" y="1374554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9" name="椭圆 318">
            <a:extLst>
              <a:ext uri="{FF2B5EF4-FFF2-40B4-BE49-F238E27FC236}">
                <a16:creationId xmlns:a16="http://schemas.microsoft.com/office/drawing/2014/main" id="{6A0068C8-FBD8-DE7D-B05D-6B57EBED5445}"/>
              </a:ext>
            </a:extLst>
          </p:cNvPr>
          <p:cNvSpPr/>
          <p:nvPr/>
        </p:nvSpPr>
        <p:spPr>
          <a:xfrm>
            <a:off x="3897195" y="3422786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0" name="椭圆 319">
            <a:extLst>
              <a:ext uri="{FF2B5EF4-FFF2-40B4-BE49-F238E27FC236}">
                <a16:creationId xmlns:a16="http://schemas.microsoft.com/office/drawing/2014/main" id="{E780991C-1CFA-730C-381A-796621BD0F85}"/>
              </a:ext>
            </a:extLst>
          </p:cNvPr>
          <p:cNvSpPr/>
          <p:nvPr/>
        </p:nvSpPr>
        <p:spPr>
          <a:xfrm>
            <a:off x="7411687" y="5874960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1" name="椭圆 320">
            <a:extLst>
              <a:ext uri="{FF2B5EF4-FFF2-40B4-BE49-F238E27FC236}">
                <a16:creationId xmlns:a16="http://schemas.microsoft.com/office/drawing/2014/main" id="{71240D73-81A1-33EF-F2D0-AAA07C7A8E3F}"/>
              </a:ext>
            </a:extLst>
          </p:cNvPr>
          <p:cNvSpPr/>
          <p:nvPr/>
        </p:nvSpPr>
        <p:spPr>
          <a:xfrm>
            <a:off x="5637305" y="3779661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2" name="椭圆 321">
            <a:extLst>
              <a:ext uri="{FF2B5EF4-FFF2-40B4-BE49-F238E27FC236}">
                <a16:creationId xmlns:a16="http://schemas.microsoft.com/office/drawing/2014/main" id="{2C1C01D6-DBED-238C-781F-0D8BD340426D}"/>
              </a:ext>
            </a:extLst>
          </p:cNvPr>
          <p:cNvSpPr/>
          <p:nvPr/>
        </p:nvSpPr>
        <p:spPr>
          <a:xfrm>
            <a:off x="8294609" y="493306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3" name="椭圆 322">
            <a:extLst>
              <a:ext uri="{FF2B5EF4-FFF2-40B4-BE49-F238E27FC236}">
                <a16:creationId xmlns:a16="http://schemas.microsoft.com/office/drawing/2014/main" id="{4D8BC526-0B26-33DC-36BD-9AD68626402D}"/>
              </a:ext>
            </a:extLst>
          </p:cNvPr>
          <p:cNvSpPr/>
          <p:nvPr/>
        </p:nvSpPr>
        <p:spPr>
          <a:xfrm>
            <a:off x="9512683" y="493308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4" name="文本框 323">
            <a:extLst>
              <a:ext uri="{FF2B5EF4-FFF2-40B4-BE49-F238E27FC236}">
                <a16:creationId xmlns:a16="http://schemas.microsoft.com/office/drawing/2014/main" id="{A120EFD7-48D6-BF56-8643-C60B5C386654}"/>
              </a:ext>
            </a:extLst>
          </p:cNvPr>
          <p:cNvSpPr txBox="1"/>
          <p:nvPr/>
        </p:nvSpPr>
        <p:spPr>
          <a:xfrm>
            <a:off x="6739728" y="4502633"/>
            <a:ext cx="1862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7030A0"/>
                </a:solidFill>
              </a:rPr>
              <a:t>依次格式化 </a:t>
            </a:r>
            <a:r>
              <a:rPr lang="en-US" altLang="zh-CN" sz="1200">
                <a:solidFill>
                  <a:srgbClr val="7030A0"/>
                </a:solidFill>
              </a:rPr>
              <a:t>Buffer </a:t>
            </a:r>
            <a:r>
              <a:rPr lang="zh-CN" altLang="en-US" sz="1200">
                <a:solidFill>
                  <a:srgbClr val="7030A0"/>
                </a:solidFill>
              </a:rPr>
              <a:t>数据</a:t>
            </a:r>
            <a:endParaRPr lang="en-US" altLang="zh-CN" sz="1200">
              <a:solidFill>
                <a:srgbClr val="7030A0"/>
              </a:solidFill>
            </a:endParaRPr>
          </a:p>
        </p:txBody>
      </p:sp>
      <p:graphicFrame>
        <p:nvGraphicFramePr>
          <p:cNvPr id="325" name="表格 324">
            <a:extLst>
              <a:ext uri="{FF2B5EF4-FFF2-40B4-BE49-F238E27FC236}">
                <a16:creationId xmlns:a16="http://schemas.microsoft.com/office/drawing/2014/main" id="{37BE2279-74ED-494E-413A-EC0839857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439497"/>
              </p:ext>
            </p:extLst>
          </p:nvPr>
        </p:nvGraphicFramePr>
        <p:xfrm>
          <a:off x="10232482" y="170615"/>
          <a:ext cx="71961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617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BlockNum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326" name="连接符: 曲线 325">
            <a:extLst>
              <a:ext uri="{FF2B5EF4-FFF2-40B4-BE49-F238E27FC236}">
                <a16:creationId xmlns:a16="http://schemas.microsoft.com/office/drawing/2014/main" id="{2C4EB293-7D19-E845-FAB4-94AF4F62E6C6}"/>
              </a:ext>
            </a:extLst>
          </p:cNvPr>
          <p:cNvCxnSpPr>
            <a:cxnSpLocks/>
            <a:stCxn id="208" idx="5"/>
            <a:endCxn id="325" idx="2"/>
          </p:cNvCxnSpPr>
          <p:nvPr/>
        </p:nvCxnSpPr>
        <p:spPr>
          <a:xfrm flipV="1">
            <a:off x="3018791" y="389495"/>
            <a:ext cx="7573499" cy="4620505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0" name="椭圆 329">
            <a:extLst>
              <a:ext uri="{FF2B5EF4-FFF2-40B4-BE49-F238E27FC236}">
                <a16:creationId xmlns:a16="http://schemas.microsoft.com/office/drawing/2014/main" id="{741C5499-A235-91AA-0296-0B70F52BBCB8}"/>
              </a:ext>
            </a:extLst>
          </p:cNvPr>
          <p:cNvSpPr/>
          <p:nvPr/>
        </p:nvSpPr>
        <p:spPr>
          <a:xfrm>
            <a:off x="10248137" y="493309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1" name="文本框 330">
            <a:extLst>
              <a:ext uri="{FF2B5EF4-FFF2-40B4-BE49-F238E27FC236}">
                <a16:creationId xmlns:a16="http://schemas.microsoft.com/office/drawing/2014/main" id="{3BEEC6EE-F9FB-FBD8-7C73-F7EE5DA2D352}"/>
              </a:ext>
            </a:extLst>
          </p:cNvPr>
          <p:cNvSpPr txBox="1"/>
          <p:nvPr/>
        </p:nvSpPr>
        <p:spPr>
          <a:xfrm>
            <a:off x="5745047" y="3013410"/>
            <a:ext cx="1120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7030A0"/>
                </a:solidFill>
              </a:rPr>
              <a:t>4 XLogInsert</a:t>
            </a:r>
          </a:p>
        </p:txBody>
      </p:sp>
      <p:graphicFrame>
        <p:nvGraphicFramePr>
          <p:cNvPr id="332" name="表格 331">
            <a:extLst>
              <a:ext uri="{FF2B5EF4-FFF2-40B4-BE49-F238E27FC236}">
                <a16:creationId xmlns:a16="http://schemas.microsoft.com/office/drawing/2014/main" id="{04EF6667-C046-A161-82CD-869217596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038882"/>
              </p:ext>
            </p:extLst>
          </p:nvPr>
        </p:nvGraphicFramePr>
        <p:xfrm>
          <a:off x="6786072" y="1526524"/>
          <a:ext cx="1049862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9862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37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XLogRecord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xl_tot_len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xl_xid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xl_prev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619207042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xl_rmid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15801270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xl_crc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46985932"/>
                  </a:ext>
                </a:extLst>
              </a:tr>
            </a:tbl>
          </a:graphicData>
        </a:graphic>
      </p:graphicFrame>
      <p:graphicFrame>
        <p:nvGraphicFramePr>
          <p:cNvPr id="335" name="表格 334">
            <a:extLst>
              <a:ext uri="{FF2B5EF4-FFF2-40B4-BE49-F238E27FC236}">
                <a16:creationId xmlns:a16="http://schemas.microsoft.com/office/drawing/2014/main" id="{61DFC379-7B90-0766-6646-35DD9459B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476396"/>
              </p:ext>
            </p:extLst>
          </p:nvPr>
        </p:nvGraphicFramePr>
        <p:xfrm>
          <a:off x="6805424" y="171833"/>
          <a:ext cx="992622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622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XLogRecord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348" name="连接符: 曲线 347">
            <a:extLst>
              <a:ext uri="{FF2B5EF4-FFF2-40B4-BE49-F238E27FC236}">
                <a16:creationId xmlns:a16="http://schemas.microsoft.com/office/drawing/2014/main" id="{DAA93FA7-49C6-D7F6-0A4E-226116EF8543}"/>
              </a:ext>
            </a:extLst>
          </p:cNvPr>
          <p:cNvCxnSpPr>
            <a:cxnSpLocks/>
            <a:stCxn id="332" idx="0"/>
            <a:endCxn id="335" idx="2"/>
          </p:cNvCxnSpPr>
          <p:nvPr/>
        </p:nvCxnSpPr>
        <p:spPr>
          <a:xfrm rot="16200000" flipV="1">
            <a:off x="6738464" y="953985"/>
            <a:ext cx="1135811" cy="926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368" name="表格 367">
            <a:extLst>
              <a:ext uri="{FF2B5EF4-FFF2-40B4-BE49-F238E27FC236}">
                <a16:creationId xmlns:a16="http://schemas.microsoft.com/office/drawing/2014/main" id="{89B1A970-57DB-C432-2A94-923B54C53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081294"/>
              </p:ext>
            </p:extLst>
          </p:nvPr>
        </p:nvGraphicFramePr>
        <p:xfrm>
          <a:off x="10952098" y="170615"/>
          <a:ext cx="989643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643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maindata_len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sp>
        <p:nvSpPr>
          <p:cNvPr id="411" name="椭圆 410">
            <a:extLst>
              <a:ext uri="{FF2B5EF4-FFF2-40B4-BE49-F238E27FC236}">
                <a16:creationId xmlns:a16="http://schemas.microsoft.com/office/drawing/2014/main" id="{5EA3D3A3-CAC6-B32D-2E23-C3060542B8AB}"/>
              </a:ext>
            </a:extLst>
          </p:cNvPr>
          <p:cNvSpPr/>
          <p:nvPr/>
        </p:nvSpPr>
        <p:spPr>
          <a:xfrm>
            <a:off x="11104867" y="493307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12" name="连接符: 曲线 411">
            <a:extLst>
              <a:ext uri="{FF2B5EF4-FFF2-40B4-BE49-F238E27FC236}">
                <a16:creationId xmlns:a16="http://schemas.microsoft.com/office/drawing/2014/main" id="{788B5A51-1866-5C0A-C648-568F3AD9448E}"/>
              </a:ext>
            </a:extLst>
          </p:cNvPr>
          <p:cNvCxnSpPr>
            <a:cxnSpLocks/>
            <a:stCxn id="266" idx="1"/>
            <a:endCxn id="190" idx="5"/>
          </p:cNvCxnSpPr>
          <p:nvPr/>
        </p:nvCxnSpPr>
        <p:spPr>
          <a:xfrm rot="10800000">
            <a:off x="1520694" y="3497785"/>
            <a:ext cx="4504175" cy="18783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5" name="连接符: 曲线 414">
            <a:extLst>
              <a:ext uri="{FF2B5EF4-FFF2-40B4-BE49-F238E27FC236}">
                <a16:creationId xmlns:a16="http://schemas.microsoft.com/office/drawing/2014/main" id="{29825FAD-9F2F-8297-099E-D793BC2982D5}"/>
              </a:ext>
            </a:extLst>
          </p:cNvPr>
          <p:cNvCxnSpPr>
            <a:cxnSpLocks/>
            <a:stCxn id="420" idx="5"/>
            <a:endCxn id="368" idx="2"/>
          </p:cNvCxnSpPr>
          <p:nvPr/>
        </p:nvCxnSpPr>
        <p:spPr>
          <a:xfrm flipV="1">
            <a:off x="1527122" y="389495"/>
            <a:ext cx="9919797" cy="3538105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0" name="等腰三角形 419">
            <a:extLst>
              <a:ext uri="{FF2B5EF4-FFF2-40B4-BE49-F238E27FC236}">
                <a16:creationId xmlns:a16="http://schemas.microsoft.com/office/drawing/2014/main" id="{EC861DB0-CDEE-5FCC-19D3-A0DF1E472B12}"/>
              </a:ext>
            </a:extLst>
          </p:cNvPr>
          <p:cNvSpPr/>
          <p:nvPr/>
        </p:nvSpPr>
        <p:spPr>
          <a:xfrm>
            <a:off x="1425270" y="386837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2" name="椭圆 421">
            <a:extLst>
              <a:ext uri="{FF2B5EF4-FFF2-40B4-BE49-F238E27FC236}">
                <a16:creationId xmlns:a16="http://schemas.microsoft.com/office/drawing/2014/main" id="{38876C3C-8486-5CA0-4578-4A9FF0FA9B4B}"/>
              </a:ext>
            </a:extLst>
          </p:cNvPr>
          <p:cNvSpPr/>
          <p:nvPr/>
        </p:nvSpPr>
        <p:spPr>
          <a:xfrm>
            <a:off x="5643586" y="3416228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3" name="椭圆 422">
            <a:extLst>
              <a:ext uri="{FF2B5EF4-FFF2-40B4-BE49-F238E27FC236}">
                <a16:creationId xmlns:a16="http://schemas.microsoft.com/office/drawing/2014/main" id="{E691D1E0-3E45-36AD-CBAA-376E16127508}"/>
              </a:ext>
            </a:extLst>
          </p:cNvPr>
          <p:cNvSpPr/>
          <p:nvPr/>
        </p:nvSpPr>
        <p:spPr>
          <a:xfrm>
            <a:off x="6967592" y="488301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4" name="椭圆 423">
            <a:extLst>
              <a:ext uri="{FF2B5EF4-FFF2-40B4-BE49-F238E27FC236}">
                <a16:creationId xmlns:a16="http://schemas.microsoft.com/office/drawing/2014/main" id="{4221D9E8-79FC-4849-EF1A-347BAEBD8491}"/>
              </a:ext>
            </a:extLst>
          </p:cNvPr>
          <p:cNvSpPr/>
          <p:nvPr/>
        </p:nvSpPr>
        <p:spPr>
          <a:xfrm>
            <a:off x="7872297" y="1729007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1E1CF982-BAC3-FE19-08DA-6AD2A31899EF}"/>
              </a:ext>
            </a:extLst>
          </p:cNvPr>
          <p:cNvCxnSpPr>
            <a:cxnSpLocks/>
            <a:stCxn id="266" idx="1"/>
            <a:endCxn id="335" idx="1"/>
          </p:cNvCxnSpPr>
          <p:nvPr/>
        </p:nvCxnSpPr>
        <p:spPr>
          <a:xfrm rot="10800000" flipH="1">
            <a:off x="6024868" y="281273"/>
            <a:ext cx="780556" cy="3404346"/>
          </a:xfrm>
          <a:prstGeom prst="curvedConnector3">
            <a:avLst>
              <a:gd name="adj1" fmla="val 35956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221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312</Words>
  <Application>Microsoft Office PowerPoint</Application>
  <PresentationFormat>宽屏</PresentationFormat>
  <Paragraphs>164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swain swain</dc:creator>
  <cp:lastModifiedBy>swain swain</cp:lastModifiedBy>
  <cp:revision>12</cp:revision>
  <dcterms:created xsi:type="dcterms:W3CDTF">2023-05-15T04:32:43Z</dcterms:created>
  <dcterms:modified xsi:type="dcterms:W3CDTF">2023-05-21T14:09:31Z</dcterms:modified>
</cp:coreProperties>
</file>