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302" r:id="rId4"/>
    <p:sldId id="273" r:id="rId5"/>
    <p:sldId id="277" r:id="rId6"/>
    <p:sldId id="295" r:id="rId7"/>
    <p:sldId id="291" r:id="rId8"/>
    <p:sldId id="290" r:id="rId9"/>
    <p:sldId id="292" r:id="rId10"/>
    <p:sldId id="298" r:id="rId11"/>
    <p:sldId id="289" r:id="rId12"/>
    <p:sldId id="288" r:id="rId13"/>
    <p:sldId id="279" r:id="rId14"/>
    <p:sldId id="278" r:id="rId15"/>
    <p:sldId id="276" r:id="rId16"/>
    <p:sldId id="280" r:id="rId17"/>
    <p:sldId id="281" r:id="rId18"/>
    <p:sldId id="286" r:id="rId19"/>
    <p:sldId id="282" r:id="rId20"/>
    <p:sldId id="287" r:id="rId21"/>
    <p:sldId id="283" r:id="rId22"/>
    <p:sldId id="299" r:id="rId23"/>
    <p:sldId id="300" r:id="rId24"/>
    <p:sldId id="284" r:id="rId25"/>
    <p:sldId id="285" r:id="rId26"/>
    <p:sldId id="275" r:id="rId27"/>
    <p:sldId id="303" r:id="rId28"/>
    <p:sldId id="304" r:id="rId29"/>
    <p:sldId id="293" r:id="rId30"/>
    <p:sldId id="296" r:id="rId31"/>
    <p:sldId id="294" r:id="rId32"/>
    <p:sldId id="301" r:id="rId33"/>
    <p:sldId id="297" r:id="rId34"/>
    <p:sldId id="265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6" r:id="rId43"/>
    <p:sldId id="268" r:id="rId44"/>
    <p:sldId id="269" r:id="rId45"/>
    <p:sldId id="267" r:id="rId46"/>
    <p:sldId id="270" r:id="rId47"/>
    <p:sldId id="27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90017B-2813-FF4A-AEED-859DA25EEF1E}">
          <p14:sldIdLst>
            <p14:sldId id="274"/>
            <p14:sldId id="272"/>
            <p14:sldId id="302"/>
            <p14:sldId id="273"/>
          </p14:sldIdLst>
        </p14:section>
        <p14:section name="2-执行模块" id="{BC1B690E-BB38-E14D-9229-FBC46ECCB848}">
          <p14:sldIdLst>
            <p14:sldId id="277"/>
            <p14:sldId id="295"/>
            <p14:sldId id="291"/>
            <p14:sldId id="290"/>
            <p14:sldId id="292"/>
            <p14:sldId id="298"/>
          </p14:sldIdLst>
        </p14:section>
        <p14:section name="3-存储模块" id="{B05A21F0-69D5-B44F-80F6-F20FFC0A23BE}">
          <p14:sldIdLst>
            <p14:sldId id="289"/>
            <p14:sldId id="288"/>
            <p14:sldId id="279"/>
            <p14:sldId id="278"/>
            <p14:sldId id="276"/>
            <p14:sldId id="280"/>
            <p14:sldId id="281"/>
            <p14:sldId id="286"/>
            <p14:sldId id="282"/>
            <p14:sldId id="287"/>
            <p14:sldId id="283"/>
            <p14:sldId id="299"/>
            <p14:sldId id="300"/>
            <p14:sldId id="284"/>
            <p14:sldId id="285"/>
          </p14:sldIdLst>
        </p14:section>
        <p14:section name="5-安全模块" id="{F738ED7E-2E50-9D48-94E2-2D74F0766031}">
          <p14:sldIdLst>
            <p14:sldId id="275"/>
            <p14:sldId id="303"/>
            <p14:sldId id="304"/>
            <p14:sldId id="293"/>
            <p14:sldId id="296"/>
            <p14:sldId id="294"/>
            <p14:sldId id="301"/>
            <p14:sldId id="29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3BE"/>
    <a:srgbClr val="F7C5A7"/>
    <a:srgbClr val="ECA2F8"/>
    <a:srgbClr val="FAD0D7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3" autoAdjust="0"/>
    <p:restoredTop sz="94660"/>
  </p:normalViewPr>
  <p:slideViewPr>
    <p:cSldViewPr snapToGrid="0">
      <p:cViewPr>
        <p:scale>
          <a:sx n="125" d="100"/>
          <a:sy n="125" d="100"/>
        </p:scale>
        <p:origin x="190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4FAA1E-86D3-EF40-A842-0829C67401AB}"/>
              </a:ext>
            </a:extLst>
          </p:cNvPr>
          <p:cNvSpPr/>
          <p:nvPr/>
        </p:nvSpPr>
        <p:spPr>
          <a:xfrm>
            <a:off x="370660" y="1241902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AEC7C030-FDC3-E247-B820-82AA0E477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62458"/>
              </p:ext>
            </p:extLst>
          </p:nvPr>
        </p:nvGraphicFramePr>
        <p:xfrm>
          <a:off x="1940806" y="568877"/>
          <a:ext cx="1827184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046">
                  <a:extLst>
                    <a:ext uri="{9D8B030D-6E8A-4147-A177-3AD203B41FA5}">
                      <a16:colId xmlns:a16="http://schemas.microsoft.com/office/drawing/2014/main" val="586770099"/>
                    </a:ext>
                  </a:extLst>
                </a:gridCol>
                <a:gridCol w="414215">
                  <a:extLst>
                    <a:ext uri="{9D8B030D-6E8A-4147-A177-3AD203B41FA5}">
                      <a16:colId xmlns:a16="http://schemas.microsoft.com/office/drawing/2014/main" val="19651879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70523">
                  <a:extLst>
                    <a:ext uri="{9D8B030D-6E8A-4147-A177-3AD203B41FA5}">
                      <a16:colId xmlns:a16="http://schemas.microsoft.com/office/drawing/2014/main" val="215834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0423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01571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37686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37238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77082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894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76144"/>
                  </a:ext>
                </a:extLst>
              </a:tr>
            </a:tbl>
          </a:graphicData>
        </a:graphic>
      </p:graphicFrame>
      <p:cxnSp>
        <p:nvCxnSpPr>
          <p:cNvPr id="5" name="直接箭头连接符 28">
            <a:extLst>
              <a:ext uri="{FF2B5EF4-FFF2-40B4-BE49-F238E27FC236}">
                <a16:creationId xmlns:a16="http://schemas.microsoft.com/office/drawing/2014/main" id="{2204333A-B620-A743-A280-41D3EEFBFEE9}"/>
              </a:ext>
            </a:extLst>
          </p:cNvPr>
          <p:cNvCxnSpPr>
            <a:cxnSpLocks/>
          </p:cNvCxnSpPr>
          <p:nvPr/>
        </p:nvCxnSpPr>
        <p:spPr>
          <a:xfrm flipV="1">
            <a:off x="1459965" y="568877"/>
            <a:ext cx="480841" cy="10045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5D6F01B4-A1F5-9F4B-9A2B-7E54ECF23285}"/>
              </a:ext>
            </a:extLst>
          </p:cNvPr>
          <p:cNvCxnSpPr>
            <a:cxnSpLocks/>
          </p:cNvCxnSpPr>
          <p:nvPr/>
        </p:nvCxnSpPr>
        <p:spPr>
          <a:xfrm>
            <a:off x="1459965" y="1788705"/>
            <a:ext cx="480841" cy="968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A40BBE-C146-734A-A352-5B96F3D39FB0}"/>
              </a:ext>
            </a:extLst>
          </p:cNvPr>
          <p:cNvSpPr/>
          <p:nvPr/>
        </p:nvSpPr>
        <p:spPr>
          <a:xfrm>
            <a:off x="441999" y="1573398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773351-D692-D64B-BF0F-892F47EC8EBA}"/>
              </a:ext>
            </a:extLst>
          </p:cNvPr>
          <p:cNvSpPr/>
          <p:nvPr/>
        </p:nvSpPr>
        <p:spPr>
          <a:xfrm>
            <a:off x="4105492" y="568877"/>
            <a:ext cx="2333809" cy="206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98AB0E-3CA8-AF4A-A838-2445F6E5233F}"/>
              </a:ext>
            </a:extLst>
          </p:cNvPr>
          <p:cNvSpPr/>
          <p:nvPr/>
        </p:nvSpPr>
        <p:spPr>
          <a:xfrm>
            <a:off x="3791444" y="3289712"/>
            <a:ext cx="761305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5EFCF3-8D85-BA41-92E7-81245599848D}"/>
              </a:ext>
            </a:extLst>
          </p:cNvPr>
          <p:cNvSpPr/>
          <p:nvPr/>
        </p:nvSpPr>
        <p:spPr>
          <a:xfrm>
            <a:off x="4781242" y="2757677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SeqScan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A4458C-366E-5345-8740-BF5DC541ECDA}"/>
              </a:ext>
            </a:extLst>
          </p:cNvPr>
          <p:cNvSpPr/>
          <p:nvPr/>
        </p:nvSpPr>
        <p:spPr>
          <a:xfrm>
            <a:off x="4781242" y="317012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IndexScan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8D2E45-4E8A-2347-8357-4F4BF2980232}"/>
              </a:ext>
            </a:extLst>
          </p:cNvPr>
          <p:cNvSpPr/>
          <p:nvPr/>
        </p:nvSpPr>
        <p:spPr>
          <a:xfrm>
            <a:off x="4781241" y="362198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BitmapScan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7BDCD4-15C9-3840-8D60-29AD53C71DBB}"/>
              </a:ext>
            </a:extLst>
          </p:cNvPr>
          <p:cNvSpPr/>
          <p:nvPr/>
        </p:nvSpPr>
        <p:spPr>
          <a:xfrm>
            <a:off x="4781240" y="407384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TidScan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7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81147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application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application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db driver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PostgresSQL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5" y="385285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09098" y="1867167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catalog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09096" y="548572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A1C6B1-BA27-4A35-8E6F-2B82B1F164FD}"/>
              </a:ext>
            </a:extLst>
          </p:cNvPr>
          <p:cNvSpPr/>
          <p:nvPr/>
        </p:nvSpPr>
        <p:spPr>
          <a:xfrm>
            <a:off x="10009097" y="149607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config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47B0CC-ADB8-0B6E-5828-725959024F31}"/>
              </a:ext>
            </a:extLst>
          </p:cNvPr>
          <p:cNvSpPr/>
          <p:nvPr/>
        </p:nvSpPr>
        <p:spPr>
          <a:xfrm>
            <a:off x="10009095" y="585680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control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DCF9EB-4A2B-9C08-B618-950CCF393E73}"/>
              </a:ext>
            </a:extLst>
          </p:cNvPr>
          <p:cNvSpPr/>
          <p:nvPr/>
        </p:nvSpPr>
        <p:spPr>
          <a:xfrm>
            <a:off x="4940044" y="3950901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walsender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89EEF27D-A286-4581-BCE0-8E1ECE320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66416"/>
              </p:ext>
            </p:extLst>
          </p:nvPr>
        </p:nvGraphicFramePr>
        <p:xfrm>
          <a:off x="5308467" y="1607371"/>
          <a:ext cx="1384705" cy="154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PageHeader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BFAD5B6F-10C5-A120-A80B-87F2F73B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50899"/>
              </p:ext>
            </p:extLst>
          </p:nvPr>
        </p:nvGraphicFramePr>
        <p:xfrm>
          <a:off x="6936986" y="1721503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F997B180-0AA9-5C32-CF33-1C308B3ED17C}"/>
              </a:ext>
            </a:extLst>
          </p:cNvPr>
          <p:cNvSpPr txBox="1"/>
          <p:nvPr/>
        </p:nvSpPr>
        <p:spPr>
          <a:xfrm>
            <a:off x="6996412" y="1432187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B107EB-5E83-19AC-A662-4EBFD67BA184}"/>
              </a:ext>
            </a:extLst>
          </p:cNvPr>
          <p:cNvSpPr txBox="1"/>
          <p:nvPr/>
        </p:nvSpPr>
        <p:spPr>
          <a:xfrm>
            <a:off x="7649555" y="1879729"/>
            <a:ext cx="2745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[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DEAD]</a:t>
            </a:r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BB9072E1-435D-F43D-0FD5-620C59320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11703"/>
              </p:ext>
            </p:extLst>
          </p:nvPr>
        </p:nvGraphicFramePr>
        <p:xfrm>
          <a:off x="6936986" y="2613934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49" name="表格 28">
            <a:extLst>
              <a:ext uri="{FF2B5EF4-FFF2-40B4-BE49-F238E27FC236}">
                <a16:creationId xmlns:a16="http://schemas.microsoft.com/office/drawing/2014/main" id="{FDC3265B-516F-AAA1-90A6-D4F60C25A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03421"/>
              </p:ext>
            </p:extLst>
          </p:nvPr>
        </p:nvGraphicFramePr>
        <p:xfrm>
          <a:off x="8392867" y="2492275"/>
          <a:ext cx="6072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6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cxnSp>
        <p:nvCxnSpPr>
          <p:cNvPr id="52" name="直线箭头连接符 35">
            <a:extLst>
              <a:ext uri="{FF2B5EF4-FFF2-40B4-BE49-F238E27FC236}">
                <a16:creationId xmlns:a16="http://schemas.microsoft.com/office/drawing/2014/main" id="{02309F56-EF31-BDF6-B788-658911C4B344}"/>
              </a:ext>
            </a:extLst>
          </p:cNvPr>
          <p:cNvCxnSpPr>
            <a:cxnSpLocks/>
          </p:cNvCxnSpPr>
          <p:nvPr/>
        </p:nvCxnSpPr>
        <p:spPr>
          <a:xfrm flipV="1">
            <a:off x="6693171" y="1721503"/>
            <a:ext cx="243815" cy="1397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35">
            <a:extLst>
              <a:ext uri="{FF2B5EF4-FFF2-40B4-BE49-F238E27FC236}">
                <a16:creationId xmlns:a16="http://schemas.microsoft.com/office/drawing/2014/main" id="{FFC1BA81-86DF-454F-DF2F-530EF928826C}"/>
              </a:ext>
            </a:extLst>
          </p:cNvPr>
          <p:cNvCxnSpPr>
            <a:cxnSpLocks/>
          </p:cNvCxnSpPr>
          <p:nvPr/>
        </p:nvCxnSpPr>
        <p:spPr>
          <a:xfrm>
            <a:off x="6693170" y="2115089"/>
            <a:ext cx="243816" cy="25845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35">
            <a:extLst>
              <a:ext uri="{FF2B5EF4-FFF2-40B4-BE49-F238E27FC236}">
                <a16:creationId xmlns:a16="http://schemas.microsoft.com/office/drawing/2014/main" id="{104AF32A-F79E-7117-0356-38C06884F9FF}"/>
              </a:ext>
            </a:extLst>
          </p:cNvPr>
          <p:cNvCxnSpPr>
            <a:cxnSpLocks/>
          </p:cNvCxnSpPr>
          <p:nvPr/>
        </p:nvCxnSpPr>
        <p:spPr>
          <a:xfrm flipV="1">
            <a:off x="6693170" y="2609337"/>
            <a:ext cx="243816" cy="27652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35">
            <a:extLst>
              <a:ext uri="{FF2B5EF4-FFF2-40B4-BE49-F238E27FC236}">
                <a16:creationId xmlns:a16="http://schemas.microsoft.com/office/drawing/2014/main" id="{E20630BA-6137-09D9-4ABD-C8C94F24745A}"/>
              </a:ext>
            </a:extLst>
          </p:cNvPr>
          <p:cNvCxnSpPr>
            <a:cxnSpLocks/>
          </p:cNvCxnSpPr>
          <p:nvPr/>
        </p:nvCxnSpPr>
        <p:spPr>
          <a:xfrm>
            <a:off x="6693170" y="3139720"/>
            <a:ext cx="243816" cy="100637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35">
            <a:extLst>
              <a:ext uri="{FF2B5EF4-FFF2-40B4-BE49-F238E27FC236}">
                <a16:creationId xmlns:a16="http://schemas.microsoft.com/office/drawing/2014/main" id="{66145F89-946E-EC4D-A9AC-5BCDF79FD88A}"/>
              </a:ext>
            </a:extLst>
          </p:cNvPr>
          <p:cNvCxnSpPr>
            <a:cxnSpLocks/>
          </p:cNvCxnSpPr>
          <p:nvPr/>
        </p:nvCxnSpPr>
        <p:spPr>
          <a:xfrm flipV="1">
            <a:off x="8149053" y="2492275"/>
            <a:ext cx="243814" cy="1200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35">
            <a:extLst>
              <a:ext uri="{FF2B5EF4-FFF2-40B4-BE49-F238E27FC236}">
                <a16:creationId xmlns:a16="http://schemas.microsoft.com/office/drawing/2014/main" id="{D4E5C0A1-CAF5-EAFD-AD8E-C7BC6054E81D}"/>
              </a:ext>
            </a:extLst>
          </p:cNvPr>
          <p:cNvCxnSpPr>
            <a:cxnSpLocks/>
          </p:cNvCxnSpPr>
          <p:nvPr/>
        </p:nvCxnSpPr>
        <p:spPr>
          <a:xfrm>
            <a:off x="8149052" y="2834624"/>
            <a:ext cx="243815" cy="3050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B7383ABD-6805-C459-70F7-B59251800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2355"/>
              </p:ext>
            </p:extLst>
          </p:nvPr>
        </p:nvGraphicFramePr>
        <p:xfrm>
          <a:off x="2428245" y="5064773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A44E91D3-2639-E3C3-53DB-E958E06ACE66}"/>
              </a:ext>
            </a:extLst>
          </p:cNvPr>
          <p:cNvSpPr txBox="1"/>
          <p:nvPr/>
        </p:nvSpPr>
        <p:spPr>
          <a:xfrm>
            <a:off x="1934075" y="5044410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1</a:t>
            </a:r>
            <a:endParaRPr lang="zh-CN" altLang="en-US" sz="120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A5A4E71-DEF5-94AD-C4D8-8066E40DF076}"/>
              </a:ext>
            </a:extLst>
          </p:cNvPr>
          <p:cNvSpPr txBox="1"/>
          <p:nvPr/>
        </p:nvSpPr>
        <p:spPr>
          <a:xfrm>
            <a:off x="1934075" y="5239438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2</a:t>
            </a:r>
            <a:endParaRPr lang="zh-CN" altLang="en-US" sz="12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7CB80FA-24AA-71CC-F8C6-71B3AFD0B7F5}"/>
              </a:ext>
            </a:extLst>
          </p:cNvPr>
          <p:cNvSpPr txBox="1"/>
          <p:nvPr/>
        </p:nvSpPr>
        <p:spPr>
          <a:xfrm>
            <a:off x="1934075" y="5443204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3</a:t>
            </a:r>
            <a:endParaRPr lang="zh-CN" altLang="en-US" sz="120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E630C7-3E1B-F805-48F4-677E2A34DAA4}"/>
              </a:ext>
            </a:extLst>
          </p:cNvPr>
          <p:cNvSpPr txBox="1"/>
          <p:nvPr/>
        </p:nvSpPr>
        <p:spPr>
          <a:xfrm>
            <a:off x="1925476" y="5686181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...</a:t>
            </a:r>
            <a:endParaRPr lang="zh-CN" altLang="en-US" sz="120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51FF87-B3B9-E4C1-2235-276CF85A314D}"/>
              </a:ext>
            </a:extLst>
          </p:cNvPr>
          <p:cNvSpPr txBox="1"/>
          <p:nvPr/>
        </p:nvSpPr>
        <p:spPr>
          <a:xfrm>
            <a:off x="2246320" y="4767313"/>
            <a:ext cx="1081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CommitLog</a:t>
            </a:r>
            <a:endParaRPr lang="zh-CN" altLang="en-US" sz="1200" b="1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BA2B7D5-D9A0-67D3-531F-BF27E40F0B43}"/>
              </a:ext>
            </a:extLst>
          </p:cNvPr>
          <p:cNvSpPr/>
          <p:nvPr/>
        </p:nvSpPr>
        <p:spPr>
          <a:xfrm>
            <a:off x="126349" y="5171915"/>
            <a:ext cx="1557555" cy="652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位图，每位表示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种状态：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in-progress,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- committed / aborted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- sub-commited]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827577A-9497-FB7F-711C-810F97B80925}"/>
              </a:ext>
            </a:extLst>
          </p:cNvPr>
          <p:cNvSpPr/>
          <p:nvPr/>
        </p:nvSpPr>
        <p:spPr>
          <a:xfrm>
            <a:off x="7917724" y="4292305"/>
            <a:ext cx="1731102" cy="860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如果</a:t>
            </a:r>
            <a:r>
              <a:rPr lang="en-US" altLang="zh-CN" sz="1000">
                <a:solidFill>
                  <a:schemeClr val="tx1"/>
                </a:solidFill>
              </a:rPr>
              <a:t>tup</a:t>
            </a:r>
            <a:r>
              <a:rPr lang="zh-CN" altLang="en-US" sz="1000">
                <a:solidFill>
                  <a:schemeClr val="tx1"/>
                </a:solidFill>
              </a:rPr>
              <a:t>已提交或回滚，快速设置标记，无需每次查找</a:t>
            </a:r>
            <a:r>
              <a:rPr lang="en-US" altLang="zh-CN" sz="1000">
                <a:solidFill>
                  <a:schemeClr val="tx1"/>
                </a:solidFill>
              </a:rPr>
              <a:t>Commit Log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种标记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685CD8FA-557D-1E17-D9E9-822B351DB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58701"/>
              </p:ext>
            </p:extLst>
          </p:nvPr>
        </p:nvGraphicFramePr>
        <p:xfrm>
          <a:off x="2368075" y="1348026"/>
          <a:ext cx="653143" cy="879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222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6FC07E6E-E673-F91A-917C-F1046CD4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57298"/>
              </p:ext>
            </p:extLst>
          </p:nvPr>
        </p:nvGraphicFramePr>
        <p:xfrm>
          <a:off x="3265737" y="1447013"/>
          <a:ext cx="753245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245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lxid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pgprocno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10285"/>
                  </a:ext>
                </a:extLst>
              </a:tr>
            </a:tbl>
          </a:graphicData>
        </a:graphic>
      </p:graphicFrame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37E65158-1588-312D-21A1-58629733A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83558"/>
              </p:ext>
            </p:extLst>
          </p:nvPr>
        </p:nvGraphicFramePr>
        <p:xfrm>
          <a:off x="2368075" y="2681305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B2F76AC6-D6C2-AD27-7941-E47BB6742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60727"/>
              </p:ext>
            </p:extLst>
          </p:nvPr>
        </p:nvGraphicFramePr>
        <p:xfrm>
          <a:off x="3222303" y="2805424"/>
          <a:ext cx="5817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5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</a:tbl>
          </a:graphicData>
        </a:graphic>
      </p:graphicFrame>
      <p:cxnSp>
        <p:nvCxnSpPr>
          <p:cNvPr id="115" name="直线箭头连接符 35">
            <a:extLst>
              <a:ext uri="{FF2B5EF4-FFF2-40B4-BE49-F238E27FC236}">
                <a16:creationId xmlns:a16="http://schemas.microsoft.com/office/drawing/2014/main" id="{DBD8BC44-CFE0-40F3-A402-FE79C9679B0B}"/>
              </a:ext>
            </a:extLst>
          </p:cNvPr>
          <p:cNvCxnSpPr>
            <a:cxnSpLocks/>
          </p:cNvCxnSpPr>
          <p:nvPr/>
        </p:nvCxnSpPr>
        <p:spPr>
          <a:xfrm>
            <a:off x="3031664" y="1348026"/>
            <a:ext cx="234073" cy="989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35">
            <a:extLst>
              <a:ext uri="{FF2B5EF4-FFF2-40B4-BE49-F238E27FC236}">
                <a16:creationId xmlns:a16="http://schemas.microsoft.com/office/drawing/2014/main" id="{702C8815-ADB1-F5E0-89C1-011B94AF79BE}"/>
              </a:ext>
            </a:extLst>
          </p:cNvPr>
          <p:cNvCxnSpPr>
            <a:cxnSpLocks/>
          </p:cNvCxnSpPr>
          <p:nvPr/>
        </p:nvCxnSpPr>
        <p:spPr>
          <a:xfrm>
            <a:off x="3021218" y="1575946"/>
            <a:ext cx="233848" cy="5277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35">
            <a:extLst>
              <a:ext uri="{FF2B5EF4-FFF2-40B4-BE49-F238E27FC236}">
                <a16:creationId xmlns:a16="http://schemas.microsoft.com/office/drawing/2014/main" id="{027D3158-270B-B5CE-CF9E-F472D398E923}"/>
              </a:ext>
            </a:extLst>
          </p:cNvPr>
          <p:cNvCxnSpPr>
            <a:cxnSpLocks/>
          </p:cNvCxnSpPr>
          <p:nvPr/>
        </p:nvCxnSpPr>
        <p:spPr>
          <a:xfrm>
            <a:off x="3021218" y="2681305"/>
            <a:ext cx="201085" cy="12411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35">
            <a:extLst>
              <a:ext uri="{FF2B5EF4-FFF2-40B4-BE49-F238E27FC236}">
                <a16:creationId xmlns:a16="http://schemas.microsoft.com/office/drawing/2014/main" id="{C34FA356-4D85-19E1-3E04-41F23E4B61DD}"/>
              </a:ext>
            </a:extLst>
          </p:cNvPr>
          <p:cNvCxnSpPr>
            <a:cxnSpLocks/>
          </p:cNvCxnSpPr>
          <p:nvPr/>
        </p:nvCxnSpPr>
        <p:spPr>
          <a:xfrm>
            <a:off x="3015995" y="2900185"/>
            <a:ext cx="206308" cy="342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5CB90EB6-907D-9873-04D7-FBF86343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67362"/>
              </p:ext>
            </p:extLst>
          </p:nvPr>
        </p:nvGraphicFramePr>
        <p:xfrm>
          <a:off x="2306180" y="3926860"/>
          <a:ext cx="65314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725978340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1816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xmax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4759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xip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01386"/>
                  </a:ext>
                </a:extLst>
              </a:tr>
            </a:tbl>
          </a:graphicData>
        </a:graphic>
      </p:graphicFrame>
      <p:sp>
        <p:nvSpPr>
          <p:cNvPr id="128" name="文本框 127">
            <a:extLst>
              <a:ext uri="{FF2B5EF4-FFF2-40B4-BE49-F238E27FC236}">
                <a16:creationId xmlns:a16="http://schemas.microsoft.com/office/drawing/2014/main" id="{198B3648-4A70-C0EB-87B2-7277C9E57F83}"/>
              </a:ext>
            </a:extLst>
          </p:cNvPr>
          <p:cNvSpPr txBox="1"/>
          <p:nvPr/>
        </p:nvSpPr>
        <p:spPr>
          <a:xfrm>
            <a:off x="2306180" y="1058559"/>
            <a:ext cx="831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2150423-9B00-E671-EF56-2712DD372F13}"/>
              </a:ext>
            </a:extLst>
          </p:cNvPr>
          <p:cNvSpPr txBox="1"/>
          <p:nvPr/>
        </p:nvSpPr>
        <p:spPr>
          <a:xfrm>
            <a:off x="2118795" y="2384276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7063E95-CF33-FEB3-F636-B843B62F67CA}"/>
              </a:ext>
            </a:extLst>
          </p:cNvPr>
          <p:cNvSpPr txBox="1"/>
          <p:nvPr/>
        </p:nvSpPr>
        <p:spPr>
          <a:xfrm>
            <a:off x="2061625" y="3638561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A94E9FB-2715-0B12-CF5C-5D9572FF5655}"/>
              </a:ext>
            </a:extLst>
          </p:cNvPr>
          <p:cNvSpPr/>
          <p:nvPr/>
        </p:nvSpPr>
        <p:spPr>
          <a:xfrm>
            <a:off x="119609" y="3892788"/>
            <a:ext cx="1557555" cy="51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某一时刻，遍历全部</a:t>
            </a:r>
            <a:r>
              <a:rPr lang="en-US" altLang="zh-CN" sz="1000">
                <a:solidFill>
                  <a:schemeClr val="tx1"/>
                </a:solidFill>
              </a:rPr>
              <a:t>PGXACT</a:t>
            </a:r>
            <a:r>
              <a:rPr lang="zh-CN" altLang="en-US" sz="1000">
                <a:solidFill>
                  <a:schemeClr val="tx1"/>
                </a:solidFill>
              </a:rPr>
              <a:t>，获取所有事务状态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982A92C-88B4-CE69-3E52-F9DEBDE2C9B3}"/>
              </a:ext>
            </a:extLst>
          </p:cNvPr>
          <p:cNvSpPr txBox="1"/>
          <p:nvPr/>
        </p:nvSpPr>
        <p:spPr>
          <a:xfrm>
            <a:off x="2944908" y="3897737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最老事务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795F62A-62E0-B80E-2789-7A5B0A747DF8}"/>
              </a:ext>
            </a:extLst>
          </p:cNvPr>
          <p:cNvSpPr txBox="1"/>
          <p:nvPr/>
        </p:nvSpPr>
        <p:spPr>
          <a:xfrm>
            <a:off x="2944908" y="4129530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最新事务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82311D2-8992-6AF1-C9CA-97DF3818E4D6}"/>
              </a:ext>
            </a:extLst>
          </p:cNvPr>
          <p:cNvSpPr txBox="1"/>
          <p:nvPr/>
        </p:nvSpPr>
        <p:spPr>
          <a:xfrm>
            <a:off x="2938847" y="4357352"/>
            <a:ext cx="1731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详细枚举范围内的事务</a:t>
            </a:r>
          </a:p>
        </p:txBody>
      </p:sp>
    </p:spTree>
    <p:extLst>
      <p:ext uri="{BB962C8B-B14F-4D97-AF65-F5344CB8AC3E}">
        <p14:creationId xmlns:p14="http://schemas.microsoft.com/office/powerpoint/2010/main" val="25974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1A00D1-8F9A-985F-B2F1-DC95F946CF73}"/>
              </a:ext>
            </a:extLst>
          </p:cNvPr>
          <p:cNvSpPr/>
          <p:nvPr/>
        </p:nvSpPr>
        <p:spPr>
          <a:xfrm>
            <a:off x="1829785" y="3872881"/>
            <a:ext cx="635726" cy="200026"/>
          </a:xfrm>
          <a:prstGeom prst="rect">
            <a:avLst/>
          </a:prstGeom>
          <a:solidFill>
            <a:srgbClr val="FAD0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不可见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267660-1DFF-0E39-8799-D2C7330D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76980"/>
              </p:ext>
            </p:extLst>
          </p:nvPr>
        </p:nvGraphicFramePr>
        <p:xfrm>
          <a:off x="2101487" y="1133670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1638251192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16556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9696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7B70907-50F3-F120-D607-63D7C5FC4C10}"/>
              </a:ext>
            </a:extLst>
          </p:cNvPr>
          <p:cNvSpPr txBox="1"/>
          <p:nvPr/>
        </p:nvSpPr>
        <p:spPr>
          <a:xfrm>
            <a:off x="1137760" y="1532944"/>
            <a:ext cx="1291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xmin_commited</a:t>
            </a:r>
            <a:endParaRPr lang="zh-CN" altLang="en-US" sz="120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BF7242F-9AB0-A7C2-1B0B-73728CE5504E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1898499" y="1456555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C8D2196-5222-2232-E3F6-DC65D95942BE}"/>
              </a:ext>
            </a:extLst>
          </p:cNvPr>
          <p:cNvSpPr txBox="1"/>
          <p:nvPr/>
        </p:nvSpPr>
        <p:spPr>
          <a:xfrm>
            <a:off x="2747350" y="1571430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not xmin_commited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ACC74E-2C29-CFAA-B203-1C69B3CF5A20}"/>
              </a:ext>
            </a:extLst>
          </p:cNvPr>
          <p:cNvSpPr/>
          <p:nvPr/>
        </p:nvSpPr>
        <p:spPr>
          <a:xfrm>
            <a:off x="10443" y="2939431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A4FFC7-5EC9-98A1-5912-20DE789BC9ED}"/>
              </a:ext>
            </a:extLst>
          </p:cNvPr>
          <p:cNvSpPr/>
          <p:nvPr/>
        </p:nvSpPr>
        <p:spPr>
          <a:xfrm>
            <a:off x="191993" y="3456992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CEFD38C-DE41-7B28-B865-FC11D622F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36505"/>
              </p:ext>
            </p:extLst>
          </p:nvPr>
        </p:nvGraphicFramePr>
        <p:xfrm>
          <a:off x="2589710" y="1977406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F4EB1BF-E451-55CF-4B81-BCE85581C813}"/>
              </a:ext>
            </a:extLst>
          </p:cNvPr>
          <p:cNvCxnSpPr>
            <a:cxnSpLocks/>
          </p:cNvCxnSpPr>
          <p:nvPr/>
        </p:nvCxnSpPr>
        <p:spPr>
          <a:xfrm rot="5400000">
            <a:off x="2386722" y="2359631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7ED9D13-C01E-AE97-094D-290D50F4EF19}"/>
              </a:ext>
            </a:extLst>
          </p:cNvPr>
          <p:cNvSpPr txBox="1"/>
          <p:nvPr/>
        </p:nvSpPr>
        <p:spPr>
          <a:xfrm>
            <a:off x="1783623" y="2418325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= my xid</a:t>
            </a:r>
            <a:endParaRPr lang="zh-CN" altLang="en-US" sz="120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89C6FF9-D57A-D3AD-A57E-B3614AD92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77052"/>
              </p:ext>
            </p:extLst>
          </p:nvPr>
        </p:nvGraphicFramePr>
        <p:xfrm>
          <a:off x="1931395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419606F-FC17-055A-463C-FC1954168B79}"/>
              </a:ext>
            </a:extLst>
          </p:cNvPr>
          <p:cNvSpPr txBox="1"/>
          <p:nvPr/>
        </p:nvSpPr>
        <p:spPr>
          <a:xfrm>
            <a:off x="1387723" y="3456992"/>
            <a:ext cx="884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&gt;= my cid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EAFDE01-426B-28A3-DE51-D8DAB628F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1772"/>
              </p:ext>
            </p:extLst>
          </p:nvPr>
        </p:nvGraphicFramePr>
        <p:xfrm>
          <a:off x="3102970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F3CD234-C870-3BF6-48A0-B0C5CCAD35F4}"/>
              </a:ext>
            </a:extLst>
          </p:cNvPr>
          <p:cNvCxnSpPr>
            <a:cxnSpLocks/>
          </p:cNvCxnSpPr>
          <p:nvPr/>
        </p:nvCxnSpPr>
        <p:spPr>
          <a:xfrm>
            <a:off x="3738695" y="3324225"/>
            <a:ext cx="63328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1A4239D-B57E-E43D-4E42-E63809199EB6}"/>
              </a:ext>
            </a:extLst>
          </p:cNvPr>
          <p:cNvSpPr/>
          <p:nvPr/>
        </p:nvSpPr>
        <p:spPr>
          <a:xfrm>
            <a:off x="4371975" y="3244230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5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>
            <a:extLst>
              <a:ext uri="{FF2B5EF4-FFF2-40B4-BE49-F238E27FC236}">
                <a16:creationId xmlns:a16="http://schemas.microsoft.com/office/drawing/2014/main" id="{98741FB0-7772-271E-05E9-CC594E029A28}"/>
              </a:ext>
            </a:extLst>
          </p:cNvPr>
          <p:cNvSpPr/>
          <p:nvPr/>
        </p:nvSpPr>
        <p:spPr>
          <a:xfrm>
            <a:off x="6776391" y="1176549"/>
            <a:ext cx="1222723" cy="1005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2B6A8D-AF78-4297-A4BE-912885FE36AC}"/>
              </a:ext>
            </a:extLst>
          </p:cNvPr>
          <p:cNvSpPr/>
          <p:nvPr/>
        </p:nvSpPr>
        <p:spPr>
          <a:xfrm>
            <a:off x="236054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48CF5A-B520-713A-1D2E-618730B1E9FD}"/>
              </a:ext>
            </a:extLst>
          </p:cNvPr>
          <p:cNvSpPr/>
          <p:nvPr/>
        </p:nvSpPr>
        <p:spPr>
          <a:xfrm>
            <a:off x="323684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3879D5-6A98-6BE9-68B8-5F5AA47B3C20}"/>
              </a:ext>
            </a:extLst>
          </p:cNvPr>
          <p:cNvSpPr/>
          <p:nvPr/>
        </p:nvSpPr>
        <p:spPr>
          <a:xfrm>
            <a:off x="409790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8B0221-0DA7-D1E4-301F-EAF9329DB83D}"/>
              </a:ext>
            </a:extLst>
          </p:cNvPr>
          <p:cNvSpPr/>
          <p:nvPr/>
        </p:nvSpPr>
        <p:spPr>
          <a:xfrm>
            <a:off x="3667084" y="2285927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066290-EDCE-8B0D-7BCB-9B8894096819}"/>
              </a:ext>
            </a:extLst>
          </p:cNvPr>
          <p:cNvSpPr/>
          <p:nvPr/>
        </p:nvSpPr>
        <p:spPr>
          <a:xfrm>
            <a:off x="3667084" y="2758710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C6B40C-DE94-494E-579E-1639C7052418}"/>
              </a:ext>
            </a:extLst>
          </p:cNvPr>
          <p:cNvSpPr/>
          <p:nvPr/>
        </p:nvSpPr>
        <p:spPr>
          <a:xfrm>
            <a:off x="3667084" y="3309409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685328-F6EB-F3A2-23F0-D2F0D7EFCDDB}"/>
              </a:ext>
            </a:extLst>
          </p:cNvPr>
          <p:cNvSpPr/>
          <p:nvPr/>
        </p:nvSpPr>
        <p:spPr>
          <a:xfrm>
            <a:off x="3013813" y="367345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C5C055-A879-D3F8-B038-5E2D17ABC1AA}"/>
              </a:ext>
            </a:extLst>
          </p:cNvPr>
          <p:cNvSpPr/>
          <p:nvPr/>
        </p:nvSpPr>
        <p:spPr>
          <a:xfrm>
            <a:off x="4344685" y="367345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4F85A9-2561-1C9F-D3C3-C4A791AB6A75}"/>
              </a:ext>
            </a:extLst>
          </p:cNvPr>
          <p:cNvSpPr/>
          <p:nvPr/>
        </p:nvSpPr>
        <p:spPr>
          <a:xfrm>
            <a:off x="3667084" y="3970704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38EB3D-BFC2-13E6-01C1-4477D3EFE75E}"/>
              </a:ext>
            </a:extLst>
          </p:cNvPr>
          <p:cNvSpPr/>
          <p:nvPr/>
        </p:nvSpPr>
        <p:spPr>
          <a:xfrm>
            <a:off x="3667083" y="4532041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7337C-C532-6A19-07AB-2C4B3C8FABB2}"/>
              </a:ext>
            </a:extLst>
          </p:cNvPr>
          <p:cNvSpPr/>
          <p:nvPr/>
        </p:nvSpPr>
        <p:spPr>
          <a:xfrm>
            <a:off x="3667083" y="5014645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CC3115-9E47-7DD1-D392-CB4FA86D21AB}"/>
              </a:ext>
            </a:extLst>
          </p:cNvPr>
          <p:cNvSpPr/>
          <p:nvPr/>
        </p:nvSpPr>
        <p:spPr>
          <a:xfrm>
            <a:off x="236054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631C14-49C2-FEC0-5028-C24349259D92}"/>
              </a:ext>
            </a:extLst>
          </p:cNvPr>
          <p:cNvSpPr/>
          <p:nvPr/>
        </p:nvSpPr>
        <p:spPr>
          <a:xfrm>
            <a:off x="323684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DFE3EF-7F5A-BD7C-6B3C-3A39760AD8D9}"/>
              </a:ext>
            </a:extLst>
          </p:cNvPr>
          <p:cNvSpPr/>
          <p:nvPr/>
        </p:nvSpPr>
        <p:spPr>
          <a:xfrm>
            <a:off x="409790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z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C0C564D-8108-E2C9-062D-FF3DA6B04F2E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87908" y="1467950"/>
            <a:ext cx="329412" cy="130654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B734D3D-F1EE-FDC1-38CD-91729A51BBF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4056588" y="1905812"/>
            <a:ext cx="329412" cy="4308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C873533-DBF8-18BB-EEDA-3FC519D608B3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16200000" flipV="1">
            <a:off x="3626059" y="1906100"/>
            <a:ext cx="329412" cy="4302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F164CA2-A860-FCD5-1DB3-A77D6A5296E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180750" y="4786687"/>
            <a:ext cx="343728" cy="13065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0531AC1-4618-B811-550C-FC134BF66825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4049430" y="5224547"/>
            <a:ext cx="343728" cy="4308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A19C776-8A2A-B6E0-74DD-F6F3BFCD72C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3618900" y="5224837"/>
            <a:ext cx="343728" cy="430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B9B1AD6-D37F-099F-2D35-0A6AAE3F20D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005885" y="2539375"/>
            <a:ext cx="0" cy="2193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1A78753-B077-A632-0072-35DB6731DC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005885" y="3012158"/>
            <a:ext cx="0" cy="2972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6A01C2F-2B2E-7D9E-FD23-0968D2E4848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005884" y="4224152"/>
            <a:ext cx="1" cy="3078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61DB273-CA27-200E-4A91-C350A9CA563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005884" y="4785489"/>
            <a:ext cx="0" cy="2291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C927907-2A5A-9F01-17EF-AA536226C233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344685" y="3436133"/>
            <a:ext cx="338801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951F6489-821D-0602-E36B-C899DFDAFD8D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428823" y="3842764"/>
            <a:ext cx="170527" cy="33880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9533681F-36F2-0D1B-7BF0-E91B3F63489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3352614" y="3436133"/>
            <a:ext cx="314470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3BB79D98-0486-A561-527E-A3B30725C2DE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3424586" y="3854929"/>
            <a:ext cx="170527" cy="31447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26CCC775-A7C4-B43C-8A22-29A57D73E6D6}"/>
              </a:ext>
            </a:extLst>
          </p:cNvPr>
          <p:cNvSpPr/>
          <p:nvPr/>
        </p:nvSpPr>
        <p:spPr>
          <a:xfrm>
            <a:off x="6880247" y="1487993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237EBAB-457B-F396-C433-37972C2237FD}"/>
              </a:ext>
            </a:extLst>
          </p:cNvPr>
          <p:cNvSpPr/>
          <p:nvPr/>
        </p:nvSpPr>
        <p:spPr>
          <a:xfrm>
            <a:off x="6880247" y="1846198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A46BDFE-357F-952D-2922-FBF52372AED6}"/>
              </a:ext>
            </a:extLst>
          </p:cNvPr>
          <p:cNvSpPr/>
          <p:nvPr/>
        </p:nvSpPr>
        <p:spPr>
          <a:xfrm>
            <a:off x="5797507" y="2365122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BF05BA3-8B7E-1DE0-79B7-95D472D7773C}"/>
              </a:ext>
            </a:extLst>
          </p:cNvPr>
          <p:cNvSpPr/>
          <p:nvPr/>
        </p:nvSpPr>
        <p:spPr>
          <a:xfrm>
            <a:off x="5797511" y="2801303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DED4652-6478-C3B0-84DA-681C1AE9E174}"/>
              </a:ext>
            </a:extLst>
          </p:cNvPr>
          <p:cNvSpPr/>
          <p:nvPr/>
        </p:nvSpPr>
        <p:spPr>
          <a:xfrm>
            <a:off x="5797507" y="1928941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3FC4B94-989A-C1AD-44E4-8634528C73F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6216607" y="218238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42F98A0-77E9-BD97-2440-091E8B1104E6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6898311" y="2618570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B21571B-8467-D747-1169-D6073A52DE30}"/>
              </a:ext>
            </a:extLst>
          </p:cNvPr>
          <p:cNvCxnSpPr>
            <a:cxnSpLocks/>
          </p:cNvCxnSpPr>
          <p:nvPr/>
        </p:nvCxnSpPr>
        <p:spPr>
          <a:xfrm>
            <a:off x="7387752" y="219263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1793A7D5-DF97-D094-5122-2417EAD9382B}"/>
              </a:ext>
            </a:extLst>
          </p:cNvPr>
          <p:cNvSpPr/>
          <p:nvPr/>
        </p:nvSpPr>
        <p:spPr>
          <a:xfrm>
            <a:off x="6780737" y="4262252"/>
            <a:ext cx="1222723" cy="1005840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21D28AD-9906-A606-7351-37A3BFA64888}"/>
              </a:ext>
            </a:extLst>
          </p:cNvPr>
          <p:cNvSpPr/>
          <p:nvPr/>
        </p:nvSpPr>
        <p:spPr>
          <a:xfrm>
            <a:off x="6884593" y="4573696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83174B0-D298-821C-0257-8FA5127866F5}"/>
              </a:ext>
            </a:extLst>
          </p:cNvPr>
          <p:cNvSpPr/>
          <p:nvPr/>
        </p:nvSpPr>
        <p:spPr>
          <a:xfrm>
            <a:off x="6884593" y="4931901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ED454F1-10A8-095A-B603-FB1D15335D32}"/>
              </a:ext>
            </a:extLst>
          </p:cNvPr>
          <p:cNvSpPr/>
          <p:nvPr/>
        </p:nvSpPr>
        <p:spPr>
          <a:xfrm>
            <a:off x="5801853" y="5450825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2D60AE7-CB3E-D7E2-3EE0-A7508EB715BC}"/>
              </a:ext>
            </a:extLst>
          </p:cNvPr>
          <p:cNvSpPr/>
          <p:nvPr/>
        </p:nvSpPr>
        <p:spPr>
          <a:xfrm>
            <a:off x="5801857" y="5887006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AE4B5C7-18EF-B273-09D0-98F80D927556}"/>
              </a:ext>
            </a:extLst>
          </p:cNvPr>
          <p:cNvSpPr/>
          <p:nvPr/>
        </p:nvSpPr>
        <p:spPr>
          <a:xfrm>
            <a:off x="5801853" y="5014644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5F79EBB-0578-3859-96D4-C4036A2575A2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6220953" y="526809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DAECF81-647B-CE17-1FC0-2A6FEE57BDD4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6902657" y="5704273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F6A4A9D-6956-868C-A75E-C4770FA0B411}"/>
              </a:ext>
            </a:extLst>
          </p:cNvPr>
          <p:cNvCxnSpPr>
            <a:cxnSpLocks/>
          </p:cNvCxnSpPr>
          <p:nvPr/>
        </p:nvCxnSpPr>
        <p:spPr>
          <a:xfrm>
            <a:off x="7392098" y="527834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92BD4BF-9194-9998-A4CC-0A706AD96612}"/>
              </a:ext>
            </a:extLst>
          </p:cNvPr>
          <p:cNvCxnSpPr>
            <a:cxnSpLocks/>
          </p:cNvCxnSpPr>
          <p:nvPr/>
        </p:nvCxnSpPr>
        <p:spPr>
          <a:xfrm flipV="1">
            <a:off x="4785453" y="1277378"/>
            <a:ext cx="961341" cy="4256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CCBAF3B-DB9E-2776-ED39-88641802578D}"/>
              </a:ext>
            </a:extLst>
          </p:cNvPr>
          <p:cNvCxnSpPr>
            <a:cxnSpLocks/>
          </p:cNvCxnSpPr>
          <p:nvPr/>
        </p:nvCxnSpPr>
        <p:spPr>
          <a:xfrm>
            <a:off x="4785453" y="1944918"/>
            <a:ext cx="961341" cy="1109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EE2FAB5-CACB-ACB6-80CB-901F08113475}"/>
              </a:ext>
            </a:extLst>
          </p:cNvPr>
          <p:cNvCxnSpPr>
            <a:cxnSpLocks/>
          </p:cNvCxnSpPr>
          <p:nvPr/>
        </p:nvCxnSpPr>
        <p:spPr>
          <a:xfrm flipV="1">
            <a:off x="4775504" y="4281693"/>
            <a:ext cx="1037492" cy="1330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8BBB82D-3B4B-44EC-246B-23C6A238050C}"/>
              </a:ext>
            </a:extLst>
          </p:cNvPr>
          <p:cNvCxnSpPr>
            <a:cxnSpLocks/>
          </p:cNvCxnSpPr>
          <p:nvPr/>
        </p:nvCxnSpPr>
        <p:spPr>
          <a:xfrm>
            <a:off x="4767885" y="5862704"/>
            <a:ext cx="1007694" cy="3462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EA023FD-8CB3-A3AB-7A17-2D87BCDD22B0}"/>
              </a:ext>
            </a:extLst>
          </p:cNvPr>
          <p:cNvSpPr txBox="1"/>
          <p:nvPr/>
        </p:nvSpPr>
        <p:spPr>
          <a:xfrm>
            <a:off x="3225125" y="748616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网络拓扑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C958184-E05D-4E25-A659-EE69A91D129E}"/>
              </a:ext>
            </a:extLst>
          </p:cNvPr>
          <p:cNvSpPr txBox="1"/>
          <p:nvPr/>
        </p:nvSpPr>
        <p:spPr>
          <a:xfrm>
            <a:off x="6600773" y="713460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软硬架构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15452B1-1096-C187-9C3A-39788251698A}"/>
              </a:ext>
            </a:extLst>
          </p:cNvPr>
          <p:cNvSpPr/>
          <p:nvPr/>
        </p:nvSpPr>
        <p:spPr>
          <a:xfrm>
            <a:off x="9813493" y="2410645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集群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B8831E9-7692-54AD-C199-E9E0C46DC182}"/>
              </a:ext>
            </a:extLst>
          </p:cNvPr>
          <p:cNvSpPr/>
          <p:nvPr/>
        </p:nvSpPr>
        <p:spPr>
          <a:xfrm>
            <a:off x="9432225" y="2993575"/>
            <a:ext cx="79305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Database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2252A54-B029-F896-3ED1-A1362994039E}"/>
              </a:ext>
            </a:extLst>
          </p:cNvPr>
          <p:cNvSpPr/>
          <p:nvPr/>
        </p:nvSpPr>
        <p:spPr>
          <a:xfrm>
            <a:off x="10368652" y="2988083"/>
            <a:ext cx="79305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Database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6DCC309-233F-A4E5-1D63-DE01D6B8A0EC}"/>
              </a:ext>
            </a:extLst>
          </p:cNvPr>
          <p:cNvSpPr/>
          <p:nvPr/>
        </p:nvSpPr>
        <p:spPr>
          <a:xfrm>
            <a:off x="11305079" y="2992462"/>
            <a:ext cx="539719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D618950-52FB-BBA3-DE44-498D97B539FB}"/>
              </a:ext>
            </a:extLst>
          </p:cNvPr>
          <p:cNvSpPr/>
          <p:nvPr/>
        </p:nvSpPr>
        <p:spPr>
          <a:xfrm>
            <a:off x="9093426" y="3488087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Schema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654CF11-81BF-114E-A5D7-0736418EC029}"/>
              </a:ext>
            </a:extLst>
          </p:cNvPr>
          <p:cNvSpPr/>
          <p:nvPr/>
        </p:nvSpPr>
        <p:spPr>
          <a:xfrm>
            <a:off x="10738188" y="3488087"/>
            <a:ext cx="425969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2855864-82FC-72DE-4B7B-1E8C5D6D0FF7}"/>
              </a:ext>
            </a:extLst>
          </p:cNvPr>
          <p:cNvSpPr/>
          <p:nvPr/>
        </p:nvSpPr>
        <p:spPr>
          <a:xfrm>
            <a:off x="9916271" y="3482146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Schema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53A5E02-D6CA-6050-C821-697DD479E6CD}"/>
              </a:ext>
            </a:extLst>
          </p:cNvPr>
          <p:cNvSpPr/>
          <p:nvPr/>
        </p:nvSpPr>
        <p:spPr>
          <a:xfrm>
            <a:off x="8849949" y="4052367"/>
            <a:ext cx="547210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1DECA30-8137-571D-DBAD-4C131443A878}"/>
              </a:ext>
            </a:extLst>
          </p:cNvPr>
          <p:cNvSpPr/>
          <p:nvPr/>
        </p:nvSpPr>
        <p:spPr>
          <a:xfrm>
            <a:off x="9514778" y="4053219"/>
            <a:ext cx="547210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9338A94-04C1-8563-1710-55BE1756D30D}"/>
              </a:ext>
            </a:extLst>
          </p:cNvPr>
          <p:cNvSpPr/>
          <p:nvPr/>
        </p:nvSpPr>
        <p:spPr>
          <a:xfrm>
            <a:off x="10204056" y="4058384"/>
            <a:ext cx="448436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06778457-E8CC-5494-927E-BBEE32EE4CCC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 rot="5400000">
            <a:off x="9865933" y="2626915"/>
            <a:ext cx="329482" cy="403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249A5300-78AC-201A-49E9-CF4C970E2C87}"/>
              </a:ext>
            </a:extLst>
          </p:cNvPr>
          <p:cNvCxnSpPr>
            <a:cxnSpLocks/>
            <a:stCxn id="124" idx="2"/>
            <a:endCxn id="126" idx="0"/>
          </p:cNvCxnSpPr>
          <p:nvPr/>
        </p:nvCxnSpPr>
        <p:spPr>
          <a:xfrm rot="16200000" flipH="1">
            <a:off x="10336892" y="2559794"/>
            <a:ext cx="323990" cy="532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9FEC8A95-03B4-AB25-5879-E7E939A6945C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 rot="16200000" flipH="1">
            <a:off x="10739582" y="2157104"/>
            <a:ext cx="328369" cy="1342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A7504403-8179-4B49-C1D8-59027CB3A043}"/>
              </a:ext>
            </a:extLst>
          </p:cNvPr>
          <p:cNvCxnSpPr>
            <a:cxnSpLocks/>
            <a:stCxn id="125" idx="2"/>
            <a:endCxn id="128" idx="0"/>
          </p:cNvCxnSpPr>
          <p:nvPr/>
        </p:nvCxnSpPr>
        <p:spPr>
          <a:xfrm rot="5400000">
            <a:off x="9509959" y="3169292"/>
            <a:ext cx="241064" cy="396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5088963-4CE5-C3EC-6E5D-47473D8D2A38}"/>
              </a:ext>
            </a:extLst>
          </p:cNvPr>
          <p:cNvCxnSpPr>
            <a:cxnSpLocks/>
            <a:stCxn id="125" idx="2"/>
            <a:endCxn id="131" idx="0"/>
          </p:cNvCxnSpPr>
          <p:nvPr/>
        </p:nvCxnSpPr>
        <p:spPr>
          <a:xfrm rot="16200000" flipH="1">
            <a:off x="9924352" y="3151425"/>
            <a:ext cx="235123" cy="426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ECDD3AC7-B8E8-B718-01B8-6D6CE24C23EC}"/>
              </a:ext>
            </a:extLst>
          </p:cNvPr>
          <p:cNvCxnSpPr>
            <a:cxnSpLocks/>
            <a:stCxn id="125" idx="2"/>
            <a:endCxn id="130" idx="0"/>
          </p:cNvCxnSpPr>
          <p:nvPr/>
        </p:nvCxnSpPr>
        <p:spPr>
          <a:xfrm rot="16200000" flipH="1">
            <a:off x="10269431" y="2806345"/>
            <a:ext cx="241064" cy="1122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B894EE29-FE2F-924C-90AE-F4D9E070FA0F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 rot="5400000">
            <a:off x="9122475" y="3742615"/>
            <a:ext cx="310832" cy="308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23C1F2B9-60B5-CA16-C5D4-94D8C392A364}"/>
              </a:ext>
            </a:extLst>
          </p:cNvPr>
          <p:cNvCxnSpPr>
            <a:cxnSpLocks/>
            <a:stCxn id="128" idx="2"/>
            <a:endCxn id="133" idx="0"/>
          </p:cNvCxnSpPr>
          <p:nvPr/>
        </p:nvCxnSpPr>
        <p:spPr>
          <a:xfrm rot="16200000" flipH="1">
            <a:off x="9454463" y="3719299"/>
            <a:ext cx="311684" cy="356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0F2B90E-9E55-9A1D-B209-34D876EDC75A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rot="16200000" flipH="1">
            <a:off x="9771826" y="3401935"/>
            <a:ext cx="316849" cy="996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7035917C-44D9-B4F9-FCEE-FCDE88BA8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13819"/>
              </p:ext>
            </p:extLst>
          </p:nvPr>
        </p:nvGraphicFramePr>
        <p:xfrm>
          <a:off x="9246101" y="5008324"/>
          <a:ext cx="1080501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33">
                  <a:extLst>
                    <a:ext uri="{9D8B030D-6E8A-4147-A177-3AD203B41FA5}">
                      <a16:colId xmlns:a16="http://schemas.microsoft.com/office/drawing/2014/main" val="272564392"/>
                    </a:ext>
                  </a:extLst>
                </a:gridCol>
                <a:gridCol w="359884">
                  <a:extLst>
                    <a:ext uri="{9D8B030D-6E8A-4147-A177-3AD203B41FA5}">
                      <a16:colId xmlns:a16="http://schemas.microsoft.com/office/drawing/2014/main" val="1928202904"/>
                    </a:ext>
                  </a:extLst>
                </a:gridCol>
                <a:gridCol w="359884">
                  <a:extLst>
                    <a:ext uri="{9D8B030D-6E8A-4147-A177-3AD203B41FA5}">
                      <a16:colId xmlns:a16="http://schemas.microsoft.com/office/drawing/2014/main" val="4284738600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4550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26345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361696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389868"/>
                  </a:ext>
                </a:extLst>
              </a:tr>
            </a:tbl>
          </a:graphicData>
        </a:graphic>
      </p:graphicFrame>
      <p:sp>
        <p:nvSpPr>
          <p:cNvPr id="175" name="箭头: 右 174">
            <a:extLst>
              <a:ext uri="{FF2B5EF4-FFF2-40B4-BE49-F238E27FC236}">
                <a16:creationId xmlns:a16="http://schemas.microsoft.com/office/drawing/2014/main" id="{92C9B5B9-579E-BFC8-51A8-5A24EC020A57}"/>
              </a:ext>
            </a:extLst>
          </p:cNvPr>
          <p:cNvSpPr/>
          <p:nvPr/>
        </p:nvSpPr>
        <p:spPr>
          <a:xfrm rot="10800000" flipH="1">
            <a:off x="8993987" y="5243094"/>
            <a:ext cx="196767" cy="219305"/>
          </a:xfrm>
          <a:prstGeom prst="rightArrow">
            <a:avLst/>
          </a:prstGeom>
          <a:solidFill>
            <a:srgbClr val="ECA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箭头: 右 175">
            <a:extLst>
              <a:ext uri="{FF2B5EF4-FFF2-40B4-BE49-F238E27FC236}">
                <a16:creationId xmlns:a16="http://schemas.microsoft.com/office/drawing/2014/main" id="{427E5035-1E14-B71C-B412-FD6FAD4BC1EA}"/>
              </a:ext>
            </a:extLst>
          </p:cNvPr>
          <p:cNvSpPr/>
          <p:nvPr/>
        </p:nvSpPr>
        <p:spPr>
          <a:xfrm rot="16200000" flipH="1">
            <a:off x="9339053" y="4777751"/>
            <a:ext cx="196767" cy="219305"/>
          </a:xfrm>
          <a:prstGeom prst="rightArrow">
            <a:avLst/>
          </a:prstGeom>
          <a:solidFill>
            <a:srgbClr val="ECA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8009881-03B0-5608-8CAB-B14C667091E8}"/>
              </a:ext>
            </a:extLst>
          </p:cNvPr>
          <p:cNvCxnSpPr>
            <a:cxnSpLocks/>
            <a:stCxn id="132" idx="2"/>
            <a:endCxn id="187" idx="0"/>
          </p:cNvCxnSpPr>
          <p:nvPr/>
        </p:nvCxnSpPr>
        <p:spPr>
          <a:xfrm rot="16200000" flipH="1">
            <a:off x="9172446" y="4256922"/>
            <a:ext cx="239215" cy="336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DC13563-13C9-D680-80B6-D3E37F91AE4F}"/>
              </a:ext>
            </a:extLst>
          </p:cNvPr>
          <p:cNvSpPr txBox="1"/>
          <p:nvPr/>
        </p:nvSpPr>
        <p:spPr>
          <a:xfrm>
            <a:off x="9134754" y="4545030"/>
            <a:ext cx="6515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Column</a:t>
            </a:r>
            <a:endParaRPr lang="zh-CN" altLang="en-US" sz="110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2B13F7-C002-568A-1A6D-8A0F6938AEEA}"/>
              </a:ext>
            </a:extLst>
          </p:cNvPr>
          <p:cNvSpPr txBox="1"/>
          <p:nvPr/>
        </p:nvSpPr>
        <p:spPr>
          <a:xfrm>
            <a:off x="8574887" y="5202482"/>
            <a:ext cx="4660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Row</a:t>
            </a:r>
            <a:endParaRPr lang="zh-CN" altLang="en-US" sz="1100"/>
          </a:p>
        </p:txBody>
      </p: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F231E119-3B8E-529D-6F3E-C901A82D9CF2}"/>
              </a:ext>
            </a:extLst>
          </p:cNvPr>
          <p:cNvCxnSpPr>
            <a:cxnSpLocks/>
            <a:stCxn id="132" idx="2"/>
            <a:endCxn id="191" idx="0"/>
          </p:cNvCxnSpPr>
          <p:nvPr/>
        </p:nvCxnSpPr>
        <p:spPr>
          <a:xfrm rot="5400000">
            <a:off x="8517400" y="4596327"/>
            <a:ext cx="896667" cy="315642"/>
          </a:xfrm>
          <a:prstGeom prst="bentConnector3">
            <a:avLst>
              <a:gd name="adj1" fmla="val 1367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B70FCE7D-A07D-F63F-0885-569DB1B8476F}"/>
              </a:ext>
            </a:extLst>
          </p:cNvPr>
          <p:cNvCxnSpPr>
            <a:cxnSpLocks/>
          </p:cNvCxnSpPr>
          <p:nvPr/>
        </p:nvCxnSpPr>
        <p:spPr>
          <a:xfrm flipV="1">
            <a:off x="8003462" y="2469177"/>
            <a:ext cx="1026553" cy="17888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41F6A947-3C26-F56E-C1C7-B851ADCFE68B}"/>
              </a:ext>
            </a:extLst>
          </p:cNvPr>
          <p:cNvCxnSpPr>
            <a:cxnSpLocks/>
          </p:cNvCxnSpPr>
          <p:nvPr/>
        </p:nvCxnSpPr>
        <p:spPr>
          <a:xfrm>
            <a:off x="7996852" y="5270964"/>
            <a:ext cx="739313" cy="5246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CA58573F-0092-0AD7-3E04-2D5A9577E1A3}"/>
              </a:ext>
            </a:extLst>
          </p:cNvPr>
          <p:cNvSpPr txBox="1"/>
          <p:nvPr/>
        </p:nvSpPr>
        <p:spPr>
          <a:xfrm>
            <a:off x="10025554" y="677993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逻辑架构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CAB9D681-7339-F74D-1F33-F00E93261F69}"/>
              </a:ext>
            </a:extLst>
          </p:cNvPr>
          <p:cNvSpPr txBox="1"/>
          <p:nvPr/>
        </p:nvSpPr>
        <p:spPr>
          <a:xfrm>
            <a:off x="0" y="151949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</a:t>
            </a:r>
            <a:r>
              <a:rPr lang="zh-CN" altLang="en-US">
                <a:solidFill>
                  <a:srgbClr val="C00000"/>
                </a:solidFill>
              </a:rPr>
              <a:t>、数据库架构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EBFF44FF-CCEB-544C-922D-7F0A83F5942D}"/>
              </a:ext>
            </a:extLst>
          </p:cNvPr>
          <p:cNvCxnSpPr/>
          <p:nvPr/>
        </p:nvCxnSpPr>
        <p:spPr>
          <a:xfrm flipV="1">
            <a:off x="2334868" y="991846"/>
            <a:ext cx="9715500" cy="792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09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>
            <a:extLst>
              <a:ext uri="{FF2B5EF4-FFF2-40B4-BE49-F238E27FC236}">
                <a16:creationId xmlns:a16="http://schemas.microsoft.com/office/drawing/2014/main" id="{0E5276A8-F6A5-A6C9-EAD9-E8F8B343B3C0}"/>
              </a:ext>
            </a:extLst>
          </p:cNvPr>
          <p:cNvSpPr/>
          <p:nvPr/>
        </p:nvSpPr>
        <p:spPr>
          <a:xfrm>
            <a:off x="3443492" y="1680100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传输数据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98E5DEA-3677-72DF-7411-67E7FBEFBF2A}"/>
              </a:ext>
            </a:extLst>
          </p:cNvPr>
          <p:cNvSpPr/>
          <p:nvPr/>
        </p:nvSpPr>
        <p:spPr>
          <a:xfrm>
            <a:off x="6474482" y="5637534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FB42E9D-E004-76FF-181F-A10101EA3EE6}"/>
              </a:ext>
            </a:extLst>
          </p:cNvPr>
          <p:cNvSpPr/>
          <p:nvPr/>
        </p:nvSpPr>
        <p:spPr>
          <a:xfrm>
            <a:off x="7633295" y="5637534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585AEEE-E4C2-0D36-A031-9AEA99C068C4}"/>
              </a:ext>
            </a:extLst>
          </p:cNvPr>
          <p:cNvSpPr/>
          <p:nvPr/>
        </p:nvSpPr>
        <p:spPr>
          <a:xfrm>
            <a:off x="1577092" y="1909731"/>
            <a:ext cx="1128017" cy="830593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窃听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篡改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伪造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重放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0A22BF1-A446-0302-CCAB-98CA977D564C}"/>
              </a:ext>
            </a:extLst>
          </p:cNvPr>
          <p:cNvSpPr/>
          <p:nvPr/>
        </p:nvSpPr>
        <p:spPr>
          <a:xfrm>
            <a:off x="9027772" y="5739839"/>
            <a:ext cx="1128017" cy="66456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窃取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篡改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损坏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98E5481-F01A-AAE8-6D53-BD52B32CEDDD}"/>
              </a:ext>
            </a:extLst>
          </p:cNvPr>
          <p:cNvSpPr/>
          <p:nvPr/>
        </p:nvSpPr>
        <p:spPr>
          <a:xfrm>
            <a:off x="7334250" y="673629"/>
            <a:ext cx="1222723" cy="1005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0137F0A-AF50-6069-4E9B-D9404BA26FA7}"/>
              </a:ext>
            </a:extLst>
          </p:cNvPr>
          <p:cNvSpPr/>
          <p:nvPr/>
        </p:nvSpPr>
        <p:spPr>
          <a:xfrm>
            <a:off x="291840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98CDA66-CF72-34C5-EDB5-D9A67E0EE9F0}"/>
              </a:ext>
            </a:extLst>
          </p:cNvPr>
          <p:cNvSpPr/>
          <p:nvPr/>
        </p:nvSpPr>
        <p:spPr>
          <a:xfrm>
            <a:off x="379470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B1899C4-115F-E3EA-17B0-8EE658D75505}"/>
              </a:ext>
            </a:extLst>
          </p:cNvPr>
          <p:cNvSpPr/>
          <p:nvPr/>
        </p:nvSpPr>
        <p:spPr>
          <a:xfrm>
            <a:off x="465576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65D7412-1D70-329D-45C7-E9267C88C903}"/>
              </a:ext>
            </a:extLst>
          </p:cNvPr>
          <p:cNvSpPr/>
          <p:nvPr/>
        </p:nvSpPr>
        <p:spPr>
          <a:xfrm>
            <a:off x="4224943" y="1783007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7BA5D3F-5CF8-FDFF-304A-52C5BF16D443}"/>
              </a:ext>
            </a:extLst>
          </p:cNvPr>
          <p:cNvSpPr/>
          <p:nvPr/>
        </p:nvSpPr>
        <p:spPr>
          <a:xfrm>
            <a:off x="4224943" y="2255790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46FBBC6-D2EA-F4BE-481F-E5C1668C3365}"/>
              </a:ext>
            </a:extLst>
          </p:cNvPr>
          <p:cNvSpPr/>
          <p:nvPr/>
        </p:nvSpPr>
        <p:spPr>
          <a:xfrm>
            <a:off x="4224943" y="2806489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F4B748E-300E-20C6-48AF-A169F135483F}"/>
              </a:ext>
            </a:extLst>
          </p:cNvPr>
          <p:cNvSpPr/>
          <p:nvPr/>
        </p:nvSpPr>
        <p:spPr>
          <a:xfrm>
            <a:off x="3571672" y="317053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6E9676C-7A08-161C-0654-34EDEBC33DFB}"/>
              </a:ext>
            </a:extLst>
          </p:cNvPr>
          <p:cNvSpPr/>
          <p:nvPr/>
        </p:nvSpPr>
        <p:spPr>
          <a:xfrm>
            <a:off x="4902544" y="317053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994457-3014-B9C8-BD95-E5C8A6F4D864}"/>
              </a:ext>
            </a:extLst>
          </p:cNvPr>
          <p:cNvSpPr/>
          <p:nvPr/>
        </p:nvSpPr>
        <p:spPr>
          <a:xfrm>
            <a:off x="4224943" y="3467784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799802E-4EAF-1EED-01C3-F893B8E357F4}"/>
              </a:ext>
            </a:extLst>
          </p:cNvPr>
          <p:cNvSpPr/>
          <p:nvPr/>
        </p:nvSpPr>
        <p:spPr>
          <a:xfrm>
            <a:off x="4224942" y="4029121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FDFE0B3-FBEB-4E6B-69AE-EF24EEA47158}"/>
              </a:ext>
            </a:extLst>
          </p:cNvPr>
          <p:cNvSpPr/>
          <p:nvPr/>
        </p:nvSpPr>
        <p:spPr>
          <a:xfrm>
            <a:off x="4224942" y="4511725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20C122-709F-4063-E225-54838EEF40F5}"/>
              </a:ext>
            </a:extLst>
          </p:cNvPr>
          <p:cNvSpPr/>
          <p:nvPr/>
        </p:nvSpPr>
        <p:spPr>
          <a:xfrm>
            <a:off x="291840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5A309A8-A68F-6139-82C8-60E04B2524EF}"/>
              </a:ext>
            </a:extLst>
          </p:cNvPr>
          <p:cNvSpPr/>
          <p:nvPr/>
        </p:nvSpPr>
        <p:spPr>
          <a:xfrm>
            <a:off x="379470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E469D71-5042-AEEA-3C01-ADC038181EEB}"/>
              </a:ext>
            </a:extLst>
          </p:cNvPr>
          <p:cNvSpPr/>
          <p:nvPr/>
        </p:nvSpPr>
        <p:spPr>
          <a:xfrm>
            <a:off x="465576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z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B6740F9-A28C-87E1-EDF6-E98A0B17B1E3}"/>
              </a:ext>
            </a:extLst>
          </p:cNvPr>
          <p:cNvCxnSpPr>
            <a:stCxn id="91" idx="2"/>
            <a:endCxn id="94" idx="0"/>
          </p:cNvCxnSpPr>
          <p:nvPr/>
        </p:nvCxnSpPr>
        <p:spPr>
          <a:xfrm rot="16200000" flipH="1">
            <a:off x="3745767" y="965030"/>
            <a:ext cx="329412" cy="130654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F6B9AA4B-2C4E-FED5-2282-92A6A1AA921B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5400000" flipH="1" flipV="1">
            <a:off x="4614447" y="1402892"/>
            <a:ext cx="329412" cy="4308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6A13FBAA-3A11-864C-39EB-61B079CB8F58}"/>
              </a:ext>
            </a:extLst>
          </p:cNvPr>
          <p:cNvCxnSpPr>
            <a:cxnSpLocks/>
            <a:stCxn id="94" idx="0"/>
            <a:endCxn id="92" idx="2"/>
          </p:cNvCxnSpPr>
          <p:nvPr/>
        </p:nvCxnSpPr>
        <p:spPr>
          <a:xfrm rot="16200000" flipV="1">
            <a:off x="4183918" y="1403180"/>
            <a:ext cx="329412" cy="4302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D43EAF9E-886F-2A0E-D9A8-8B8CBA32694A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 rot="5400000">
            <a:off x="3738609" y="4283767"/>
            <a:ext cx="343728" cy="13065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C4A780C1-031C-64CE-4519-33392E2F9CFE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 rot="16200000" flipH="1">
            <a:off x="4607289" y="4721627"/>
            <a:ext cx="343728" cy="4308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14DC4D65-C0BF-5B32-2F69-FF796C2D2C80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5400000">
            <a:off x="4176759" y="4721917"/>
            <a:ext cx="343728" cy="430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819DD5C-E365-5EE2-3055-5C198D2D0C1C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4563744" y="2036455"/>
            <a:ext cx="0" cy="2193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1C06364-2A92-22C1-B6F6-C8FA78DC6A08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>
            <a:off x="4563744" y="2509238"/>
            <a:ext cx="0" cy="2972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ED2DB13-8628-3935-05B1-E45331F6B53E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flipH="1">
            <a:off x="4563743" y="3721232"/>
            <a:ext cx="1" cy="3078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1204FF-C122-2271-53C8-7509AD7C896F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4563743" y="4282569"/>
            <a:ext cx="0" cy="2291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C098B2A4-88CF-6CB5-5CD5-835D2BBD8A62}"/>
              </a:ext>
            </a:extLst>
          </p:cNvPr>
          <p:cNvCxnSpPr>
            <a:stCxn id="96" idx="3"/>
            <a:endCxn id="98" idx="0"/>
          </p:cNvCxnSpPr>
          <p:nvPr/>
        </p:nvCxnSpPr>
        <p:spPr>
          <a:xfrm>
            <a:off x="4902544" y="2933213"/>
            <a:ext cx="338801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9D285755-2C03-3A95-9D07-4C7E335212D5}"/>
              </a:ext>
            </a:extLst>
          </p:cNvPr>
          <p:cNvCxnSpPr>
            <a:cxnSpLocks/>
            <a:stCxn id="98" idx="2"/>
            <a:endCxn id="99" idx="3"/>
          </p:cNvCxnSpPr>
          <p:nvPr/>
        </p:nvCxnSpPr>
        <p:spPr>
          <a:xfrm rot="5400000">
            <a:off x="4986682" y="3339844"/>
            <a:ext cx="170527" cy="33880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CE90B282-597B-28FB-F229-FF83D35990D4}"/>
              </a:ext>
            </a:extLst>
          </p:cNvPr>
          <p:cNvCxnSpPr>
            <a:cxnSpLocks/>
            <a:stCxn id="96" idx="1"/>
            <a:endCxn id="97" idx="0"/>
          </p:cNvCxnSpPr>
          <p:nvPr/>
        </p:nvCxnSpPr>
        <p:spPr>
          <a:xfrm rot="10800000" flipV="1">
            <a:off x="3910473" y="2933213"/>
            <a:ext cx="314470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424C2364-5143-75D4-870A-79154806AD94}"/>
              </a:ext>
            </a:extLst>
          </p:cNvPr>
          <p:cNvCxnSpPr>
            <a:cxnSpLocks/>
            <a:stCxn id="97" idx="2"/>
            <a:endCxn id="99" idx="1"/>
          </p:cNvCxnSpPr>
          <p:nvPr/>
        </p:nvCxnSpPr>
        <p:spPr>
          <a:xfrm rot="16200000" flipH="1">
            <a:off x="3982445" y="3352009"/>
            <a:ext cx="170527" cy="31447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2E70AACC-E1DC-129E-8F5B-1C75337F91A3}"/>
              </a:ext>
            </a:extLst>
          </p:cNvPr>
          <p:cNvSpPr/>
          <p:nvPr/>
        </p:nvSpPr>
        <p:spPr>
          <a:xfrm>
            <a:off x="7438106" y="985073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C0560AC-C94A-3859-24DE-25841ACF36AF}"/>
              </a:ext>
            </a:extLst>
          </p:cNvPr>
          <p:cNvSpPr/>
          <p:nvPr/>
        </p:nvSpPr>
        <p:spPr>
          <a:xfrm>
            <a:off x="7438106" y="1343278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A9B0DC5-786E-9366-3B1B-3EA3781FEA47}"/>
              </a:ext>
            </a:extLst>
          </p:cNvPr>
          <p:cNvSpPr/>
          <p:nvPr/>
        </p:nvSpPr>
        <p:spPr>
          <a:xfrm>
            <a:off x="6355366" y="1862202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EBCA21-36DE-68A4-3DFE-84A7CAEB019C}"/>
              </a:ext>
            </a:extLst>
          </p:cNvPr>
          <p:cNvSpPr/>
          <p:nvPr/>
        </p:nvSpPr>
        <p:spPr>
          <a:xfrm>
            <a:off x="6355370" y="2298383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1498E67-C75A-079E-2B13-BD9522DD638F}"/>
              </a:ext>
            </a:extLst>
          </p:cNvPr>
          <p:cNvSpPr/>
          <p:nvPr/>
        </p:nvSpPr>
        <p:spPr>
          <a:xfrm>
            <a:off x="6355366" y="1426021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B0A2E0F-207C-499C-D6B2-838CDD70AAA0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6774466" y="167946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6CDE40C-51D4-E807-6C18-840788532DE5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7456170" y="2115650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C72DCBA4-866E-BDD6-8E46-712D49922359}"/>
              </a:ext>
            </a:extLst>
          </p:cNvPr>
          <p:cNvCxnSpPr>
            <a:cxnSpLocks/>
          </p:cNvCxnSpPr>
          <p:nvPr/>
        </p:nvCxnSpPr>
        <p:spPr>
          <a:xfrm>
            <a:off x="7945611" y="168971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CFC5795D-4E08-D35D-185E-2AE21EF39862}"/>
              </a:ext>
            </a:extLst>
          </p:cNvPr>
          <p:cNvSpPr/>
          <p:nvPr/>
        </p:nvSpPr>
        <p:spPr>
          <a:xfrm>
            <a:off x="7338596" y="3759332"/>
            <a:ext cx="1222723" cy="1005840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CB4518C-05CD-9441-85A2-3B6925CABEF5}"/>
              </a:ext>
            </a:extLst>
          </p:cNvPr>
          <p:cNvSpPr/>
          <p:nvPr/>
        </p:nvSpPr>
        <p:spPr>
          <a:xfrm>
            <a:off x="7442452" y="4070776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4605E820-3E05-51CB-D9C6-2F5FD133D4FA}"/>
              </a:ext>
            </a:extLst>
          </p:cNvPr>
          <p:cNvSpPr/>
          <p:nvPr/>
        </p:nvSpPr>
        <p:spPr>
          <a:xfrm>
            <a:off x="7442452" y="4428981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25DE104-A97F-3BFD-C009-7A24A5107373}"/>
              </a:ext>
            </a:extLst>
          </p:cNvPr>
          <p:cNvSpPr/>
          <p:nvPr/>
        </p:nvSpPr>
        <p:spPr>
          <a:xfrm>
            <a:off x="6359712" y="4947905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DEF716D-90DC-A725-5EBC-3A8532A3E2BE}"/>
              </a:ext>
            </a:extLst>
          </p:cNvPr>
          <p:cNvSpPr/>
          <p:nvPr/>
        </p:nvSpPr>
        <p:spPr>
          <a:xfrm>
            <a:off x="6359716" y="5384086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36A24FA-2F76-B3BE-2BE7-6407F65F19CF}"/>
              </a:ext>
            </a:extLst>
          </p:cNvPr>
          <p:cNvSpPr/>
          <p:nvPr/>
        </p:nvSpPr>
        <p:spPr>
          <a:xfrm>
            <a:off x="6359712" y="4511724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93A3783-157D-443B-67FA-81648234FEC4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6778812" y="476517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131D259-BAB3-5EE9-7F4E-ED1DE9C3E9D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7460516" y="5201353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75FE60E-CC0C-62D6-8E0E-EE93BCD953AD}"/>
              </a:ext>
            </a:extLst>
          </p:cNvPr>
          <p:cNvCxnSpPr>
            <a:cxnSpLocks/>
          </p:cNvCxnSpPr>
          <p:nvPr/>
        </p:nvCxnSpPr>
        <p:spPr>
          <a:xfrm>
            <a:off x="7949957" y="477542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72F432A-FFF6-F076-AFBF-4F172D1128C9}"/>
              </a:ext>
            </a:extLst>
          </p:cNvPr>
          <p:cNvCxnSpPr>
            <a:cxnSpLocks/>
          </p:cNvCxnSpPr>
          <p:nvPr/>
        </p:nvCxnSpPr>
        <p:spPr>
          <a:xfrm flipV="1">
            <a:off x="5343312" y="774458"/>
            <a:ext cx="961341" cy="4256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F6735AE-3182-0515-D6E5-8E8AEEC5C6A8}"/>
              </a:ext>
            </a:extLst>
          </p:cNvPr>
          <p:cNvCxnSpPr>
            <a:cxnSpLocks/>
          </p:cNvCxnSpPr>
          <p:nvPr/>
        </p:nvCxnSpPr>
        <p:spPr>
          <a:xfrm>
            <a:off x="5343312" y="1441998"/>
            <a:ext cx="961341" cy="1109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7BE32B1-0A5F-7BB2-0F03-D9ECFBEAFB94}"/>
              </a:ext>
            </a:extLst>
          </p:cNvPr>
          <p:cNvCxnSpPr>
            <a:cxnSpLocks/>
          </p:cNvCxnSpPr>
          <p:nvPr/>
        </p:nvCxnSpPr>
        <p:spPr>
          <a:xfrm flipV="1">
            <a:off x="5333363" y="3778773"/>
            <a:ext cx="1037492" cy="1330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088731A-6B69-AB6D-4789-1C8E11F3DD4E}"/>
              </a:ext>
            </a:extLst>
          </p:cNvPr>
          <p:cNvCxnSpPr>
            <a:cxnSpLocks/>
          </p:cNvCxnSpPr>
          <p:nvPr/>
        </p:nvCxnSpPr>
        <p:spPr>
          <a:xfrm>
            <a:off x="5325744" y="5359784"/>
            <a:ext cx="1007694" cy="3462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F41A0094-AD92-BD71-FD8B-12C4CE465D33}"/>
              </a:ext>
            </a:extLst>
          </p:cNvPr>
          <p:cNvSpPr/>
          <p:nvPr/>
        </p:nvSpPr>
        <p:spPr>
          <a:xfrm>
            <a:off x="10495867" y="3168674"/>
            <a:ext cx="1010333" cy="66456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默认密码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弱口令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暴力破解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7233779-E196-000D-A414-7C1FA0FFFC3B}"/>
              </a:ext>
            </a:extLst>
          </p:cNvPr>
          <p:cNvSpPr/>
          <p:nvPr/>
        </p:nvSpPr>
        <p:spPr>
          <a:xfrm>
            <a:off x="9121104" y="3936753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拒绝服务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373601A-55F1-157E-7DD0-AE428A145AF6}"/>
              </a:ext>
            </a:extLst>
          </p:cNvPr>
          <p:cNvSpPr/>
          <p:nvPr/>
        </p:nvSpPr>
        <p:spPr>
          <a:xfrm>
            <a:off x="9121103" y="4254383"/>
            <a:ext cx="1128021" cy="41823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文件注入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缓冲区溢出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7D14149-D386-F539-B925-45F22AB6711A}"/>
              </a:ext>
            </a:extLst>
          </p:cNvPr>
          <p:cNvSpPr/>
          <p:nvPr/>
        </p:nvSpPr>
        <p:spPr>
          <a:xfrm>
            <a:off x="9121102" y="4775422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提权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E314BB6-96E8-1127-B44C-FDC0E8AB95DD}"/>
              </a:ext>
            </a:extLst>
          </p:cNvPr>
          <p:cNvSpPr/>
          <p:nvPr/>
        </p:nvSpPr>
        <p:spPr>
          <a:xfrm>
            <a:off x="8897390" y="660950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注入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A12CB6F-3BBC-0354-C83F-57E92EADFD00}"/>
              </a:ext>
            </a:extLst>
          </p:cNvPr>
          <p:cNvSpPr/>
          <p:nvPr/>
        </p:nvSpPr>
        <p:spPr>
          <a:xfrm>
            <a:off x="9027768" y="6457030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窃取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65DCBCE4-AC43-43BC-CC17-61973B03A0AB}"/>
              </a:ext>
            </a:extLst>
          </p:cNvPr>
          <p:cNvCxnSpPr>
            <a:cxnSpLocks/>
            <a:stCxn id="88" idx="3"/>
            <a:endCxn id="84" idx="1"/>
          </p:cNvCxnSpPr>
          <p:nvPr/>
        </p:nvCxnSpPr>
        <p:spPr>
          <a:xfrm flipV="1">
            <a:off x="2705109" y="1806824"/>
            <a:ext cx="738383" cy="518204"/>
          </a:xfrm>
          <a:prstGeom prst="curvedConnector3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7D650F09-B45B-6B6D-2A7A-572F261793E2}"/>
              </a:ext>
            </a:extLst>
          </p:cNvPr>
          <p:cNvCxnSpPr>
            <a:cxnSpLocks/>
            <a:stCxn id="144" idx="1"/>
            <a:endCxn id="119" idx="3"/>
          </p:cNvCxnSpPr>
          <p:nvPr/>
        </p:nvCxnSpPr>
        <p:spPr>
          <a:xfrm rot="10800000" flipV="1">
            <a:off x="8416290" y="774457"/>
            <a:ext cx="481101" cy="337339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676555C6-B9AA-3768-2827-F4B0CA38EC85}"/>
              </a:ext>
            </a:extLst>
          </p:cNvPr>
          <p:cNvCxnSpPr>
            <a:cxnSpLocks/>
            <a:stCxn id="227" idx="1"/>
            <a:endCxn id="127" idx="3"/>
          </p:cNvCxnSpPr>
          <p:nvPr/>
        </p:nvCxnSpPr>
        <p:spPr>
          <a:xfrm rot="10800000" flipV="1">
            <a:off x="8561319" y="3731648"/>
            <a:ext cx="559782" cy="530603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289BFE93-16A4-5B1B-1B81-C9D50CF22209}"/>
              </a:ext>
            </a:extLst>
          </p:cNvPr>
          <p:cNvCxnSpPr>
            <a:cxnSpLocks/>
            <a:stCxn id="141" idx="1"/>
            <a:endCxn id="127" idx="3"/>
          </p:cNvCxnSpPr>
          <p:nvPr/>
        </p:nvCxnSpPr>
        <p:spPr>
          <a:xfrm rot="10800000" flipV="1">
            <a:off x="8561320" y="4050260"/>
            <a:ext cx="559785" cy="211991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>
            <a:extLst>
              <a:ext uri="{FF2B5EF4-FFF2-40B4-BE49-F238E27FC236}">
                <a16:creationId xmlns:a16="http://schemas.microsoft.com/office/drawing/2014/main" id="{B4BE7E2D-DB2A-B218-AA31-66360A91CAA5}"/>
              </a:ext>
            </a:extLst>
          </p:cNvPr>
          <p:cNvCxnSpPr>
            <a:cxnSpLocks/>
            <a:stCxn id="142" idx="1"/>
            <a:endCxn id="127" idx="3"/>
          </p:cNvCxnSpPr>
          <p:nvPr/>
        </p:nvCxnSpPr>
        <p:spPr>
          <a:xfrm rot="10800000">
            <a:off x="8561319" y="4262252"/>
            <a:ext cx="559784" cy="201246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A5555E58-AF05-DA61-BBB8-A6DE8654A999}"/>
              </a:ext>
            </a:extLst>
          </p:cNvPr>
          <p:cNvCxnSpPr>
            <a:cxnSpLocks/>
            <a:stCxn id="143" idx="1"/>
            <a:endCxn id="127" idx="3"/>
          </p:cNvCxnSpPr>
          <p:nvPr/>
        </p:nvCxnSpPr>
        <p:spPr>
          <a:xfrm rot="10800000">
            <a:off x="8561320" y="4262252"/>
            <a:ext cx="559783" cy="626678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曲线 204">
            <a:extLst>
              <a:ext uri="{FF2B5EF4-FFF2-40B4-BE49-F238E27FC236}">
                <a16:creationId xmlns:a16="http://schemas.microsoft.com/office/drawing/2014/main" id="{45EACCFB-7D7B-8D3F-A9C1-21F38E548342}"/>
              </a:ext>
            </a:extLst>
          </p:cNvPr>
          <p:cNvCxnSpPr>
            <a:cxnSpLocks/>
            <a:stCxn id="89" idx="1"/>
            <a:endCxn id="87" idx="2"/>
          </p:cNvCxnSpPr>
          <p:nvPr/>
        </p:nvCxnSpPr>
        <p:spPr>
          <a:xfrm rot="10800000">
            <a:off x="8063180" y="5890983"/>
            <a:ext cx="964593" cy="181137"/>
          </a:xfrm>
          <a:prstGeom prst="curvedConnector2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曲线 207">
            <a:extLst>
              <a:ext uri="{FF2B5EF4-FFF2-40B4-BE49-F238E27FC236}">
                <a16:creationId xmlns:a16="http://schemas.microsoft.com/office/drawing/2014/main" id="{640773D4-74FE-2C6E-54F0-CEB417F70261}"/>
              </a:ext>
            </a:extLst>
          </p:cNvPr>
          <p:cNvCxnSpPr>
            <a:cxnSpLocks/>
            <a:stCxn id="145" idx="1"/>
            <a:endCxn id="85" idx="2"/>
          </p:cNvCxnSpPr>
          <p:nvPr/>
        </p:nvCxnSpPr>
        <p:spPr>
          <a:xfrm rot="10800000">
            <a:off x="6904366" y="5890982"/>
            <a:ext cx="2123402" cy="679556"/>
          </a:xfrm>
          <a:prstGeom prst="curvedConnector2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id="{65A7A8C1-F422-E0A1-01BE-AAE04A820B69}"/>
              </a:ext>
            </a:extLst>
          </p:cNvPr>
          <p:cNvSpPr/>
          <p:nvPr/>
        </p:nvSpPr>
        <p:spPr>
          <a:xfrm>
            <a:off x="9121101" y="3618141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口令破解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30" name="连接符: 曲线 229">
            <a:extLst>
              <a:ext uri="{FF2B5EF4-FFF2-40B4-BE49-F238E27FC236}">
                <a16:creationId xmlns:a16="http://schemas.microsoft.com/office/drawing/2014/main" id="{67B8C6B0-1D1F-6CC0-B976-3408D1E714E0}"/>
              </a:ext>
            </a:extLst>
          </p:cNvPr>
          <p:cNvCxnSpPr>
            <a:cxnSpLocks/>
            <a:stCxn id="140" idx="1"/>
            <a:endCxn id="227" idx="3"/>
          </p:cNvCxnSpPr>
          <p:nvPr/>
        </p:nvCxnSpPr>
        <p:spPr>
          <a:xfrm rot="10800000" flipV="1">
            <a:off x="10249123" y="3500953"/>
            <a:ext cx="246745" cy="230695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6744566" y="1980345"/>
            <a:ext cx="3031521" cy="3772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7044507" y="5189789"/>
            <a:ext cx="2483368" cy="446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7034703" y="2613167"/>
            <a:ext cx="2483368" cy="2506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6744566" y="379558"/>
            <a:ext cx="3031520" cy="1115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7205697" y="226609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7536179" y="1612936"/>
            <a:ext cx="108204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7199258" y="273834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7197704" y="3905151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DACCE-A6BF-8B4E-B8F7-6EE52EC68477}"/>
              </a:ext>
            </a:extLst>
          </p:cNvPr>
          <p:cNvSpPr/>
          <p:nvPr/>
        </p:nvSpPr>
        <p:spPr>
          <a:xfrm>
            <a:off x="7507528" y="4285322"/>
            <a:ext cx="111069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B4EFE-86FB-6744-BF6B-A05094C24384}"/>
              </a:ext>
            </a:extLst>
          </p:cNvPr>
          <p:cNvSpPr/>
          <p:nvPr/>
        </p:nvSpPr>
        <p:spPr>
          <a:xfrm>
            <a:off x="7505259" y="5281773"/>
            <a:ext cx="111069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7034701" y="879967"/>
            <a:ext cx="2483370" cy="535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65449-F734-5441-8B2E-2FC70AC754B9}"/>
              </a:ext>
            </a:extLst>
          </p:cNvPr>
          <p:cNvSpPr/>
          <p:nvPr/>
        </p:nvSpPr>
        <p:spPr>
          <a:xfrm>
            <a:off x="7505259" y="4736522"/>
            <a:ext cx="111069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8276387" y="3901746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7199259" y="3142044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4FFEEC-A03C-4046-B8E0-F0DEF86281FB}"/>
              </a:ext>
            </a:extLst>
          </p:cNvPr>
          <p:cNvSpPr/>
          <p:nvPr/>
        </p:nvSpPr>
        <p:spPr>
          <a:xfrm>
            <a:off x="7536179" y="1025876"/>
            <a:ext cx="1082039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6744566" y="5958436"/>
            <a:ext cx="3031521" cy="481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7286627" y="6117210"/>
            <a:ext cx="2162275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7215501" y="502901"/>
            <a:ext cx="2030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>
            <a:cxnSpLocks/>
          </p:cNvCxnSpPr>
          <p:nvPr/>
        </p:nvCxnSpPr>
        <p:spPr>
          <a:xfrm>
            <a:off x="7883823" y="756349"/>
            <a:ext cx="0" cy="2695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 flipH="1">
            <a:off x="7888165" y="1297286"/>
            <a:ext cx="6958" cy="3350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</p:cNvCxnSpPr>
          <p:nvPr/>
        </p:nvCxnSpPr>
        <p:spPr>
          <a:xfrm>
            <a:off x="7905309" y="1888642"/>
            <a:ext cx="0" cy="3774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</p:cNvCxnSpPr>
          <p:nvPr/>
        </p:nvCxnSpPr>
        <p:spPr>
          <a:xfrm flipH="1">
            <a:off x="7909040" y="2537396"/>
            <a:ext cx="6439" cy="2188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</p:cNvCxnSpPr>
          <p:nvPr/>
        </p:nvCxnSpPr>
        <p:spPr>
          <a:xfrm>
            <a:off x="7909040" y="300964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</p:cNvCxnSpPr>
          <p:nvPr/>
        </p:nvCxnSpPr>
        <p:spPr>
          <a:xfrm flipH="1">
            <a:off x="7907486" y="3413347"/>
            <a:ext cx="1555" cy="1190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</p:cNvCxnSpPr>
          <p:nvPr/>
        </p:nvCxnSpPr>
        <p:spPr>
          <a:xfrm>
            <a:off x="7907486" y="4155194"/>
            <a:ext cx="0" cy="1363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F67DE5F-364B-6549-9A9B-C428D7E3376F}"/>
              </a:ext>
            </a:extLst>
          </p:cNvPr>
          <p:cNvCxnSpPr>
            <a:cxnSpLocks/>
          </p:cNvCxnSpPr>
          <p:nvPr/>
        </p:nvCxnSpPr>
        <p:spPr>
          <a:xfrm flipH="1">
            <a:off x="7900795" y="4538770"/>
            <a:ext cx="4514" cy="192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7897768" y="4989970"/>
            <a:ext cx="3027" cy="2918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DBC95D-44D6-E541-AE76-27F7B7D6A2FE}"/>
              </a:ext>
            </a:extLst>
          </p:cNvPr>
          <p:cNvCxnSpPr>
            <a:cxnSpLocks/>
          </p:cNvCxnSpPr>
          <p:nvPr/>
        </p:nvCxnSpPr>
        <p:spPr>
          <a:xfrm>
            <a:off x="7905309" y="5534513"/>
            <a:ext cx="0" cy="582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1CF650E-BDBF-9847-8063-8EA77C988830}"/>
              </a:ext>
            </a:extLst>
          </p:cNvPr>
          <p:cNvCxnSpPr>
            <a:cxnSpLocks/>
          </p:cNvCxnSpPr>
          <p:nvPr/>
        </p:nvCxnSpPr>
        <p:spPr>
          <a:xfrm flipH="1" flipV="1">
            <a:off x="8497151" y="5535221"/>
            <a:ext cx="1" cy="581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8497300" y="4992486"/>
            <a:ext cx="539" cy="2892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</p:cNvCxnSpPr>
          <p:nvPr/>
        </p:nvCxnSpPr>
        <p:spPr>
          <a:xfrm flipV="1">
            <a:off x="8494045" y="4163207"/>
            <a:ext cx="3524" cy="130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52F6A41-DE31-1A45-B7B5-39318FA1F4CD}"/>
              </a:ext>
            </a:extLst>
          </p:cNvPr>
          <p:cNvCxnSpPr>
            <a:cxnSpLocks/>
          </p:cNvCxnSpPr>
          <p:nvPr/>
        </p:nvCxnSpPr>
        <p:spPr>
          <a:xfrm flipV="1">
            <a:off x="8491111" y="4534978"/>
            <a:ext cx="3912" cy="203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</p:cNvCxnSpPr>
          <p:nvPr/>
        </p:nvCxnSpPr>
        <p:spPr>
          <a:xfrm flipH="1" flipV="1">
            <a:off x="8485946" y="1876785"/>
            <a:ext cx="22709" cy="20146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V="1">
            <a:off x="8473147" y="1276724"/>
            <a:ext cx="0" cy="3272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8474150" y="735683"/>
            <a:ext cx="6437" cy="2695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897D88-EE73-3452-2FA3-CAC1E7C40EF1}"/>
              </a:ext>
            </a:extLst>
          </p:cNvPr>
          <p:cNvSpPr/>
          <p:nvPr/>
        </p:nvSpPr>
        <p:spPr>
          <a:xfrm>
            <a:off x="7197704" y="351450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访问控制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33">
            <a:extLst>
              <a:ext uri="{FF2B5EF4-FFF2-40B4-BE49-F238E27FC236}">
                <a16:creationId xmlns:a16="http://schemas.microsoft.com/office/drawing/2014/main" id="{E145EA33-0F48-2AA1-2F77-EA19347705AD}"/>
              </a:ext>
            </a:extLst>
          </p:cNvPr>
          <p:cNvCxnSpPr>
            <a:cxnSpLocks/>
          </p:cNvCxnSpPr>
          <p:nvPr/>
        </p:nvCxnSpPr>
        <p:spPr>
          <a:xfrm>
            <a:off x="7907486" y="3785812"/>
            <a:ext cx="0" cy="1371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0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1E0F665-15A3-8C4E-D710-EE4ED697843E}"/>
              </a:ext>
            </a:extLst>
          </p:cNvPr>
          <p:cNvSpPr/>
          <p:nvPr/>
        </p:nvSpPr>
        <p:spPr>
          <a:xfrm>
            <a:off x="2219681" y="1209174"/>
            <a:ext cx="5841477" cy="146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postgres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F16CDD-A6DF-5440-8E03-8CFD829E8CA4}"/>
              </a:ext>
            </a:extLst>
          </p:cNvPr>
          <p:cNvSpPr/>
          <p:nvPr/>
        </p:nvSpPr>
        <p:spPr>
          <a:xfrm>
            <a:off x="2426693" y="1980354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A9BD9-97C5-460C-F8B8-020BD8A6A34F}"/>
              </a:ext>
            </a:extLst>
          </p:cNvPr>
          <p:cNvSpPr/>
          <p:nvPr/>
        </p:nvSpPr>
        <p:spPr>
          <a:xfrm>
            <a:off x="3373177" y="1853630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2F63D5-506D-39DE-6B7D-70682A8AD80D}"/>
              </a:ext>
            </a:extLst>
          </p:cNvPr>
          <p:cNvSpPr/>
          <p:nvPr/>
        </p:nvSpPr>
        <p:spPr>
          <a:xfrm>
            <a:off x="3373177" y="2235746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3346B3-EED8-56A2-4D4F-261F27C82714}"/>
              </a:ext>
            </a:extLst>
          </p:cNvPr>
          <p:cNvSpPr/>
          <p:nvPr/>
        </p:nvSpPr>
        <p:spPr>
          <a:xfrm>
            <a:off x="4403882" y="2233802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4A103B-146E-ECD9-F8BD-B06ADE214F61}"/>
              </a:ext>
            </a:extLst>
          </p:cNvPr>
          <p:cNvSpPr/>
          <p:nvPr/>
        </p:nvSpPr>
        <p:spPr>
          <a:xfrm>
            <a:off x="5727354" y="1473458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DE4106-A72A-E6BF-95E0-A55AFB3AC927}"/>
              </a:ext>
            </a:extLst>
          </p:cNvPr>
          <p:cNvSpPr/>
          <p:nvPr/>
        </p:nvSpPr>
        <p:spPr>
          <a:xfrm>
            <a:off x="5727354" y="1853630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762B46-1FFE-C2A3-B713-4695E3FF500D}"/>
              </a:ext>
            </a:extLst>
          </p:cNvPr>
          <p:cNvSpPr/>
          <p:nvPr/>
        </p:nvSpPr>
        <p:spPr>
          <a:xfrm>
            <a:off x="5727354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42C571-840D-8A0C-1B98-6C4FBD6A3497}"/>
              </a:ext>
            </a:extLst>
          </p:cNvPr>
          <p:cNvSpPr/>
          <p:nvPr/>
        </p:nvSpPr>
        <p:spPr>
          <a:xfrm>
            <a:off x="6979317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E6D026-7571-AD6D-3776-70D5E0FB7F32}"/>
              </a:ext>
            </a:extLst>
          </p:cNvPr>
          <p:cNvSpPr/>
          <p:nvPr/>
        </p:nvSpPr>
        <p:spPr>
          <a:xfrm>
            <a:off x="3851965" y="3033964"/>
            <a:ext cx="5841477" cy="66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postmaster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9DA584-60E8-1E88-176C-8DA1B0A4C827}"/>
              </a:ext>
            </a:extLst>
          </p:cNvPr>
          <p:cNvSpPr/>
          <p:nvPr/>
        </p:nvSpPr>
        <p:spPr>
          <a:xfrm>
            <a:off x="4403882" y="3302276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8986A7-E8A6-E7AD-5DDD-9B792BE16900}"/>
              </a:ext>
            </a:extLst>
          </p:cNvPr>
          <p:cNvSpPr/>
          <p:nvPr/>
        </p:nvSpPr>
        <p:spPr>
          <a:xfrm>
            <a:off x="5601346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EAB878-1C1E-C4EF-3917-164204AC4362}"/>
              </a:ext>
            </a:extLst>
          </p:cNvPr>
          <p:cNvSpPr/>
          <p:nvPr/>
        </p:nvSpPr>
        <p:spPr>
          <a:xfrm>
            <a:off x="6876371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DCF343-B65C-D956-48A2-4A401B812121}"/>
              </a:ext>
            </a:extLst>
          </p:cNvPr>
          <p:cNvSpPr/>
          <p:nvPr/>
        </p:nvSpPr>
        <p:spPr>
          <a:xfrm>
            <a:off x="3851965" y="4485775"/>
            <a:ext cx="5841477" cy="1259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C893C6-7A1A-FC4E-42BA-BD00B02856C4}"/>
              </a:ext>
            </a:extLst>
          </p:cNvPr>
          <p:cNvSpPr/>
          <p:nvPr/>
        </p:nvSpPr>
        <p:spPr>
          <a:xfrm>
            <a:off x="4403882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126920-FAF2-B8B0-C730-485636E04D28}"/>
              </a:ext>
            </a:extLst>
          </p:cNvPr>
          <p:cNvSpPr/>
          <p:nvPr/>
        </p:nvSpPr>
        <p:spPr>
          <a:xfrm>
            <a:off x="5601346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0CF025-0D9C-56E0-F5AE-B06A25AB7A4C}"/>
              </a:ext>
            </a:extLst>
          </p:cNvPr>
          <p:cNvSpPr/>
          <p:nvPr/>
        </p:nvSpPr>
        <p:spPr>
          <a:xfrm>
            <a:off x="5601346" y="5042633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5ADADB-C037-D960-EA7A-41FF7C15C790}"/>
              </a:ext>
            </a:extLst>
          </p:cNvPr>
          <p:cNvSpPr/>
          <p:nvPr/>
        </p:nvSpPr>
        <p:spPr>
          <a:xfrm>
            <a:off x="5601346" y="539537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1DC276-A5BF-80A2-FABE-CE9FE1CC1C48}"/>
              </a:ext>
            </a:extLst>
          </p:cNvPr>
          <p:cNvSpPr/>
          <p:nvPr/>
        </p:nvSpPr>
        <p:spPr>
          <a:xfrm>
            <a:off x="6876370" y="4689888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2B42DF-E7B0-2499-C1CD-1B414A45AC5D}"/>
              </a:ext>
            </a:extLst>
          </p:cNvPr>
          <p:cNvSpPr/>
          <p:nvPr/>
        </p:nvSpPr>
        <p:spPr>
          <a:xfrm>
            <a:off x="5140419" y="398773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bg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1F7AE5-CDE8-E740-A165-FD52CCE7B43A}"/>
              </a:ext>
            </a:extLst>
          </p:cNvPr>
          <p:cNvSpPr/>
          <p:nvPr/>
        </p:nvSpPr>
        <p:spPr>
          <a:xfrm>
            <a:off x="6393708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checkpointer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F2FAFD-7393-0362-6583-8E29BF1A5098}"/>
              </a:ext>
            </a:extLst>
          </p:cNvPr>
          <p:cNvSpPr/>
          <p:nvPr/>
        </p:nvSpPr>
        <p:spPr>
          <a:xfrm>
            <a:off x="7685775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wal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8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4218536" y="2347725"/>
            <a:ext cx="3152632" cy="290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4504422" y="4803273"/>
            <a:ext cx="2552750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4508672" y="3011078"/>
            <a:ext cx="2552750" cy="1577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4218536" y="610908"/>
            <a:ext cx="3152631" cy="1250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4679666" y="2591011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4679667" y="1977714"/>
            <a:ext cx="2233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4679666" y="3278577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4679666" y="4083212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4504421" y="1402062"/>
            <a:ext cx="2552751" cy="2921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5943553" y="4051834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4679667" y="3682276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访问控制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4218535" y="5515551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4678150" y="5772003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4667056" y="853516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>
            <a:cxnSpLocks/>
          </p:cNvCxnSpPr>
          <p:nvPr/>
        </p:nvCxnSpPr>
        <p:spPr>
          <a:xfrm>
            <a:off x="5171382" y="1098567"/>
            <a:ext cx="0" cy="279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5171382" y="1694218"/>
            <a:ext cx="0" cy="283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4423" y="2225981"/>
            <a:ext cx="0" cy="365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164423" y="2844459"/>
            <a:ext cx="0" cy="434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164423" y="3532025"/>
            <a:ext cx="1" cy="1502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164423" y="3935724"/>
            <a:ext cx="1" cy="147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64423" y="4336660"/>
            <a:ext cx="0" cy="466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5171382" y="5074991"/>
            <a:ext cx="0" cy="694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6434748" y="5074991"/>
            <a:ext cx="0" cy="6912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428310" y="4305282"/>
            <a:ext cx="6438" cy="4865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28310" y="2225981"/>
            <a:ext cx="6438" cy="18258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V="1">
            <a:off x="6434748" y="1697937"/>
            <a:ext cx="0" cy="279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6428310" y="1129362"/>
            <a:ext cx="6438" cy="268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154A62-D6D5-DCD5-6FDC-253262667120}"/>
              </a:ext>
            </a:extLst>
          </p:cNvPr>
          <p:cNvSpPr txBox="1"/>
          <p:nvPr/>
        </p:nvSpPr>
        <p:spPr>
          <a:xfrm>
            <a:off x="4384830" y="1116013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数据存储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0A1AFF-DDF9-2766-6082-DC81F236E651}"/>
              </a:ext>
            </a:extLst>
          </p:cNvPr>
          <p:cNvSpPr txBox="1"/>
          <p:nvPr/>
        </p:nvSpPr>
        <p:spPr>
          <a:xfrm>
            <a:off x="6413051" y="1122465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数据查询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465FAC-EFFF-BCFA-0D82-3921986B0C28}"/>
              </a:ext>
            </a:extLst>
          </p:cNvPr>
          <p:cNvSpPr/>
          <p:nvPr/>
        </p:nvSpPr>
        <p:spPr>
          <a:xfrm>
            <a:off x="7819687" y="598583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57C0F80-64A1-EC44-BA51-5A32828058B8}"/>
              </a:ext>
            </a:extLst>
          </p:cNvPr>
          <p:cNvCxnSpPr>
            <a:stCxn id="44" idx="2"/>
            <a:endCxn id="17" idx="3"/>
          </p:cNvCxnSpPr>
          <p:nvPr/>
        </p:nvCxnSpPr>
        <p:spPr>
          <a:xfrm rot="5400000">
            <a:off x="5329451" y="2893748"/>
            <a:ext cx="4988505" cy="905071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3A63FB1-013C-C22B-CCE4-C00A688B7BA0}"/>
              </a:ext>
            </a:extLst>
          </p:cNvPr>
          <p:cNvSpPr txBox="1"/>
          <p:nvPr/>
        </p:nvSpPr>
        <p:spPr>
          <a:xfrm>
            <a:off x="7469551" y="5563536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2373817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227031-9649-554C-8D13-FD49A0B74AA4}"/>
              </a:ext>
            </a:extLst>
          </p:cNvPr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B9DA5-D953-7C4E-961D-82A5254A4648}"/>
              </a:ext>
            </a:extLst>
          </p:cNvPr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1D3C2-1667-CB4B-BE76-94C0EAF8098F}"/>
              </a:ext>
            </a:extLst>
          </p:cNvPr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BC8D1-539A-3645-8E94-3F6F9ABB9010}"/>
              </a:ext>
            </a:extLst>
          </p:cNvPr>
          <p:cNvSpPr/>
          <p:nvPr/>
        </p:nvSpPr>
        <p:spPr>
          <a:xfrm>
            <a:off x="3935102" y="299518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9B4BD-0EA2-454E-9BB4-25EE9AF5217C}"/>
              </a:ext>
            </a:extLst>
          </p:cNvPr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网关或代理加密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00D20-8F51-4F43-AA16-BF00B67698D1}"/>
              </a:ext>
            </a:extLst>
          </p:cNvPr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内置函数加密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8966BB-A449-844A-B4CC-CAF319AE666A}"/>
              </a:ext>
            </a:extLst>
          </p:cNvPr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18D053-EFC4-4148-973D-C85FAC21E082}"/>
              </a:ext>
            </a:extLst>
          </p:cNvPr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AA716D-5B56-B840-9A3E-9E3E14EA8859}"/>
              </a:ext>
            </a:extLst>
          </p:cNvPr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FBF345-63DD-1F47-A75A-88BDFA5D8FA4}"/>
              </a:ext>
            </a:extLst>
          </p:cNvPr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09750-36CE-CC46-8D2F-BD4CE9FD913A}"/>
              </a:ext>
            </a:extLst>
          </p:cNvPr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088EA0-1F3B-5D40-AAC2-62EF002096F2}"/>
              </a:ext>
            </a:extLst>
          </p:cNvPr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C39D48-F706-7048-8A40-1A5E7C00DECE}"/>
              </a:ext>
            </a:extLst>
          </p:cNvPr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4861C2-919A-9C40-A2E2-CE9996B41381}"/>
              </a:ext>
            </a:extLst>
          </p:cNvPr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E48337F-F308-3649-8807-348B2D977DDF}"/>
              </a:ext>
            </a:extLst>
          </p:cNvPr>
          <p:cNvCxnSpPr>
            <a:cxnSpLocks/>
          </p:cNvCxnSpPr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E0EF32-443D-C548-8575-C81A197676A4}"/>
              </a:ext>
            </a:extLst>
          </p:cNvPr>
          <p:cNvCxnSpPr>
            <a:cxnSpLocks/>
          </p:cNvCxnSpPr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545CEBB-B095-AE4C-BE94-57615FB08695}"/>
              </a:ext>
            </a:extLst>
          </p:cNvPr>
          <p:cNvCxnSpPr>
            <a:cxnSpLocks/>
          </p:cNvCxnSpPr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275AD42-6106-5C46-A2B9-D90B7CEBE142}"/>
              </a:ext>
            </a:extLst>
          </p:cNvPr>
          <p:cNvCxnSpPr>
            <a:cxnSpLocks/>
          </p:cNvCxnSpPr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46BFB82-A467-754E-9F6F-0A1F6FBBF903}"/>
              </a:ext>
            </a:extLst>
          </p:cNvPr>
          <p:cNvCxnSpPr>
            <a:cxnSpLocks/>
          </p:cNvCxnSpPr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A8C743-CC94-4643-8136-FC4F7BB99223}"/>
              </a:ext>
            </a:extLst>
          </p:cNvPr>
          <p:cNvCxnSpPr>
            <a:cxnSpLocks/>
          </p:cNvCxnSpPr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582A72B-D7E9-B342-A3CF-B0AA6B85CAD0}"/>
              </a:ext>
            </a:extLst>
          </p:cNvPr>
          <p:cNvCxnSpPr>
            <a:cxnSpLocks/>
          </p:cNvCxnSpPr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6406366-5EBC-754C-AEF9-0E104F28E6F6}"/>
              </a:ext>
            </a:extLst>
          </p:cNvPr>
          <p:cNvCxnSpPr>
            <a:cxnSpLocks/>
          </p:cNvCxnSpPr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037BAA-0A70-F243-B29C-8014F5A790F1}"/>
              </a:ext>
            </a:extLst>
          </p:cNvPr>
          <p:cNvCxnSpPr>
            <a:cxnSpLocks/>
          </p:cNvCxnSpPr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6D33D3-4711-D744-83F6-6E6264CF95F8}"/>
              </a:ext>
            </a:extLst>
          </p:cNvPr>
          <p:cNvCxnSpPr>
            <a:cxnSpLocks/>
          </p:cNvCxnSpPr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EBDC6ED-9F25-1144-8E38-7BEBAC991160}"/>
              </a:ext>
            </a:extLst>
          </p:cNvPr>
          <p:cNvCxnSpPr>
            <a:cxnSpLocks/>
          </p:cNvCxnSpPr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A29E8F9B-9E74-9641-9078-63441967ED0F}"/>
              </a:ext>
            </a:extLst>
          </p:cNvPr>
          <p:cNvCxnSpPr>
            <a:cxnSpLocks/>
          </p:cNvCxnSpPr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A38A35C-A3A8-0F4D-A540-57BD82F7C70D}"/>
              </a:ext>
            </a:extLst>
          </p:cNvPr>
          <p:cNvCxnSpPr>
            <a:cxnSpLocks/>
          </p:cNvCxnSpPr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D81DCF8-79A8-F447-B626-1A848311888E}"/>
              </a:ext>
            </a:extLst>
          </p:cNvPr>
          <p:cNvCxnSpPr>
            <a:cxnSpLocks/>
          </p:cNvCxnSpPr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8BDDB6-053E-C543-A5C3-FD10B1B6C672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B03D39-3395-6845-6798-858F2160E68E}"/>
              </a:ext>
            </a:extLst>
          </p:cNvPr>
          <p:cNvSpPr/>
          <p:nvPr/>
        </p:nvSpPr>
        <p:spPr>
          <a:xfrm>
            <a:off x="7580000" y="299518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F97A20B-36C5-4373-380C-903A5302EAEA}"/>
              </a:ext>
            </a:extLst>
          </p:cNvPr>
          <p:cNvCxnSpPr>
            <a:cxnSpLocks/>
            <a:stCxn id="2" idx="2"/>
            <a:endCxn id="18" idx="3"/>
          </p:cNvCxnSpPr>
          <p:nvPr/>
        </p:nvCxnSpPr>
        <p:spPr>
          <a:xfrm rot="5400000">
            <a:off x="4830592" y="2810109"/>
            <a:ext cx="5463103" cy="94881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C3B65B4-68BF-8A93-695D-A5AA025A3305}"/>
              </a:ext>
            </a:extLst>
          </p:cNvPr>
          <p:cNvSpPr txBox="1"/>
          <p:nvPr/>
        </p:nvSpPr>
        <p:spPr>
          <a:xfrm>
            <a:off x="7253356" y="5756790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1289973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00F3EF10-65E9-9B10-1BBD-D9E957CA7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57202"/>
              </p:ext>
            </p:extLst>
          </p:nvPr>
        </p:nvGraphicFramePr>
        <p:xfrm>
          <a:off x="6499052" y="1071726"/>
          <a:ext cx="5134629" cy="48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226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1301643">
                  <a:extLst>
                    <a:ext uri="{9D8B030D-6E8A-4147-A177-3AD203B41FA5}">
                      <a16:colId xmlns:a16="http://schemas.microsoft.com/office/drawing/2014/main" val="3867914124"/>
                    </a:ext>
                  </a:extLst>
                </a:gridCol>
                <a:gridCol w="2964180">
                  <a:extLst>
                    <a:ext uri="{9D8B030D-6E8A-4147-A177-3AD203B41FA5}">
                      <a16:colId xmlns:a16="http://schemas.microsoft.com/office/drawing/2014/main" val="162813044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2235253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编号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介质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风险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语句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INSERT/UPDATE</a:t>
                      </a:r>
                      <a:r>
                        <a:rPr lang="zh-CN" altLang="en-US" sz="1200"/>
                        <a:t>等语法中存在的数据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数据库内存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在内存中处理数据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3915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存储表的全部数据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82146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索引文件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存储索引的全部数据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55824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表物化视图文件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存储物化视图从表中复制的数据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3188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防篡改系统表文件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存储表中数据及其修改记录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51175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优化系统表文件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0989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审计日志文件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842026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运行日志文件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存储异常的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0029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预写日志文件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存储向各类文件的写操作及数据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108219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回滚日志文件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存储旧版本的数据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716284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物化节点文件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存储临时生成的数据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58752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查询结果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等语法的查询结果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36541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内存置换文件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操作系统内存不足时置换部分内存至外存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02082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进程崩溃文件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存储进程崩溃时的内存数据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28510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主备复制流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数据库主、备节点复制预写日志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81815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分布式计划流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分布式各节点之间复制执行计划与执行结果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26462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异构数据库之间复制逻辑数据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401729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容灾复制流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数据库容灾节点复制预写数据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2763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逻辑备份文件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逻辑备份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导出的逻辑数据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91087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物理备份文件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物理备份复制表文件、预写文件等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3737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6C42C18-F398-F90D-04FC-5FFA9BE03C09}"/>
              </a:ext>
            </a:extLst>
          </p:cNvPr>
          <p:cNvSpPr/>
          <p:nvPr/>
        </p:nvSpPr>
        <p:spPr>
          <a:xfrm>
            <a:off x="1228725" y="2929534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BF7B53-0FD7-CAFE-FAEB-30F5DDD69A27}"/>
              </a:ext>
            </a:extLst>
          </p:cNvPr>
          <p:cNvSpPr/>
          <p:nvPr/>
        </p:nvSpPr>
        <p:spPr>
          <a:xfrm>
            <a:off x="1228726" y="2143076"/>
            <a:ext cx="2835450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A4E04-38E5-3FC1-AE3F-DBA19C7B944A}"/>
              </a:ext>
            </a:extLst>
          </p:cNvPr>
          <p:cNvSpPr/>
          <p:nvPr/>
        </p:nvSpPr>
        <p:spPr>
          <a:xfrm>
            <a:off x="1228725" y="5230813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A72BE0-0959-2B3E-38F1-AFB2B663A44A}"/>
              </a:ext>
            </a:extLst>
          </p:cNvPr>
          <p:cNvSpPr/>
          <p:nvPr/>
        </p:nvSpPr>
        <p:spPr>
          <a:xfrm>
            <a:off x="1533066" y="4146394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84F018-714C-46C0-3318-CBC8F24A84C4}"/>
              </a:ext>
            </a:extLst>
          </p:cNvPr>
          <p:cNvSpPr/>
          <p:nvPr/>
        </p:nvSpPr>
        <p:spPr>
          <a:xfrm>
            <a:off x="1535211" y="3196911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214688-0E34-93CB-1DD9-31BAAB8E9209}"/>
              </a:ext>
            </a:extLst>
          </p:cNvPr>
          <p:cNvSpPr/>
          <p:nvPr/>
        </p:nvSpPr>
        <p:spPr>
          <a:xfrm>
            <a:off x="1794696" y="2569965"/>
            <a:ext cx="198728" cy="12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6F5B91-AC45-DF91-C96D-DCD67A4FF98B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1894060" y="2398422"/>
            <a:ext cx="2" cy="1715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241625C-2346-FF3D-A0D1-F2BB1A7BAD39}"/>
              </a:ext>
            </a:extLst>
          </p:cNvPr>
          <p:cNvSpPr/>
          <p:nvPr/>
        </p:nvSpPr>
        <p:spPr>
          <a:xfrm>
            <a:off x="1867222" y="2342638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79D421A-9772-4C1E-0D38-B663F42DEEE2}"/>
              </a:ext>
            </a:extLst>
          </p:cNvPr>
          <p:cNvSpPr/>
          <p:nvPr/>
        </p:nvSpPr>
        <p:spPr>
          <a:xfrm>
            <a:off x="1867221" y="316761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线箭头连接符 43">
            <a:extLst>
              <a:ext uri="{FF2B5EF4-FFF2-40B4-BE49-F238E27FC236}">
                <a16:creationId xmlns:a16="http://schemas.microsoft.com/office/drawing/2014/main" id="{678A2DDC-CF96-F30B-5177-E06DE6F1A4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894060" y="2696689"/>
            <a:ext cx="1" cy="4709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9F54687-7FB9-4BD6-5212-10B9AFB8B00F}"/>
              </a:ext>
            </a:extLst>
          </p:cNvPr>
          <p:cNvSpPr/>
          <p:nvPr/>
        </p:nvSpPr>
        <p:spPr>
          <a:xfrm>
            <a:off x="1333957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DA0084-2659-5734-1F34-867272071FFB}"/>
              </a:ext>
            </a:extLst>
          </p:cNvPr>
          <p:cNvSpPr/>
          <p:nvPr/>
        </p:nvSpPr>
        <p:spPr>
          <a:xfrm>
            <a:off x="1537878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184CF7-C931-629A-DDCF-2404D6BFF618}"/>
              </a:ext>
            </a:extLst>
          </p:cNvPr>
          <p:cNvSpPr/>
          <p:nvPr/>
        </p:nvSpPr>
        <p:spPr>
          <a:xfrm>
            <a:off x="1741799" y="3751628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5C152-7B7B-5D19-DAA3-2655517F4BE9}"/>
              </a:ext>
            </a:extLst>
          </p:cNvPr>
          <p:cNvSpPr/>
          <p:nvPr/>
        </p:nvSpPr>
        <p:spPr>
          <a:xfrm>
            <a:off x="1945720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FF0531-B752-D732-44A4-997E7DD07F33}"/>
              </a:ext>
            </a:extLst>
          </p:cNvPr>
          <p:cNvSpPr/>
          <p:nvPr/>
        </p:nvSpPr>
        <p:spPr>
          <a:xfrm>
            <a:off x="2149641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E97E8A-7655-17FA-734F-6FC837CEFF12}"/>
              </a:ext>
            </a:extLst>
          </p:cNvPr>
          <p:cNvSpPr/>
          <p:nvPr/>
        </p:nvSpPr>
        <p:spPr>
          <a:xfrm>
            <a:off x="2325064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9FB9CB2-7764-1382-D87F-3501D814FA1F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rot="5400000">
            <a:off x="1513824" y="3374120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C445133-9495-A512-FEC6-06B5FA198F69}"/>
              </a:ext>
            </a:extLst>
          </p:cNvPr>
          <p:cNvSpPr/>
          <p:nvPr/>
        </p:nvSpPr>
        <p:spPr>
          <a:xfrm>
            <a:off x="1867221" y="343211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62E78BA-8367-D108-E7E5-2520FCCCDD9E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 rot="5400000">
            <a:off x="1615785" y="3476081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BCA6CE4-4094-7B8B-F1E7-6DF93EBB9EDB}"/>
              </a:ext>
            </a:extLst>
          </p:cNvPr>
          <p:cNvCxnSpPr>
            <a:cxnSpLocks/>
            <a:stCxn id="19" idx="4"/>
            <a:endCxn id="14" idx="0"/>
          </p:cNvCxnSpPr>
          <p:nvPr/>
        </p:nvCxnSpPr>
        <p:spPr>
          <a:xfrm rot="5400000">
            <a:off x="1719110" y="3576676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EC70E1CB-6340-C828-16F9-A1C9EEE982C2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 rot="16200000" flipH="1">
            <a:off x="1822587" y="3559374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5D53512-F45F-6A9A-9A80-69CBADC17410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 rot="16200000" flipH="1">
            <a:off x="1924548" y="3457414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E933542-87C5-FF94-3F84-2DEA1911930F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16200000" flipH="1">
            <a:off x="2012259" y="3369702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66AB1A5-8F83-4769-CFE3-5E9E0CA062A3}"/>
              </a:ext>
            </a:extLst>
          </p:cNvPr>
          <p:cNvSpPr/>
          <p:nvPr/>
        </p:nvSpPr>
        <p:spPr>
          <a:xfrm>
            <a:off x="1873970" y="411337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264C775-D3B1-1C71-A086-CE7C4AEA5656}"/>
              </a:ext>
            </a:extLst>
          </p:cNvPr>
          <p:cNvSpPr/>
          <p:nvPr/>
        </p:nvSpPr>
        <p:spPr>
          <a:xfrm>
            <a:off x="1885321" y="450096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B5AE0B-4D3C-AA7F-39B1-3177FC7CE349}"/>
              </a:ext>
            </a:extLst>
          </p:cNvPr>
          <p:cNvSpPr/>
          <p:nvPr/>
        </p:nvSpPr>
        <p:spPr>
          <a:xfrm>
            <a:off x="2525089" y="3741602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65033F-300D-AF44-8FFA-052818428BC4}"/>
              </a:ext>
            </a:extLst>
          </p:cNvPr>
          <p:cNvSpPr/>
          <p:nvPr/>
        </p:nvSpPr>
        <p:spPr>
          <a:xfrm>
            <a:off x="2094080" y="4825288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04F0C5A-45C3-8CEE-E3F5-959733B9B4F8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rot="16200000" flipH="1">
            <a:off x="2115768" y="3266194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7AA339C2-4073-4494-B3A8-E1F15C5CE476}"/>
              </a:ext>
            </a:extLst>
          </p:cNvPr>
          <p:cNvCxnSpPr>
            <a:cxnSpLocks/>
            <a:stCxn id="26" idx="4"/>
            <a:endCxn id="146" idx="0"/>
          </p:cNvCxnSpPr>
          <p:nvPr/>
        </p:nvCxnSpPr>
        <p:spPr>
          <a:xfrm rot="16200000" flipH="1">
            <a:off x="1783627" y="4685281"/>
            <a:ext cx="268517" cy="114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180BA65-7FFD-622C-A4CC-39D0597C4C2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1920087" y="4548821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B0BFC56-552D-4640-1E7A-7D2D40586659}"/>
              </a:ext>
            </a:extLst>
          </p:cNvPr>
          <p:cNvSpPr/>
          <p:nvPr/>
        </p:nvSpPr>
        <p:spPr>
          <a:xfrm>
            <a:off x="1525693" y="4753159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C3459CC-8CD2-0A7D-BB41-33C56750446C}"/>
              </a:ext>
            </a:extLst>
          </p:cNvPr>
          <p:cNvSpPr/>
          <p:nvPr/>
        </p:nvSpPr>
        <p:spPr>
          <a:xfrm>
            <a:off x="1552531" y="4774080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DF55B9-380B-EE96-5133-D0691CA576E3}"/>
              </a:ext>
            </a:extLst>
          </p:cNvPr>
          <p:cNvSpPr/>
          <p:nvPr/>
        </p:nvSpPr>
        <p:spPr>
          <a:xfrm>
            <a:off x="1575546" y="4816521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771F08A-F585-A300-BDBD-7BD6820165B7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>
          <a:xfrm rot="5400000">
            <a:off x="1647011" y="4551370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43">
            <a:extLst>
              <a:ext uri="{FF2B5EF4-FFF2-40B4-BE49-F238E27FC236}">
                <a16:creationId xmlns:a16="http://schemas.microsoft.com/office/drawing/2014/main" id="{9CFA76CA-627B-36A4-A516-03B317BC07A8}"/>
              </a:ext>
            </a:extLst>
          </p:cNvPr>
          <p:cNvCxnSpPr>
            <a:cxnSpLocks/>
            <a:stCxn id="210" idx="0"/>
            <a:endCxn id="40" idx="2"/>
          </p:cNvCxnSpPr>
          <p:nvPr/>
        </p:nvCxnSpPr>
        <p:spPr>
          <a:xfrm flipV="1">
            <a:off x="3355120" y="2728926"/>
            <a:ext cx="1" cy="4515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222420ED-C9BB-C04F-3680-28D5D04879DE}"/>
              </a:ext>
            </a:extLst>
          </p:cNvPr>
          <p:cNvSpPr/>
          <p:nvPr/>
        </p:nvSpPr>
        <p:spPr>
          <a:xfrm>
            <a:off x="3252647" y="2594458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3">
            <a:extLst>
              <a:ext uri="{FF2B5EF4-FFF2-40B4-BE49-F238E27FC236}">
                <a16:creationId xmlns:a16="http://schemas.microsoft.com/office/drawing/2014/main" id="{BBE20E2F-B989-7700-AA57-D0C76B65D441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3352010" y="2403364"/>
            <a:ext cx="3110" cy="1829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4F224F9-0785-1AF8-77E0-E7E0BF65AB17}"/>
              </a:ext>
            </a:extLst>
          </p:cNvPr>
          <p:cNvSpPr/>
          <p:nvPr/>
        </p:nvSpPr>
        <p:spPr>
          <a:xfrm>
            <a:off x="2986434" y="4762390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E8D3D70-440B-9A73-C1EE-7985ECC91004}"/>
              </a:ext>
            </a:extLst>
          </p:cNvPr>
          <p:cNvSpPr/>
          <p:nvPr/>
        </p:nvSpPr>
        <p:spPr>
          <a:xfrm>
            <a:off x="3550161" y="4769127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D8AC22-EBD3-EA76-E0C8-B8500040DB0D}"/>
              </a:ext>
            </a:extLst>
          </p:cNvPr>
          <p:cNvSpPr/>
          <p:nvPr/>
        </p:nvSpPr>
        <p:spPr>
          <a:xfrm>
            <a:off x="1370599" y="3004577"/>
            <a:ext cx="204947" cy="134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3A0B77-316E-ABB5-087E-A0074A5E006C}"/>
              </a:ext>
            </a:extLst>
          </p:cNvPr>
          <p:cNvSpPr/>
          <p:nvPr/>
        </p:nvSpPr>
        <p:spPr>
          <a:xfrm>
            <a:off x="3824003" y="4770164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DB4490F1-9AB8-8092-8DA0-E7667BEB7EE0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1534282" y="3746841"/>
            <a:ext cx="232289" cy="50076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A55BF1A9-0184-AB22-3F07-67B87713683F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16200000" flipH="1">
            <a:off x="1636243" y="3848802"/>
            <a:ext cx="232289" cy="2968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5C4CED7-F743-D5DD-C774-64EFCEEA8671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16200000" flipH="1">
            <a:off x="1736838" y="3949398"/>
            <a:ext cx="235018" cy="9292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61B28DA-8DBD-D373-9086-D2A7589BE50A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rot="5400000">
            <a:off x="1837282" y="3938845"/>
            <a:ext cx="238053" cy="1109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C229A32D-A509-C0ED-E15B-ACC52595BBE4}"/>
              </a:ext>
            </a:extLst>
          </p:cNvPr>
          <p:cNvCxnSpPr>
            <a:cxnSpLocks/>
            <a:stCxn id="16" idx="2"/>
            <a:endCxn id="25" idx="1"/>
          </p:cNvCxnSpPr>
          <p:nvPr/>
        </p:nvCxnSpPr>
        <p:spPr>
          <a:xfrm rot="5400000">
            <a:off x="1925668" y="3831480"/>
            <a:ext cx="246222" cy="3338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256649D8-1542-8768-571C-DC3EBD475E7E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rot="5400000">
            <a:off x="2026954" y="3749173"/>
            <a:ext cx="238053" cy="4903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6B1A72EA-4404-FF15-D76E-6BFD75A3826A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>
            <a:off x="2123471" y="3645666"/>
            <a:ext cx="245044" cy="69036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879B6109-75B3-BD73-E7F0-C22BA38F934F}"/>
              </a:ext>
            </a:extLst>
          </p:cNvPr>
          <p:cNvCxnSpPr>
            <a:cxnSpLocks/>
            <a:stCxn id="35" idx="2"/>
            <a:endCxn id="192" idx="0"/>
          </p:cNvCxnSpPr>
          <p:nvPr/>
        </p:nvCxnSpPr>
        <p:spPr>
          <a:xfrm rot="16200000" flipH="1">
            <a:off x="1646958" y="4945663"/>
            <a:ext cx="248527" cy="259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8B37D1F9-142D-BD4C-8179-3CE391E6F3D7}"/>
              </a:ext>
            </a:extLst>
          </p:cNvPr>
          <p:cNvCxnSpPr>
            <a:cxnSpLocks/>
            <a:stCxn id="146" idx="2"/>
            <a:endCxn id="192" idx="0"/>
          </p:cNvCxnSpPr>
          <p:nvPr/>
        </p:nvCxnSpPr>
        <p:spPr>
          <a:xfrm rot="5400000">
            <a:off x="1792319" y="5068224"/>
            <a:ext cx="239783" cy="228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47EBFFBB-48EE-E46E-8716-ED49C8730BBB}"/>
              </a:ext>
            </a:extLst>
          </p:cNvPr>
          <p:cNvCxnSpPr>
            <a:cxnSpLocks/>
            <a:stCxn id="29" idx="2"/>
            <a:endCxn id="192" idx="0"/>
          </p:cNvCxnSpPr>
          <p:nvPr/>
        </p:nvCxnSpPr>
        <p:spPr>
          <a:xfrm rot="5400000">
            <a:off x="1928802" y="4931764"/>
            <a:ext cx="239760" cy="295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C650894-A538-C0E1-A462-516EF4BE659F}"/>
              </a:ext>
            </a:extLst>
          </p:cNvPr>
          <p:cNvCxnSpPr>
            <a:cxnSpLocks/>
            <a:stCxn id="153" idx="4"/>
            <a:endCxn id="44" idx="0"/>
          </p:cNvCxnSpPr>
          <p:nvPr/>
        </p:nvCxnSpPr>
        <p:spPr>
          <a:xfrm rot="5400000">
            <a:off x="3613670" y="4608515"/>
            <a:ext cx="199577" cy="1216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BFA76997-2904-BC0E-A904-281E75B7024A}"/>
              </a:ext>
            </a:extLst>
          </p:cNvPr>
          <p:cNvCxnSpPr>
            <a:cxnSpLocks/>
            <a:stCxn id="153" idx="4"/>
            <a:endCxn id="47" idx="0"/>
          </p:cNvCxnSpPr>
          <p:nvPr/>
        </p:nvCxnSpPr>
        <p:spPr>
          <a:xfrm rot="16200000" flipH="1">
            <a:off x="3750072" y="4593759"/>
            <a:ext cx="200614" cy="1521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2027B289-0483-D8D9-8B1E-2BE5B1EF78AC}"/>
              </a:ext>
            </a:extLst>
          </p:cNvPr>
          <p:cNvSpPr/>
          <p:nvPr/>
        </p:nvSpPr>
        <p:spPr>
          <a:xfrm>
            <a:off x="4802957" y="3976577"/>
            <a:ext cx="1254943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0556DA3-919C-5D70-7C78-E2878B7809AC}"/>
              </a:ext>
            </a:extLst>
          </p:cNvPr>
          <p:cNvSpPr/>
          <p:nvPr/>
        </p:nvSpPr>
        <p:spPr>
          <a:xfrm>
            <a:off x="4802957" y="2929534"/>
            <a:ext cx="1254943" cy="819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E6501D-61EE-9244-9AF3-84918B7856CC}"/>
              </a:ext>
            </a:extLst>
          </p:cNvPr>
          <p:cNvSpPr/>
          <p:nvPr/>
        </p:nvSpPr>
        <p:spPr>
          <a:xfrm>
            <a:off x="4324704" y="2943024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BC9109F-7306-E18E-3934-4FE5461A502C}"/>
              </a:ext>
            </a:extLst>
          </p:cNvPr>
          <p:cNvSpPr/>
          <p:nvPr/>
        </p:nvSpPr>
        <p:spPr>
          <a:xfrm>
            <a:off x="4325897" y="3329502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EDA1B79-CB7E-7DBE-D435-06E90602317C}"/>
              </a:ext>
            </a:extLst>
          </p:cNvPr>
          <p:cNvSpPr/>
          <p:nvPr/>
        </p:nvSpPr>
        <p:spPr>
          <a:xfrm>
            <a:off x="4324704" y="3132940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6D2CF58-6DC6-E83B-5CAA-057A6202DF36}"/>
              </a:ext>
            </a:extLst>
          </p:cNvPr>
          <p:cNvSpPr/>
          <p:nvPr/>
        </p:nvSpPr>
        <p:spPr>
          <a:xfrm>
            <a:off x="4329256" y="3542373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AA78811-E0C3-A051-7671-53A3A10866F0}"/>
              </a:ext>
            </a:extLst>
          </p:cNvPr>
          <p:cNvSpPr/>
          <p:nvPr/>
        </p:nvSpPr>
        <p:spPr>
          <a:xfrm>
            <a:off x="4347855" y="408053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A7D1BC8-EFE8-39D6-6E55-33BC6C3DE6C4}"/>
              </a:ext>
            </a:extLst>
          </p:cNvPr>
          <p:cNvSpPr/>
          <p:nvPr/>
        </p:nvSpPr>
        <p:spPr>
          <a:xfrm>
            <a:off x="4347855" y="432130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CBE7DE3-59DB-98DC-556A-55101DA6AB39}"/>
              </a:ext>
            </a:extLst>
          </p:cNvPr>
          <p:cNvSpPr/>
          <p:nvPr/>
        </p:nvSpPr>
        <p:spPr>
          <a:xfrm>
            <a:off x="1821136" y="4825265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ED9A478-280C-C774-F662-23059868367E}"/>
              </a:ext>
            </a:extLst>
          </p:cNvPr>
          <p:cNvSpPr/>
          <p:nvPr/>
        </p:nvSpPr>
        <p:spPr>
          <a:xfrm>
            <a:off x="3747441" y="451376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A8776344-0D3C-A11A-38AB-4809032BAADA}"/>
              </a:ext>
            </a:extLst>
          </p:cNvPr>
          <p:cNvSpPr/>
          <p:nvPr/>
        </p:nvSpPr>
        <p:spPr>
          <a:xfrm>
            <a:off x="3069160" y="519347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763E92AC-DCBC-5B54-9BF5-EB81C5302B80}"/>
              </a:ext>
            </a:extLst>
          </p:cNvPr>
          <p:cNvSpPr/>
          <p:nvPr/>
        </p:nvSpPr>
        <p:spPr>
          <a:xfrm>
            <a:off x="3791456" y="519966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9D90CE45-5E9E-405C-6798-8B117F4C043B}"/>
              </a:ext>
            </a:extLst>
          </p:cNvPr>
          <p:cNvSpPr/>
          <p:nvPr/>
        </p:nvSpPr>
        <p:spPr>
          <a:xfrm>
            <a:off x="1873970" y="519951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097B4272-720C-378F-CC26-A0372BE71E78}"/>
              </a:ext>
            </a:extLst>
          </p:cNvPr>
          <p:cNvCxnSpPr>
            <a:cxnSpLocks/>
            <a:stCxn id="44" idx="2"/>
            <a:endCxn id="161" idx="0"/>
          </p:cNvCxnSpPr>
          <p:nvPr/>
        </p:nvCxnSpPr>
        <p:spPr>
          <a:xfrm rot="16200000" flipH="1">
            <a:off x="3587431" y="4968798"/>
            <a:ext cx="296068" cy="1656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>
            <a:extLst>
              <a:ext uri="{FF2B5EF4-FFF2-40B4-BE49-F238E27FC236}">
                <a16:creationId xmlns:a16="http://schemas.microsoft.com/office/drawing/2014/main" id="{802EE8CA-7BE3-C682-6C23-BABED4D44BB8}"/>
              </a:ext>
            </a:extLst>
          </p:cNvPr>
          <p:cNvCxnSpPr>
            <a:cxnSpLocks/>
            <a:stCxn id="47" idx="2"/>
            <a:endCxn id="161" idx="1"/>
          </p:cNvCxnSpPr>
          <p:nvPr/>
        </p:nvCxnSpPr>
        <p:spPr>
          <a:xfrm rot="5400000">
            <a:off x="3711297" y="4992652"/>
            <a:ext cx="303200" cy="12716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43">
            <a:extLst>
              <a:ext uri="{FF2B5EF4-FFF2-40B4-BE49-F238E27FC236}">
                <a16:creationId xmlns:a16="http://schemas.microsoft.com/office/drawing/2014/main" id="{25335D9A-ABD8-334D-ED28-46E90304DFB6}"/>
              </a:ext>
            </a:extLst>
          </p:cNvPr>
          <p:cNvCxnSpPr>
            <a:cxnSpLocks/>
            <a:stCxn id="203" idx="4"/>
            <a:endCxn id="42" idx="0"/>
          </p:cNvCxnSpPr>
          <p:nvPr/>
        </p:nvCxnSpPr>
        <p:spPr>
          <a:xfrm flipH="1">
            <a:off x="3088908" y="3507298"/>
            <a:ext cx="14184" cy="12550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DC56025C-3A71-9D7F-0DE3-9360221E2E7C}"/>
              </a:ext>
            </a:extLst>
          </p:cNvPr>
          <p:cNvSpPr/>
          <p:nvPr/>
        </p:nvSpPr>
        <p:spPr>
          <a:xfrm>
            <a:off x="3076252" y="345151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线箭头连接符 43">
            <a:extLst>
              <a:ext uri="{FF2B5EF4-FFF2-40B4-BE49-F238E27FC236}">
                <a16:creationId xmlns:a16="http://schemas.microsoft.com/office/drawing/2014/main" id="{ECE6AEA9-EA1F-03E2-848B-D2196B44E74C}"/>
              </a:ext>
            </a:extLst>
          </p:cNvPr>
          <p:cNvCxnSpPr>
            <a:cxnSpLocks/>
            <a:stCxn id="42" idx="2"/>
            <a:endCxn id="160" idx="0"/>
          </p:cNvCxnSpPr>
          <p:nvPr/>
        </p:nvCxnSpPr>
        <p:spPr>
          <a:xfrm>
            <a:off x="3088908" y="4896858"/>
            <a:ext cx="7092" cy="2966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>
            <a:extLst>
              <a:ext uri="{FF2B5EF4-FFF2-40B4-BE49-F238E27FC236}">
                <a16:creationId xmlns:a16="http://schemas.microsoft.com/office/drawing/2014/main" id="{EF8AE8AF-58F7-1E66-0676-45256D3CA6F7}"/>
              </a:ext>
            </a:extLst>
          </p:cNvPr>
          <p:cNvSpPr/>
          <p:nvPr/>
        </p:nvSpPr>
        <p:spPr>
          <a:xfrm>
            <a:off x="3328280" y="318045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2BE32154-22DB-1851-C939-CEC4324682C6}"/>
              </a:ext>
            </a:extLst>
          </p:cNvPr>
          <p:cNvSpPr/>
          <p:nvPr/>
        </p:nvSpPr>
        <p:spPr>
          <a:xfrm>
            <a:off x="3328280" y="234758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连接符: 曲线 215">
            <a:extLst>
              <a:ext uri="{FF2B5EF4-FFF2-40B4-BE49-F238E27FC236}">
                <a16:creationId xmlns:a16="http://schemas.microsoft.com/office/drawing/2014/main" id="{11B2A603-6EE2-DB4F-7F32-11918B2A546B}"/>
              </a:ext>
            </a:extLst>
          </p:cNvPr>
          <p:cNvCxnSpPr>
            <a:cxnSpLocks/>
            <a:stCxn id="218" idx="6"/>
            <a:endCxn id="132" idx="1"/>
          </p:cNvCxnSpPr>
          <p:nvPr/>
        </p:nvCxnSpPr>
        <p:spPr>
          <a:xfrm flipV="1">
            <a:off x="4086459" y="3010258"/>
            <a:ext cx="238245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>
            <a:extLst>
              <a:ext uri="{FF2B5EF4-FFF2-40B4-BE49-F238E27FC236}">
                <a16:creationId xmlns:a16="http://schemas.microsoft.com/office/drawing/2014/main" id="{FB1701BD-FC9B-6417-8C50-20E1A14BD2B3}"/>
              </a:ext>
            </a:extLst>
          </p:cNvPr>
          <p:cNvSpPr/>
          <p:nvPr/>
        </p:nvSpPr>
        <p:spPr>
          <a:xfrm>
            <a:off x="4032780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6072310-B432-5737-376E-430112A87391}"/>
              </a:ext>
            </a:extLst>
          </p:cNvPr>
          <p:cNvSpPr/>
          <p:nvPr/>
        </p:nvSpPr>
        <p:spPr>
          <a:xfrm>
            <a:off x="4780674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连接符: 曲线 221">
            <a:extLst>
              <a:ext uri="{FF2B5EF4-FFF2-40B4-BE49-F238E27FC236}">
                <a16:creationId xmlns:a16="http://schemas.microsoft.com/office/drawing/2014/main" id="{2B17B339-EE8F-01E0-E034-C4DBC9FD18B2}"/>
              </a:ext>
            </a:extLst>
          </p:cNvPr>
          <p:cNvCxnSpPr>
            <a:cxnSpLocks/>
            <a:stCxn id="218" idx="6"/>
            <a:endCxn id="134" idx="1"/>
          </p:cNvCxnSpPr>
          <p:nvPr/>
        </p:nvCxnSpPr>
        <p:spPr>
          <a:xfrm flipV="1">
            <a:off x="4086459" y="3200174"/>
            <a:ext cx="238245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曲线 224">
            <a:extLst>
              <a:ext uri="{FF2B5EF4-FFF2-40B4-BE49-F238E27FC236}">
                <a16:creationId xmlns:a16="http://schemas.microsoft.com/office/drawing/2014/main" id="{FDC7622C-4533-BA42-4A05-027337A53CE0}"/>
              </a:ext>
            </a:extLst>
          </p:cNvPr>
          <p:cNvCxnSpPr>
            <a:cxnSpLocks/>
            <a:stCxn id="218" idx="6"/>
            <a:endCxn id="133" idx="1"/>
          </p:cNvCxnSpPr>
          <p:nvPr/>
        </p:nvCxnSpPr>
        <p:spPr>
          <a:xfrm>
            <a:off x="4086459" y="3308915"/>
            <a:ext cx="239438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705B45EE-390C-85F0-F93D-C69D62DAB6CA}"/>
              </a:ext>
            </a:extLst>
          </p:cNvPr>
          <p:cNvCxnSpPr>
            <a:cxnSpLocks/>
            <a:stCxn id="218" idx="6"/>
            <a:endCxn id="135" idx="1"/>
          </p:cNvCxnSpPr>
          <p:nvPr/>
        </p:nvCxnSpPr>
        <p:spPr>
          <a:xfrm>
            <a:off x="4086459" y="3308915"/>
            <a:ext cx="242797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>
            <a:extLst>
              <a:ext uri="{FF2B5EF4-FFF2-40B4-BE49-F238E27FC236}">
                <a16:creationId xmlns:a16="http://schemas.microsoft.com/office/drawing/2014/main" id="{4508BA7C-EE39-62DE-8A01-AA8CDB4D77A9}"/>
              </a:ext>
            </a:extLst>
          </p:cNvPr>
          <p:cNvCxnSpPr>
            <a:cxnSpLocks/>
            <a:stCxn id="132" idx="3"/>
            <a:endCxn id="219" idx="2"/>
          </p:cNvCxnSpPr>
          <p:nvPr/>
        </p:nvCxnSpPr>
        <p:spPr>
          <a:xfrm>
            <a:off x="4529651" y="3010258"/>
            <a:ext cx="251023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曲线 233">
            <a:extLst>
              <a:ext uri="{FF2B5EF4-FFF2-40B4-BE49-F238E27FC236}">
                <a16:creationId xmlns:a16="http://schemas.microsoft.com/office/drawing/2014/main" id="{00590850-EE5D-2697-888F-FAD8B165E672}"/>
              </a:ext>
            </a:extLst>
          </p:cNvPr>
          <p:cNvCxnSpPr>
            <a:cxnSpLocks/>
            <a:stCxn id="134" idx="3"/>
            <a:endCxn id="219" idx="2"/>
          </p:cNvCxnSpPr>
          <p:nvPr/>
        </p:nvCxnSpPr>
        <p:spPr>
          <a:xfrm>
            <a:off x="4529651" y="3200174"/>
            <a:ext cx="251023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FCC199F3-FAF9-DFBA-F5DB-05E050F8AC3F}"/>
              </a:ext>
            </a:extLst>
          </p:cNvPr>
          <p:cNvCxnSpPr>
            <a:cxnSpLocks/>
            <a:stCxn id="133" idx="3"/>
            <a:endCxn id="219" idx="2"/>
          </p:cNvCxnSpPr>
          <p:nvPr/>
        </p:nvCxnSpPr>
        <p:spPr>
          <a:xfrm flipV="1">
            <a:off x="4530844" y="3308915"/>
            <a:ext cx="249830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9552F754-FEAA-B2F7-0D3D-11E2058CF232}"/>
              </a:ext>
            </a:extLst>
          </p:cNvPr>
          <p:cNvCxnSpPr>
            <a:cxnSpLocks/>
            <a:stCxn id="135" idx="3"/>
            <a:endCxn id="219" idx="2"/>
          </p:cNvCxnSpPr>
          <p:nvPr/>
        </p:nvCxnSpPr>
        <p:spPr>
          <a:xfrm flipV="1">
            <a:off x="4534203" y="3308915"/>
            <a:ext cx="246471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16A8293-3A74-2C99-BE7C-9DF0B865DC7D}"/>
              </a:ext>
            </a:extLst>
          </p:cNvPr>
          <p:cNvSpPr/>
          <p:nvPr/>
        </p:nvSpPr>
        <p:spPr>
          <a:xfrm>
            <a:off x="4032780" y="422051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CFDFFD59-CE99-98EB-7973-83C5201C7BDA}"/>
              </a:ext>
            </a:extLst>
          </p:cNvPr>
          <p:cNvSpPr/>
          <p:nvPr/>
        </p:nvSpPr>
        <p:spPr>
          <a:xfrm>
            <a:off x="4780674" y="423140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BEF9C926-C249-B3C7-8907-B051CAA3C353}"/>
              </a:ext>
            </a:extLst>
          </p:cNvPr>
          <p:cNvCxnSpPr>
            <a:cxnSpLocks/>
            <a:stCxn id="243" idx="6"/>
            <a:endCxn id="136" idx="1"/>
          </p:cNvCxnSpPr>
          <p:nvPr/>
        </p:nvCxnSpPr>
        <p:spPr>
          <a:xfrm flipV="1">
            <a:off x="4086459" y="4147767"/>
            <a:ext cx="261396" cy="1006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AC56F728-C0E4-1ACD-A3AD-840A90A6CE75}"/>
              </a:ext>
            </a:extLst>
          </p:cNvPr>
          <p:cNvCxnSpPr>
            <a:cxnSpLocks/>
            <a:stCxn id="243" idx="6"/>
            <a:endCxn id="138" idx="1"/>
          </p:cNvCxnSpPr>
          <p:nvPr/>
        </p:nvCxnSpPr>
        <p:spPr>
          <a:xfrm>
            <a:off x="4086459" y="4248411"/>
            <a:ext cx="261396" cy="1401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曲线 251">
            <a:extLst>
              <a:ext uri="{FF2B5EF4-FFF2-40B4-BE49-F238E27FC236}">
                <a16:creationId xmlns:a16="http://schemas.microsoft.com/office/drawing/2014/main" id="{9D05BBA6-E0DA-7DD9-FE16-8191C77279E3}"/>
              </a:ext>
            </a:extLst>
          </p:cNvPr>
          <p:cNvCxnSpPr>
            <a:cxnSpLocks/>
            <a:stCxn id="136" idx="3"/>
            <a:endCxn id="244" idx="2"/>
          </p:cNvCxnSpPr>
          <p:nvPr/>
        </p:nvCxnSpPr>
        <p:spPr>
          <a:xfrm>
            <a:off x="4552802" y="4147767"/>
            <a:ext cx="227872" cy="11153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A8D1089E-BB24-6FF0-9CAD-0CDC0E343C87}"/>
              </a:ext>
            </a:extLst>
          </p:cNvPr>
          <p:cNvCxnSpPr>
            <a:cxnSpLocks/>
            <a:stCxn id="138" idx="3"/>
            <a:endCxn id="244" idx="2"/>
          </p:cNvCxnSpPr>
          <p:nvPr/>
        </p:nvCxnSpPr>
        <p:spPr>
          <a:xfrm flipV="1">
            <a:off x="4552802" y="4259301"/>
            <a:ext cx="227872" cy="129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8439940D-8832-8FC0-A8C9-0E70EA676C87}"/>
              </a:ext>
            </a:extLst>
          </p:cNvPr>
          <p:cNvSpPr/>
          <p:nvPr/>
        </p:nvSpPr>
        <p:spPr>
          <a:xfrm>
            <a:off x="1224807" y="1407114"/>
            <a:ext cx="2835450" cy="49084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SELECT * FROM t1;</a:t>
            </a:r>
          </a:p>
        </p:txBody>
      </p:sp>
    </p:spTree>
    <p:extLst>
      <p:ext uri="{BB962C8B-B14F-4D97-AF65-F5344CB8AC3E}">
        <p14:creationId xmlns:p14="http://schemas.microsoft.com/office/powerpoint/2010/main" val="3298849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94BDAE7-583A-78FA-EEBD-BCA7B39F74C1}"/>
              </a:ext>
            </a:extLst>
          </p:cNvPr>
          <p:cNvSpPr/>
          <p:nvPr/>
        </p:nvSpPr>
        <p:spPr>
          <a:xfrm>
            <a:off x="4088176" y="2763377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C1F228-D1A6-4D8E-291B-D9151ECC41FB}"/>
              </a:ext>
            </a:extLst>
          </p:cNvPr>
          <p:cNvSpPr/>
          <p:nvPr/>
        </p:nvSpPr>
        <p:spPr>
          <a:xfrm>
            <a:off x="4088177" y="1976919"/>
            <a:ext cx="2611707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06BAE-8C77-3AA7-8CDB-94D4BAB1EF77}"/>
              </a:ext>
            </a:extLst>
          </p:cNvPr>
          <p:cNvSpPr/>
          <p:nvPr/>
        </p:nvSpPr>
        <p:spPr>
          <a:xfrm>
            <a:off x="4088176" y="5064656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773ADD-8A31-35B5-AC2C-75078BD08556}"/>
              </a:ext>
            </a:extLst>
          </p:cNvPr>
          <p:cNvSpPr/>
          <p:nvPr/>
        </p:nvSpPr>
        <p:spPr>
          <a:xfrm>
            <a:off x="4390170" y="3965500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5FA6D6-D9B9-7816-9815-BC7E29A25F02}"/>
              </a:ext>
            </a:extLst>
          </p:cNvPr>
          <p:cNvSpPr/>
          <p:nvPr/>
        </p:nvSpPr>
        <p:spPr>
          <a:xfrm>
            <a:off x="4394662" y="3030754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847CA7-6416-6732-DFC6-B23DEFD2B8ED}"/>
              </a:ext>
            </a:extLst>
          </p:cNvPr>
          <p:cNvSpPr/>
          <p:nvPr/>
        </p:nvSpPr>
        <p:spPr>
          <a:xfrm>
            <a:off x="4654147" y="2403808"/>
            <a:ext cx="198728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9A3E12-D4D4-2666-CEFF-B9FDFBD19D42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4753511" y="2232265"/>
            <a:ext cx="2" cy="1715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F51649F-C612-1BAF-B641-271C85D6C9CF}"/>
              </a:ext>
            </a:extLst>
          </p:cNvPr>
          <p:cNvSpPr/>
          <p:nvPr/>
        </p:nvSpPr>
        <p:spPr>
          <a:xfrm>
            <a:off x="4726673" y="217648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885A6C-5ED3-6B06-225C-BF9B9F97DC21}"/>
              </a:ext>
            </a:extLst>
          </p:cNvPr>
          <p:cNvSpPr/>
          <p:nvPr/>
        </p:nvSpPr>
        <p:spPr>
          <a:xfrm>
            <a:off x="4726672" y="302188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43">
            <a:extLst>
              <a:ext uri="{FF2B5EF4-FFF2-40B4-BE49-F238E27FC236}">
                <a16:creationId xmlns:a16="http://schemas.microsoft.com/office/drawing/2014/main" id="{BBEC8D82-32AE-F65E-C70C-B4D98D8DE2F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753511" y="2530532"/>
            <a:ext cx="1" cy="491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6AC17A0-8FA4-0DD5-1CEA-4B5752A82FBB}"/>
              </a:ext>
            </a:extLst>
          </p:cNvPr>
          <p:cNvSpPr/>
          <p:nvPr/>
        </p:nvSpPr>
        <p:spPr>
          <a:xfrm>
            <a:off x="4193408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E5E303-05F2-0841-69B8-472FB0EB7975}"/>
              </a:ext>
            </a:extLst>
          </p:cNvPr>
          <p:cNvSpPr/>
          <p:nvPr/>
        </p:nvSpPr>
        <p:spPr>
          <a:xfrm>
            <a:off x="4397329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6EADC4-12E2-F3D4-E118-7F4A5F0966C0}"/>
              </a:ext>
            </a:extLst>
          </p:cNvPr>
          <p:cNvSpPr/>
          <p:nvPr/>
        </p:nvSpPr>
        <p:spPr>
          <a:xfrm>
            <a:off x="4601250" y="3585471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4A14AA-1CB9-E40E-00D6-43F3603653E9}"/>
              </a:ext>
            </a:extLst>
          </p:cNvPr>
          <p:cNvSpPr/>
          <p:nvPr/>
        </p:nvSpPr>
        <p:spPr>
          <a:xfrm>
            <a:off x="4805171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BF6907-805B-A859-6045-65C0156DC9B2}"/>
              </a:ext>
            </a:extLst>
          </p:cNvPr>
          <p:cNvSpPr/>
          <p:nvPr/>
        </p:nvSpPr>
        <p:spPr>
          <a:xfrm>
            <a:off x="5009092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B8F2C2-E702-B896-C925-CB99307AA4D5}"/>
              </a:ext>
            </a:extLst>
          </p:cNvPr>
          <p:cNvSpPr/>
          <p:nvPr/>
        </p:nvSpPr>
        <p:spPr>
          <a:xfrm>
            <a:off x="5184515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B5B0DF3-BBEE-AC8D-670E-083C2541220F}"/>
              </a:ext>
            </a:extLst>
          </p:cNvPr>
          <p:cNvCxnSpPr>
            <a:cxnSpLocks/>
            <a:stCxn id="32" idx="4"/>
            <a:endCxn id="24" idx="0"/>
          </p:cNvCxnSpPr>
          <p:nvPr/>
        </p:nvCxnSpPr>
        <p:spPr>
          <a:xfrm rot="5400000">
            <a:off x="4373275" y="3207963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DFE15B2-EF80-21B2-66D3-A6BE55A56D32}"/>
              </a:ext>
            </a:extLst>
          </p:cNvPr>
          <p:cNvSpPr/>
          <p:nvPr/>
        </p:nvSpPr>
        <p:spPr>
          <a:xfrm>
            <a:off x="4726672" y="326596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8276ACEA-4E20-07C8-77F5-40770CB8C7F9}"/>
              </a:ext>
            </a:extLst>
          </p:cNvPr>
          <p:cNvCxnSpPr>
            <a:cxnSpLocks/>
            <a:stCxn id="32" idx="4"/>
            <a:endCxn id="25" idx="0"/>
          </p:cNvCxnSpPr>
          <p:nvPr/>
        </p:nvCxnSpPr>
        <p:spPr>
          <a:xfrm rot="5400000">
            <a:off x="4475236" y="3309924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4034495-E311-CD20-B31C-FC5FF7C70ECD}"/>
              </a:ext>
            </a:extLst>
          </p:cNvPr>
          <p:cNvCxnSpPr>
            <a:cxnSpLocks/>
            <a:stCxn id="32" idx="4"/>
            <a:endCxn id="26" idx="0"/>
          </p:cNvCxnSpPr>
          <p:nvPr/>
        </p:nvCxnSpPr>
        <p:spPr>
          <a:xfrm rot="5400000">
            <a:off x="4578561" y="3410519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9F0C4AF-884D-700E-2ADA-14C28FB97F18}"/>
              </a:ext>
            </a:extLst>
          </p:cNvPr>
          <p:cNvCxnSpPr>
            <a:cxnSpLocks/>
            <a:stCxn id="32" idx="4"/>
            <a:endCxn id="27" idx="0"/>
          </p:cNvCxnSpPr>
          <p:nvPr/>
        </p:nvCxnSpPr>
        <p:spPr>
          <a:xfrm rot="16200000" flipH="1">
            <a:off x="4682038" y="3393217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98A34C1-9EEA-C639-77A6-5F7C16AF1DDF}"/>
              </a:ext>
            </a:extLst>
          </p:cNvPr>
          <p:cNvCxnSpPr>
            <a:cxnSpLocks/>
            <a:stCxn id="32" idx="4"/>
            <a:endCxn id="28" idx="0"/>
          </p:cNvCxnSpPr>
          <p:nvPr/>
        </p:nvCxnSpPr>
        <p:spPr>
          <a:xfrm rot="16200000" flipH="1">
            <a:off x="4783999" y="3291257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E74F6A18-C3E7-5D28-2A7A-568590831F8D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 rot="16200000" flipH="1">
            <a:off x="4871710" y="3203545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2B7CBD0-0BD4-6F4F-9687-5F6278FBED69}"/>
              </a:ext>
            </a:extLst>
          </p:cNvPr>
          <p:cNvSpPr/>
          <p:nvPr/>
        </p:nvSpPr>
        <p:spPr>
          <a:xfrm>
            <a:off x="1196615" y="1535333"/>
            <a:ext cx="2181295" cy="60085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6FACC2BD-9841-FCD8-1881-AA8893E50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69765"/>
              </p:ext>
            </p:extLst>
          </p:nvPr>
        </p:nvGraphicFramePr>
        <p:xfrm>
          <a:off x="0" y="3153188"/>
          <a:ext cx="837891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17819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c2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‘data2’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7A98B8C-FF7A-7521-866D-9CD87DC34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78595"/>
              </p:ext>
            </p:extLst>
          </p:nvPr>
        </p:nvGraphicFramePr>
        <p:xfrm>
          <a:off x="1070626" y="3153188"/>
          <a:ext cx="32007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FC0DA84-2D5D-451F-D447-711A47C8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10516"/>
              </p:ext>
            </p:extLst>
          </p:nvPr>
        </p:nvGraphicFramePr>
        <p:xfrm>
          <a:off x="138572" y="4698578"/>
          <a:ext cx="1635372" cy="40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3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UPDATE .. c2 =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‘data2’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F9663EA2-FDF4-2A36-CE5F-95E02B99E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29137"/>
              </p:ext>
            </p:extLst>
          </p:nvPr>
        </p:nvGraphicFramePr>
        <p:xfrm>
          <a:off x="1993140" y="4685109"/>
          <a:ext cx="1763858" cy="40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85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96805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ERROR: INSERT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‘data3’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F3C7F367-CCFA-7169-9249-9606D210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33867"/>
              </p:ext>
            </p:extLst>
          </p:nvPr>
        </p:nvGraphicFramePr>
        <p:xfrm>
          <a:off x="138572" y="3913666"/>
          <a:ext cx="1398636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0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67542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哈希链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7861378-2190-FB18-832B-8CF2FE11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66842"/>
              </p:ext>
            </p:extLst>
          </p:nvPr>
        </p:nvGraphicFramePr>
        <p:xfrm>
          <a:off x="804048" y="541108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274780E-BA9C-F5DC-93A6-17C6FF11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93083"/>
              </p:ext>
            </p:extLst>
          </p:nvPr>
        </p:nvGraphicFramePr>
        <p:xfrm>
          <a:off x="2246503" y="5411087"/>
          <a:ext cx="1131407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07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delete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‘data1’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endParaRPr lang="zh-CN" altLang="en-US" sz="1200" kern="12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388EA1D8-A6DC-6F85-A4F5-023D1EF1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89101"/>
              </p:ext>
            </p:extLst>
          </p:nvPr>
        </p:nvGraphicFramePr>
        <p:xfrm>
          <a:off x="2059723" y="3156879"/>
          <a:ext cx="925512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3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5577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t1.c2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t3.c3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1" name="椭圆 70">
            <a:extLst>
              <a:ext uri="{FF2B5EF4-FFF2-40B4-BE49-F238E27FC236}">
                <a16:creationId xmlns:a16="http://schemas.microsoft.com/office/drawing/2014/main" id="{6BCDB99A-9100-E94E-03C9-4A8EA7F4ADDD}"/>
              </a:ext>
            </a:extLst>
          </p:cNvPr>
          <p:cNvSpPr/>
          <p:nvPr/>
        </p:nvSpPr>
        <p:spPr>
          <a:xfrm>
            <a:off x="4733421" y="390164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3F64860-B647-86CA-633E-EC37F8D59022}"/>
              </a:ext>
            </a:extLst>
          </p:cNvPr>
          <p:cNvSpPr/>
          <p:nvPr/>
        </p:nvSpPr>
        <p:spPr>
          <a:xfrm>
            <a:off x="4744772" y="433480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B13BDABC-CC97-561C-89A7-4CB3B2334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72142"/>
              </p:ext>
            </p:extLst>
          </p:nvPr>
        </p:nvGraphicFramePr>
        <p:xfrm>
          <a:off x="1938747" y="3907701"/>
          <a:ext cx="124301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4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86846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0F4DADB0-39F3-A232-AC32-5288A65B4591}"/>
              </a:ext>
            </a:extLst>
          </p:cNvPr>
          <p:cNvSpPr/>
          <p:nvPr/>
        </p:nvSpPr>
        <p:spPr>
          <a:xfrm>
            <a:off x="5384540" y="3575445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340D0C-65DC-998A-E2C4-85D352B69611}"/>
              </a:ext>
            </a:extLst>
          </p:cNvPr>
          <p:cNvSpPr/>
          <p:nvPr/>
        </p:nvSpPr>
        <p:spPr>
          <a:xfrm>
            <a:off x="4695295" y="4658108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260134-82B7-9489-57B4-61DE2C406E19}"/>
              </a:ext>
            </a:extLst>
          </p:cNvPr>
          <p:cNvSpPr/>
          <p:nvPr/>
        </p:nvSpPr>
        <p:spPr>
          <a:xfrm>
            <a:off x="4953531" y="465913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C52053F4-A993-A8A1-416F-1628AF4279BA}"/>
              </a:ext>
            </a:extLst>
          </p:cNvPr>
          <p:cNvCxnSpPr>
            <a:cxnSpLocks/>
            <a:stCxn id="32" idx="4"/>
            <a:endCxn id="74" idx="0"/>
          </p:cNvCxnSpPr>
          <p:nvPr/>
        </p:nvCxnSpPr>
        <p:spPr>
          <a:xfrm rot="16200000" flipH="1">
            <a:off x="4975219" y="3100037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6B4BF0D-82B2-8F8D-E421-3FCE7B6F5083}"/>
              </a:ext>
            </a:extLst>
          </p:cNvPr>
          <p:cNvCxnSpPr>
            <a:cxnSpLocks/>
            <a:stCxn id="72" idx="4"/>
            <a:endCxn id="76" idx="0"/>
          </p:cNvCxnSpPr>
          <p:nvPr/>
        </p:nvCxnSpPr>
        <p:spPr>
          <a:xfrm rot="5400000">
            <a:off x="4632739" y="4519234"/>
            <a:ext cx="267517" cy="102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5379F800-8115-B570-0914-58E80BBF3F67}"/>
              </a:ext>
            </a:extLst>
          </p:cNvPr>
          <p:cNvCxnSpPr>
            <a:cxnSpLocks/>
            <a:stCxn id="72" idx="4"/>
            <a:endCxn id="77" idx="0"/>
          </p:cNvCxnSpPr>
          <p:nvPr/>
        </p:nvCxnSpPr>
        <p:spPr>
          <a:xfrm rot="16200000" flipH="1">
            <a:off x="4779538" y="4382664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D838DE9-2DC4-4D4E-5D46-98ABFEF9E0EC}"/>
              </a:ext>
            </a:extLst>
          </p:cNvPr>
          <p:cNvSpPr/>
          <p:nvPr/>
        </p:nvSpPr>
        <p:spPr>
          <a:xfrm>
            <a:off x="4385144" y="4587002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42AB06-B34C-9371-5EAE-557FCD0790DC}"/>
              </a:ext>
            </a:extLst>
          </p:cNvPr>
          <p:cNvSpPr/>
          <p:nvPr/>
        </p:nvSpPr>
        <p:spPr>
          <a:xfrm>
            <a:off x="4411982" y="4607923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E8850D0-62C1-8345-6DE7-1459B1FFF87B}"/>
              </a:ext>
            </a:extLst>
          </p:cNvPr>
          <p:cNvSpPr/>
          <p:nvPr/>
        </p:nvSpPr>
        <p:spPr>
          <a:xfrm>
            <a:off x="4434997" y="4650364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E0D35C54-DF35-9D30-3EFB-20028209F989}"/>
              </a:ext>
            </a:extLst>
          </p:cNvPr>
          <p:cNvCxnSpPr>
            <a:cxnSpLocks/>
            <a:stCxn id="72" idx="4"/>
            <a:endCxn id="92" idx="0"/>
          </p:cNvCxnSpPr>
          <p:nvPr/>
        </p:nvCxnSpPr>
        <p:spPr>
          <a:xfrm rot="5400000">
            <a:off x="4506462" y="4385213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445A61C3-94CD-4611-BBDD-2E307C2AE6E0}"/>
              </a:ext>
            </a:extLst>
          </p:cNvPr>
          <p:cNvSpPr/>
          <p:nvPr/>
        </p:nvSpPr>
        <p:spPr>
          <a:xfrm>
            <a:off x="6187733" y="299002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线箭头连接符 43">
            <a:extLst>
              <a:ext uri="{FF2B5EF4-FFF2-40B4-BE49-F238E27FC236}">
                <a16:creationId xmlns:a16="http://schemas.microsoft.com/office/drawing/2014/main" id="{4AA499F1-5D3B-3297-9685-072C6D86CE20}"/>
              </a:ext>
            </a:extLst>
          </p:cNvPr>
          <p:cNvCxnSpPr>
            <a:cxnSpLocks/>
            <a:stCxn id="99" idx="0"/>
            <a:endCxn id="111" idx="2"/>
          </p:cNvCxnSpPr>
          <p:nvPr/>
        </p:nvCxnSpPr>
        <p:spPr>
          <a:xfrm flipH="1" flipV="1">
            <a:off x="6214572" y="2562769"/>
            <a:ext cx="1" cy="427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4553667E-49A9-B07C-EE0C-374EC463922B}"/>
              </a:ext>
            </a:extLst>
          </p:cNvPr>
          <p:cNvSpPr/>
          <p:nvPr/>
        </p:nvSpPr>
        <p:spPr>
          <a:xfrm>
            <a:off x="6187733" y="2166031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A48997-F475-EA3C-54FE-5808943D7AE5}"/>
              </a:ext>
            </a:extLst>
          </p:cNvPr>
          <p:cNvSpPr/>
          <p:nvPr/>
        </p:nvSpPr>
        <p:spPr>
          <a:xfrm>
            <a:off x="6112098" y="2428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直线箭头连接符 43">
            <a:extLst>
              <a:ext uri="{FF2B5EF4-FFF2-40B4-BE49-F238E27FC236}">
                <a16:creationId xmlns:a16="http://schemas.microsoft.com/office/drawing/2014/main" id="{C9928E68-8BC2-7DD1-50C0-164136F55951}"/>
              </a:ext>
            </a:extLst>
          </p:cNvPr>
          <p:cNvCxnSpPr>
            <a:cxnSpLocks/>
            <a:stCxn id="111" idx="0"/>
            <a:endCxn id="104" idx="4"/>
          </p:cNvCxnSpPr>
          <p:nvPr/>
        </p:nvCxnSpPr>
        <p:spPr>
          <a:xfrm flipV="1">
            <a:off x="6214572" y="2221815"/>
            <a:ext cx="1" cy="2064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3298925-85F7-5AAE-A49C-9BDA7A8D6FC5}"/>
              </a:ext>
            </a:extLst>
          </p:cNvPr>
          <p:cNvSpPr/>
          <p:nvPr/>
        </p:nvSpPr>
        <p:spPr>
          <a:xfrm>
            <a:off x="5797238" y="459727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908D76F-015D-C4B4-9ECE-057122FD90E1}"/>
              </a:ext>
            </a:extLst>
          </p:cNvPr>
          <p:cNvSpPr/>
          <p:nvPr/>
        </p:nvSpPr>
        <p:spPr>
          <a:xfrm>
            <a:off x="6083970" y="460336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9C3FEC-DA81-0911-7507-AC864466C505}"/>
              </a:ext>
            </a:extLst>
          </p:cNvPr>
          <p:cNvSpPr/>
          <p:nvPr/>
        </p:nvSpPr>
        <p:spPr>
          <a:xfrm>
            <a:off x="6360965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F173084-25C3-23E1-0CDE-E2FDF5FCCB3B}"/>
              </a:ext>
            </a:extLst>
          </p:cNvPr>
          <p:cNvSpPr/>
          <p:nvPr/>
        </p:nvSpPr>
        <p:spPr>
          <a:xfrm>
            <a:off x="9515374" y="390195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6A48E82-886F-1D68-C342-16183B978AB2}"/>
              </a:ext>
            </a:extLst>
          </p:cNvPr>
          <p:cNvSpPr/>
          <p:nvPr/>
        </p:nvSpPr>
        <p:spPr>
          <a:xfrm>
            <a:off x="9515373" y="418282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18A81BD-B7A8-24C2-FEB8-D1D458E477C2}"/>
              </a:ext>
            </a:extLst>
          </p:cNvPr>
          <p:cNvSpPr/>
          <p:nvPr/>
        </p:nvSpPr>
        <p:spPr>
          <a:xfrm>
            <a:off x="4449200" y="3086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3B7141-2737-58DD-8D60-84A14549ADE8}"/>
              </a:ext>
            </a:extLst>
          </p:cNvPr>
          <p:cNvSpPr/>
          <p:nvPr/>
        </p:nvSpPr>
        <p:spPr>
          <a:xfrm>
            <a:off x="8156967" y="523567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B8B40E-AF60-58F2-3A6E-91CD1D031525}"/>
              </a:ext>
            </a:extLst>
          </p:cNvPr>
          <p:cNvSpPr/>
          <p:nvPr/>
        </p:nvSpPr>
        <p:spPr>
          <a:xfrm>
            <a:off x="8156966" y="549916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CC37729-935F-3554-D8FD-3AEA607EDD49}"/>
              </a:ext>
            </a:extLst>
          </p:cNvPr>
          <p:cNvSpPr txBox="1"/>
          <p:nvPr/>
        </p:nvSpPr>
        <p:spPr>
          <a:xfrm>
            <a:off x="3800" y="2834238"/>
            <a:ext cx="800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表文件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8D9E980-8BA9-C5E9-1998-86592AD6C855}"/>
              </a:ext>
            </a:extLst>
          </p:cNvPr>
          <p:cNvSpPr txBox="1"/>
          <p:nvPr/>
        </p:nvSpPr>
        <p:spPr>
          <a:xfrm>
            <a:off x="916966" y="2839932"/>
            <a:ext cx="102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索引文件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E4CEEFA-6A27-1324-140C-020AA07E31F0}"/>
              </a:ext>
            </a:extLst>
          </p:cNvPr>
          <p:cNvSpPr txBox="1"/>
          <p:nvPr/>
        </p:nvSpPr>
        <p:spPr>
          <a:xfrm>
            <a:off x="1998523" y="2818537"/>
            <a:ext cx="1325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物化视图文件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97EA2B8-E8AE-A3CF-93CB-5210D70DC30F}"/>
              </a:ext>
            </a:extLst>
          </p:cNvPr>
          <p:cNvSpPr txBox="1"/>
          <p:nvPr/>
        </p:nvSpPr>
        <p:spPr>
          <a:xfrm>
            <a:off x="138572" y="3645798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防篡改记录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49C6105-6B29-2BC6-70AA-BBE632FEF30B}"/>
              </a:ext>
            </a:extLst>
          </p:cNvPr>
          <p:cNvSpPr txBox="1"/>
          <p:nvPr/>
        </p:nvSpPr>
        <p:spPr>
          <a:xfrm>
            <a:off x="1710826" y="3650938"/>
            <a:ext cx="1951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统计相关系统表文件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5435D7C-D86E-84EE-BEDD-B005D083179A}"/>
              </a:ext>
            </a:extLst>
          </p:cNvPr>
          <p:cNvSpPr txBox="1"/>
          <p:nvPr/>
        </p:nvSpPr>
        <p:spPr>
          <a:xfrm>
            <a:off x="213706" y="4429895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审计日志文件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649FD2-4C93-AA5F-CF58-1A4EECFC716E}"/>
              </a:ext>
            </a:extLst>
          </p:cNvPr>
          <p:cNvSpPr txBox="1"/>
          <p:nvPr/>
        </p:nvSpPr>
        <p:spPr>
          <a:xfrm>
            <a:off x="2168021" y="441797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运行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日志文件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A11254F-F7A5-DFF7-FFAD-328A334314FE}"/>
              </a:ext>
            </a:extLst>
          </p:cNvPr>
          <p:cNvSpPr txBox="1"/>
          <p:nvPr/>
        </p:nvSpPr>
        <p:spPr>
          <a:xfrm>
            <a:off x="2253177" y="5110012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回滚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921FF73-33F6-0047-1CE3-6D924D26EF99}"/>
              </a:ext>
            </a:extLst>
          </p:cNvPr>
          <p:cNvSpPr txBox="1"/>
          <p:nvPr/>
        </p:nvSpPr>
        <p:spPr>
          <a:xfrm>
            <a:off x="810722" y="514005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预习日志文件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3679BA-445C-C032-F667-F1B3F0476386}"/>
              </a:ext>
            </a:extLst>
          </p:cNvPr>
          <p:cNvSpPr txBox="1"/>
          <p:nvPr/>
        </p:nvSpPr>
        <p:spPr>
          <a:xfrm>
            <a:off x="7805950" y="471667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物化算子临时文件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4D71C9-2313-C079-7DC7-1700A7A31315}"/>
              </a:ext>
            </a:extLst>
          </p:cNvPr>
          <p:cNvSpPr txBox="1"/>
          <p:nvPr/>
        </p:nvSpPr>
        <p:spPr>
          <a:xfrm>
            <a:off x="8279575" y="1236906"/>
            <a:ext cx="1447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主备数据复制流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D118A9-3EE4-AAB0-65FC-E270082D742B}"/>
              </a:ext>
            </a:extLst>
          </p:cNvPr>
          <p:cNvSpPr txBox="1"/>
          <p:nvPr/>
        </p:nvSpPr>
        <p:spPr>
          <a:xfrm>
            <a:off x="9726843" y="1233361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分布式计划数据流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2F22950-98F0-4546-EF55-6F6CC88D9D31}"/>
              </a:ext>
            </a:extLst>
          </p:cNvPr>
          <p:cNvSpPr txBox="1"/>
          <p:nvPr/>
        </p:nvSpPr>
        <p:spPr>
          <a:xfrm>
            <a:off x="9148667" y="44761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逻辑复制数据流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258C157-B649-83E4-BFBE-BED21693801E}"/>
              </a:ext>
            </a:extLst>
          </p:cNvPr>
          <p:cNvSpPr txBox="1"/>
          <p:nvPr/>
        </p:nvSpPr>
        <p:spPr>
          <a:xfrm>
            <a:off x="9798302" y="3810064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逻辑备份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导出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A3CB633-61B7-12A3-B5FB-07B18869409C}"/>
              </a:ext>
            </a:extLst>
          </p:cNvPr>
          <p:cNvSpPr txBox="1"/>
          <p:nvPr/>
        </p:nvSpPr>
        <p:spPr>
          <a:xfrm>
            <a:off x="9792069" y="4124245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物理备份文件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5A757B8-D725-05D9-9F65-9D8B9522B76B}"/>
              </a:ext>
            </a:extLst>
          </p:cNvPr>
          <p:cNvSpPr txBox="1"/>
          <p:nvPr/>
        </p:nvSpPr>
        <p:spPr>
          <a:xfrm>
            <a:off x="9214539" y="78745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容灾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数据流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6E3F1AD-7EF9-555A-D904-2BE3F00B84CB}"/>
              </a:ext>
            </a:extLst>
          </p:cNvPr>
          <p:cNvSpPr/>
          <p:nvPr/>
        </p:nvSpPr>
        <p:spPr>
          <a:xfrm>
            <a:off x="6683454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7037C03-DC8D-A803-7E42-02AA94D19454}"/>
              </a:ext>
            </a:extLst>
          </p:cNvPr>
          <p:cNvSpPr txBox="1"/>
          <p:nvPr/>
        </p:nvSpPr>
        <p:spPr>
          <a:xfrm>
            <a:off x="8447999" y="5159685"/>
            <a:ext cx="2046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操作系统内存置换文件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AC3A5E4-E6A2-2B32-7C08-E2C2959D2861}"/>
              </a:ext>
            </a:extLst>
          </p:cNvPr>
          <p:cNvSpPr txBox="1"/>
          <p:nvPr/>
        </p:nvSpPr>
        <p:spPr>
          <a:xfrm>
            <a:off x="8433663" y="5436684"/>
            <a:ext cx="1635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Core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B5E4AE5-1289-54A6-FA41-1A7415F216B4}"/>
              </a:ext>
            </a:extLst>
          </p:cNvPr>
          <p:cNvSpPr txBox="1"/>
          <p:nvPr/>
        </p:nvSpPr>
        <p:spPr>
          <a:xfrm>
            <a:off x="1645361" y="1246296"/>
            <a:ext cx="928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CE3B299-124E-E2EA-35AE-31F5F7BDAE0F}"/>
              </a:ext>
            </a:extLst>
          </p:cNvPr>
          <p:cNvSpPr txBox="1"/>
          <p:nvPr/>
        </p:nvSpPr>
        <p:spPr>
          <a:xfrm>
            <a:off x="6388120" y="2235739"/>
            <a:ext cx="1260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查询结果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C2A580F0-9231-7539-5757-F14C28E9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74184"/>
              </p:ext>
            </p:extLst>
          </p:nvPr>
        </p:nvGraphicFramePr>
        <p:xfrm>
          <a:off x="6564671" y="2481050"/>
          <a:ext cx="706661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61">
                  <a:extLst>
                    <a:ext uri="{9D8B030D-6E8A-4147-A177-3AD203B41FA5}">
                      <a16:colId xmlns:a16="http://schemas.microsoft.com/office/drawing/2014/main" val="2050049733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‘data2’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11643"/>
                  </a:ext>
                </a:extLst>
              </a:tr>
            </a:tbl>
          </a:graphicData>
        </a:graphic>
      </p:graphicFrame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82206577-D3C3-3E1D-151E-C5B419138C12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 rot="16200000" flipH="1">
            <a:off x="4416517" y="3557900"/>
            <a:ext cx="186721" cy="50076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曲线 154">
            <a:extLst>
              <a:ext uri="{FF2B5EF4-FFF2-40B4-BE49-F238E27FC236}">
                <a16:creationId xmlns:a16="http://schemas.microsoft.com/office/drawing/2014/main" id="{DE9DBE26-49CE-CC6B-BA6E-348EC9F1FA11}"/>
              </a:ext>
            </a:extLst>
          </p:cNvPr>
          <p:cNvCxnSpPr>
            <a:cxnSpLocks/>
            <a:stCxn id="25" idx="2"/>
            <a:endCxn id="71" idx="0"/>
          </p:cNvCxnSpPr>
          <p:nvPr/>
        </p:nvCxnSpPr>
        <p:spPr>
          <a:xfrm rot="16200000" flipH="1">
            <a:off x="4518478" y="3659861"/>
            <a:ext cx="186721" cy="2968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FF810B89-11F1-9A5F-AA27-C8653B3DC29A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rot="16200000" flipH="1">
            <a:off x="4619073" y="3760457"/>
            <a:ext cx="189450" cy="9292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8C9F5FDA-F285-A0D7-2E67-9C7BDCEABD5D}"/>
              </a:ext>
            </a:extLst>
          </p:cNvPr>
          <p:cNvCxnSpPr>
            <a:cxnSpLocks/>
            <a:stCxn id="27" idx="2"/>
            <a:endCxn id="71" idx="0"/>
          </p:cNvCxnSpPr>
          <p:nvPr/>
        </p:nvCxnSpPr>
        <p:spPr>
          <a:xfrm rot="5400000">
            <a:off x="4719517" y="3749904"/>
            <a:ext cx="192485" cy="1109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7EA36CBB-75E8-2AB5-FF8D-986454933631}"/>
              </a:ext>
            </a:extLst>
          </p:cNvPr>
          <p:cNvCxnSpPr>
            <a:cxnSpLocks/>
            <a:stCxn id="28" idx="2"/>
            <a:endCxn id="71" idx="1"/>
          </p:cNvCxnSpPr>
          <p:nvPr/>
        </p:nvCxnSpPr>
        <p:spPr>
          <a:xfrm rot="5400000">
            <a:off x="4807903" y="3642539"/>
            <a:ext cx="200654" cy="3338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19DC7B3-776B-2739-D9CE-63242C2611E0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 rot="5400000">
            <a:off x="4909189" y="3560232"/>
            <a:ext cx="192485" cy="49034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05010824-1600-6E3A-955A-4BC0F1C830A4}"/>
              </a:ext>
            </a:extLst>
          </p:cNvPr>
          <p:cNvCxnSpPr>
            <a:cxnSpLocks/>
            <a:stCxn id="74" idx="2"/>
            <a:endCxn id="71" idx="0"/>
          </p:cNvCxnSpPr>
          <p:nvPr/>
        </p:nvCxnSpPr>
        <p:spPr>
          <a:xfrm rot="5400000">
            <a:off x="5005706" y="3456725"/>
            <a:ext cx="199476" cy="69036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62EE01ED-FFDC-5F23-D182-F45B20BF7656}"/>
              </a:ext>
            </a:extLst>
          </p:cNvPr>
          <p:cNvCxnSpPr>
            <a:cxnSpLocks/>
            <a:stCxn id="92" idx="2"/>
            <a:endCxn id="159" idx="0"/>
          </p:cNvCxnSpPr>
          <p:nvPr/>
        </p:nvCxnSpPr>
        <p:spPr>
          <a:xfrm rot="16200000" flipH="1">
            <a:off x="4503108" y="4782807"/>
            <a:ext cx="266481" cy="27053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562EC013-DACB-BF39-13D2-CA6D64035ACD}"/>
              </a:ext>
            </a:extLst>
          </p:cNvPr>
          <p:cNvCxnSpPr>
            <a:cxnSpLocks/>
            <a:stCxn id="76" idx="2"/>
            <a:endCxn id="159" idx="0"/>
          </p:cNvCxnSpPr>
          <p:nvPr/>
        </p:nvCxnSpPr>
        <p:spPr>
          <a:xfrm rot="16200000" flipH="1">
            <a:off x="4633257" y="4912956"/>
            <a:ext cx="266481" cy="1023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F5119B1E-A61B-CD08-238B-DD9A1644B786}"/>
              </a:ext>
            </a:extLst>
          </p:cNvPr>
          <p:cNvCxnSpPr>
            <a:cxnSpLocks/>
            <a:stCxn id="77" idx="2"/>
            <a:endCxn id="159" idx="1"/>
          </p:cNvCxnSpPr>
          <p:nvPr/>
        </p:nvCxnSpPr>
        <p:spPr>
          <a:xfrm rot="5400000">
            <a:off x="4771379" y="4774855"/>
            <a:ext cx="265883" cy="3033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F8FED7-4C6C-692F-6BE2-B945BA9D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9696"/>
              </p:ext>
            </p:extLst>
          </p:nvPr>
        </p:nvGraphicFramePr>
        <p:xfrm>
          <a:off x="8365924" y="152229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9AC5F79-0BF1-8B26-8801-CA4FE912D9E6}"/>
              </a:ext>
            </a:extLst>
          </p:cNvPr>
          <p:cNvSpPr txBox="1"/>
          <p:nvPr/>
        </p:nvSpPr>
        <p:spPr>
          <a:xfrm>
            <a:off x="9680935" y="1421316"/>
            <a:ext cx="21437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INSERT INTO t1 VALUES (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1, ‘data1’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 ;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ADF0A05-E6A5-6595-BDF6-6FF018801ACA}"/>
              </a:ext>
            </a:extLst>
          </p:cNvPr>
          <p:cNvSpPr/>
          <p:nvPr/>
        </p:nvSpPr>
        <p:spPr>
          <a:xfrm>
            <a:off x="6262077" y="434546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A2131B72-5C92-6795-B25D-D15EF2A915F1}"/>
              </a:ext>
            </a:extLst>
          </p:cNvPr>
          <p:cNvCxnSpPr>
            <a:cxnSpLocks/>
            <a:stCxn id="75" idx="4"/>
            <a:endCxn id="119" idx="0"/>
          </p:cNvCxnSpPr>
          <p:nvPr/>
        </p:nvCxnSpPr>
        <p:spPr>
          <a:xfrm rot="5400000">
            <a:off x="5996303" y="4304655"/>
            <a:ext cx="196025" cy="38920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C90F4A80-E8F7-CB6C-24CE-F7D82282C0A2}"/>
              </a:ext>
            </a:extLst>
          </p:cNvPr>
          <p:cNvCxnSpPr>
            <a:cxnSpLocks/>
            <a:stCxn id="75" idx="4"/>
            <a:endCxn id="120" idx="0"/>
          </p:cNvCxnSpPr>
          <p:nvPr/>
        </p:nvCxnSpPr>
        <p:spPr>
          <a:xfrm rot="5400000">
            <a:off x="6136620" y="4451070"/>
            <a:ext cx="202123" cy="10247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E7C2754B-47A9-1978-45D1-0BFC4455B0C2}"/>
              </a:ext>
            </a:extLst>
          </p:cNvPr>
          <p:cNvCxnSpPr>
            <a:cxnSpLocks/>
            <a:stCxn id="75" idx="4"/>
            <a:endCxn id="121" idx="0"/>
          </p:cNvCxnSpPr>
          <p:nvPr/>
        </p:nvCxnSpPr>
        <p:spPr>
          <a:xfrm rot="16200000" flipH="1">
            <a:off x="6274797" y="4415365"/>
            <a:ext cx="202762" cy="17452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B08DCB72-2F2E-362D-2BF7-55BE4439B7C9}"/>
              </a:ext>
            </a:extLst>
          </p:cNvPr>
          <p:cNvCxnSpPr>
            <a:cxnSpLocks/>
            <a:stCxn id="75" idx="4"/>
            <a:endCxn id="145" idx="0"/>
          </p:cNvCxnSpPr>
          <p:nvPr/>
        </p:nvCxnSpPr>
        <p:spPr>
          <a:xfrm rot="16200000" flipH="1">
            <a:off x="6436041" y="4254120"/>
            <a:ext cx="202762" cy="4970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58CE92A1-9026-65EE-CB46-281CCC3B7C64}"/>
              </a:ext>
            </a:extLst>
          </p:cNvPr>
          <p:cNvSpPr/>
          <p:nvPr/>
        </p:nvSpPr>
        <p:spPr>
          <a:xfrm>
            <a:off x="4744773" y="505131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EA3EFE4-2F5A-E95B-5D37-698454E821B3}"/>
              </a:ext>
            </a:extLst>
          </p:cNvPr>
          <p:cNvSpPr/>
          <p:nvPr/>
        </p:nvSpPr>
        <p:spPr>
          <a:xfrm>
            <a:off x="7662408" y="3812836"/>
            <a:ext cx="1390880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797B2D4-2C00-8E94-B460-08D3931DE645}"/>
              </a:ext>
            </a:extLst>
          </p:cNvPr>
          <p:cNvSpPr/>
          <p:nvPr/>
        </p:nvSpPr>
        <p:spPr>
          <a:xfrm>
            <a:off x="7662408" y="2683862"/>
            <a:ext cx="1390880" cy="990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52CD7F8-C0B8-59A3-01B2-1F505D56E166}"/>
              </a:ext>
            </a:extLst>
          </p:cNvPr>
          <p:cNvSpPr/>
          <p:nvPr/>
        </p:nvSpPr>
        <p:spPr>
          <a:xfrm>
            <a:off x="7141253" y="277297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8D2AF26-CC9C-37A0-A6BB-D0AAF530E112}"/>
              </a:ext>
            </a:extLst>
          </p:cNvPr>
          <p:cNvSpPr/>
          <p:nvPr/>
        </p:nvSpPr>
        <p:spPr>
          <a:xfrm>
            <a:off x="7142446" y="315945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CC89B96-56E4-CE78-A9D1-561985253C2C}"/>
              </a:ext>
            </a:extLst>
          </p:cNvPr>
          <p:cNvSpPr/>
          <p:nvPr/>
        </p:nvSpPr>
        <p:spPr>
          <a:xfrm>
            <a:off x="7141253" y="296289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FBE8192-3729-4FB4-0EFF-25F4F32188B5}"/>
              </a:ext>
            </a:extLst>
          </p:cNvPr>
          <p:cNvSpPr/>
          <p:nvPr/>
        </p:nvSpPr>
        <p:spPr>
          <a:xfrm>
            <a:off x="7145805" y="337232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4CD5BA3-A04B-CC97-67C7-5FB62A159EF1}"/>
              </a:ext>
            </a:extLst>
          </p:cNvPr>
          <p:cNvSpPr/>
          <p:nvPr/>
        </p:nvSpPr>
        <p:spPr>
          <a:xfrm>
            <a:off x="7144944" y="370935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76311A1-77A9-2666-6880-0874FE648C63}"/>
              </a:ext>
            </a:extLst>
          </p:cNvPr>
          <p:cNvSpPr/>
          <p:nvPr/>
        </p:nvSpPr>
        <p:spPr>
          <a:xfrm>
            <a:off x="7146137" y="4095829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E13ACDB-A9A6-78B6-B49F-709C72E43627}"/>
              </a:ext>
            </a:extLst>
          </p:cNvPr>
          <p:cNvSpPr/>
          <p:nvPr/>
        </p:nvSpPr>
        <p:spPr>
          <a:xfrm>
            <a:off x="7144944" y="389926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C2133F6-8769-E81D-9FA2-2E71ACEB5A47}"/>
              </a:ext>
            </a:extLst>
          </p:cNvPr>
          <p:cNvSpPr/>
          <p:nvPr/>
        </p:nvSpPr>
        <p:spPr>
          <a:xfrm>
            <a:off x="7149496" y="430870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22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988763-23B1-C2E5-5971-B4B906AFACD0}"/>
              </a:ext>
            </a:extLst>
          </p:cNvPr>
          <p:cNvSpPr/>
          <p:nvPr/>
        </p:nvSpPr>
        <p:spPr>
          <a:xfrm>
            <a:off x="691252" y="3309058"/>
            <a:ext cx="1377710" cy="5083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c1 INT,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c2 TEXT);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CAAAD-6DF0-5FDB-AC5E-897F2EA690FF}"/>
              </a:ext>
            </a:extLst>
          </p:cNvPr>
          <p:cNvSpPr/>
          <p:nvPr/>
        </p:nvSpPr>
        <p:spPr>
          <a:xfrm>
            <a:off x="2554995" y="335076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17352-7B0B-9564-1F99-A5DE056F1DFF}"/>
              </a:ext>
            </a:extLst>
          </p:cNvPr>
          <p:cNvSpPr txBox="1"/>
          <p:nvPr/>
        </p:nvSpPr>
        <p:spPr>
          <a:xfrm>
            <a:off x="981047" y="3032059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右箭头 11">
            <a:extLst>
              <a:ext uri="{FF2B5EF4-FFF2-40B4-BE49-F238E27FC236}">
                <a16:creationId xmlns:a16="http://schemas.microsoft.com/office/drawing/2014/main" id="{A72008E3-045D-C58A-F8EB-8025781E62C8}"/>
              </a:ext>
            </a:extLst>
          </p:cNvPr>
          <p:cNvSpPr/>
          <p:nvPr/>
        </p:nvSpPr>
        <p:spPr>
          <a:xfrm>
            <a:off x="2167295" y="3461457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28">
            <a:extLst>
              <a:ext uri="{FF2B5EF4-FFF2-40B4-BE49-F238E27FC236}">
                <a16:creationId xmlns:a16="http://schemas.microsoft.com/office/drawing/2014/main" id="{608BDFAB-BFC7-679A-4BCB-741843B4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8672"/>
              </p:ext>
            </p:extLst>
          </p:nvPr>
        </p:nvGraphicFramePr>
        <p:xfrm>
          <a:off x="5072320" y="2807481"/>
          <a:ext cx="1607880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3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tableElts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options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tablespace..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if_not_exists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B26518-4514-DB10-3488-E8DD4879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13475"/>
              </p:ext>
            </p:extLst>
          </p:nvPr>
        </p:nvGraphicFramePr>
        <p:xfrm>
          <a:off x="3991812" y="3453788"/>
          <a:ext cx="83957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77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8" name="右箭头 11">
            <a:extLst>
              <a:ext uri="{FF2B5EF4-FFF2-40B4-BE49-F238E27FC236}">
                <a16:creationId xmlns:a16="http://schemas.microsoft.com/office/drawing/2014/main" id="{58F5504D-AC6E-C809-94BE-B5C80AF7E6FE}"/>
              </a:ext>
            </a:extLst>
          </p:cNvPr>
          <p:cNvSpPr/>
          <p:nvPr/>
        </p:nvSpPr>
        <p:spPr>
          <a:xfrm>
            <a:off x="3592839" y="3461456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F57451-9687-39F2-066F-4290DFA54EAB}"/>
              </a:ext>
            </a:extLst>
          </p:cNvPr>
          <p:cNvSpPr txBox="1"/>
          <p:nvPr/>
        </p:nvSpPr>
        <p:spPr>
          <a:xfrm>
            <a:off x="5544255" y="253048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1FEE4-087E-A62E-5D19-2E07205AC194}"/>
              </a:ext>
            </a:extLst>
          </p:cNvPr>
          <p:cNvSpPr txBox="1"/>
          <p:nvPr/>
        </p:nvSpPr>
        <p:spPr>
          <a:xfrm>
            <a:off x="7359653" y="2447311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0F540BC7-3BFA-1302-FEDF-C369B8F0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083"/>
              </p:ext>
            </p:extLst>
          </p:nvPr>
        </p:nvGraphicFramePr>
        <p:xfrm>
          <a:off x="6998902" y="2696733"/>
          <a:ext cx="1671689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collOid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F86A1D4-9B37-135E-3053-E0AC70586D37}"/>
              </a:ext>
            </a:extLst>
          </p:cNvPr>
          <p:cNvSpPr txBox="1"/>
          <p:nvPr/>
        </p:nvSpPr>
        <p:spPr>
          <a:xfrm>
            <a:off x="9117277" y="2410018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1F6F8D47-0B7E-4D99-9D3E-975FE7CD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15175"/>
              </p:ext>
            </p:extLst>
          </p:nvPr>
        </p:nvGraphicFramePr>
        <p:xfrm>
          <a:off x="9039997" y="2667821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993A4EA-4006-66F8-EA2F-467E0824789D}"/>
              </a:ext>
            </a:extLst>
          </p:cNvPr>
          <p:cNvSpPr txBox="1"/>
          <p:nvPr/>
        </p:nvSpPr>
        <p:spPr>
          <a:xfrm>
            <a:off x="10304389" y="2038382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DB32F83-024D-B94A-ECA1-E15AA457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0298"/>
              </p:ext>
            </p:extLst>
          </p:nvPr>
        </p:nvGraphicFramePr>
        <p:xfrm>
          <a:off x="10248181" y="2315381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7CF9CE4-1DF9-41D7-0C4C-9039E9EB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3330"/>
              </p:ext>
            </p:extLst>
          </p:nvPr>
        </p:nvGraphicFramePr>
        <p:xfrm>
          <a:off x="10244307" y="2763960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D43D579-0DCA-500F-1827-26FDEED90262}"/>
              </a:ext>
            </a:extLst>
          </p:cNvPr>
          <p:cNvSpPr txBox="1"/>
          <p:nvPr/>
        </p:nvSpPr>
        <p:spPr>
          <a:xfrm>
            <a:off x="10294650" y="2534261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04C1D8-281B-3599-C98E-EEB92F007DF1}"/>
              </a:ext>
            </a:extLst>
          </p:cNvPr>
          <p:cNvSpPr txBox="1"/>
          <p:nvPr/>
        </p:nvSpPr>
        <p:spPr>
          <a:xfrm>
            <a:off x="10820862" y="227151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“pg_catalog"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729F1F-D049-8C02-9430-EB12CF8B80F5}"/>
              </a:ext>
            </a:extLst>
          </p:cNvPr>
          <p:cNvSpPr txBox="1"/>
          <p:nvPr/>
        </p:nvSpPr>
        <p:spPr>
          <a:xfrm>
            <a:off x="10820862" y="2742328"/>
            <a:ext cx="58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“int4"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E0C5BD-F732-A4DD-743F-9C509FD9B567}"/>
              </a:ext>
            </a:extLst>
          </p:cNvPr>
          <p:cNvSpPr txBox="1"/>
          <p:nvPr/>
        </p:nvSpPr>
        <p:spPr>
          <a:xfrm>
            <a:off x="10027925" y="3388600"/>
            <a:ext cx="47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E3DDE0-D984-D363-41CC-05184A9E6721}"/>
              </a:ext>
            </a:extLst>
          </p:cNvPr>
          <p:cNvSpPr txBox="1"/>
          <p:nvPr/>
        </p:nvSpPr>
        <p:spPr>
          <a:xfrm>
            <a:off x="7374455" y="4416767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533EF01-025D-CA45-ED3C-16208A7C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56703"/>
              </p:ext>
            </p:extLst>
          </p:nvPr>
        </p:nvGraphicFramePr>
        <p:xfrm>
          <a:off x="7019992" y="4669619"/>
          <a:ext cx="1671689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43729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D13709C-0E8A-6527-B14C-4DC777566743}"/>
              </a:ext>
            </a:extLst>
          </p:cNvPr>
          <p:cNvSpPr txBox="1"/>
          <p:nvPr/>
        </p:nvSpPr>
        <p:spPr>
          <a:xfrm>
            <a:off x="9165087" y="4447773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id="{1FBF4CEC-9118-ED2F-A167-BEC5C967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37869"/>
              </p:ext>
            </p:extLst>
          </p:nvPr>
        </p:nvGraphicFramePr>
        <p:xfrm>
          <a:off x="9087539" y="4741048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968CA79-9C40-9402-DEA6-A0ED05344F86}"/>
              </a:ext>
            </a:extLst>
          </p:cNvPr>
          <p:cNvSpPr txBox="1"/>
          <p:nvPr/>
        </p:nvSpPr>
        <p:spPr>
          <a:xfrm>
            <a:off x="10498649" y="4490207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E0F1D3B-F103-A398-1D74-A0333BD5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60593"/>
              </p:ext>
            </p:extLst>
          </p:nvPr>
        </p:nvGraphicFramePr>
        <p:xfrm>
          <a:off x="10372098" y="4727083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394BA41-CC06-B660-1D20-328B3D683044}"/>
              </a:ext>
            </a:extLst>
          </p:cNvPr>
          <p:cNvSpPr txBox="1"/>
          <p:nvPr/>
        </p:nvSpPr>
        <p:spPr>
          <a:xfrm>
            <a:off x="10967322" y="4700568"/>
            <a:ext cx="64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“text"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7D9CA4-D364-6327-5507-97F17A0C1DEE}"/>
              </a:ext>
            </a:extLst>
          </p:cNvPr>
          <p:cNvSpPr txBox="1"/>
          <p:nvPr/>
        </p:nvSpPr>
        <p:spPr>
          <a:xfrm>
            <a:off x="10006603" y="561422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graphicFrame>
        <p:nvGraphicFramePr>
          <p:cNvPr id="38" name="表格 28">
            <a:extLst>
              <a:ext uri="{FF2B5EF4-FFF2-40B4-BE49-F238E27FC236}">
                <a16:creationId xmlns:a16="http://schemas.microsoft.com/office/drawing/2014/main" id="{C66C6651-D47D-EC93-08D7-6335B988F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3913"/>
              </p:ext>
            </p:extLst>
          </p:nvPr>
        </p:nvGraphicFramePr>
        <p:xfrm>
          <a:off x="6998902" y="1067162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7C6D1860-15BF-F61C-C648-20F7F48CEAE0}"/>
              </a:ext>
            </a:extLst>
          </p:cNvPr>
          <p:cNvSpPr txBox="1"/>
          <p:nvPr/>
        </p:nvSpPr>
        <p:spPr>
          <a:xfrm>
            <a:off x="8468451" y="144680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72AD860-2817-34B5-943F-2AA81C46340F}"/>
              </a:ext>
            </a:extLst>
          </p:cNvPr>
          <p:cNvCxnSpPr>
            <a:cxnSpLocks/>
          </p:cNvCxnSpPr>
          <p:nvPr/>
        </p:nvCxnSpPr>
        <p:spPr>
          <a:xfrm flipV="1">
            <a:off x="4824402" y="2807481"/>
            <a:ext cx="247918" cy="6539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61C0AF3-BF7A-A1B7-F36E-6D4BEEF97338}"/>
              </a:ext>
            </a:extLst>
          </p:cNvPr>
          <p:cNvCxnSpPr>
            <a:cxnSpLocks/>
          </p:cNvCxnSpPr>
          <p:nvPr/>
        </p:nvCxnSpPr>
        <p:spPr>
          <a:xfrm>
            <a:off x="4841330" y="3672668"/>
            <a:ext cx="203340" cy="6669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2C09DA94-152E-41A3-F7E3-76F5987B1ABD}"/>
              </a:ext>
            </a:extLst>
          </p:cNvPr>
          <p:cNvCxnSpPr>
            <a:cxnSpLocks/>
          </p:cNvCxnSpPr>
          <p:nvPr/>
        </p:nvCxnSpPr>
        <p:spPr>
          <a:xfrm flipV="1">
            <a:off x="6683768" y="1067162"/>
            <a:ext cx="304453" cy="17196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792885-C0DB-5874-B2E1-61DD4AFEC5D9}"/>
              </a:ext>
            </a:extLst>
          </p:cNvPr>
          <p:cNvSpPr txBox="1"/>
          <p:nvPr/>
        </p:nvSpPr>
        <p:spPr>
          <a:xfrm>
            <a:off x="7359653" y="815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BE2F9C31-50A6-B34B-6BF1-B762350B9CD8}"/>
              </a:ext>
            </a:extLst>
          </p:cNvPr>
          <p:cNvCxnSpPr>
            <a:cxnSpLocks/>
          </p:cNvCxnSpPr>
          <p:nvPr/>
        </p:nvCxnSpPr>
        <p:spPr>
          <a:xfrm flipV="1">
            <a:off x="6674620" y="2380442"/>
            <a:ext cx="317475" cy="638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AA49435D-3347-9ECE-4292-C714EF5B709C}"/>
              </a:ext>
            </a:extLst>
          </p:cNvPr>
          <p:cNvCxnSpPr>
            <a:cxnSpLocks/>
          </p:cNvCxnSpPr>
          <p:nvPr/>
        </p:nvCxnSpPr>
        <p:spPr>
          <a:xfrm flipV="1">
            <a:off x="6674562" y="2696733"/>
            <a:ext cx="330954" cy="3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6C5A34E7-6033-09B8-A6B5-A327A5296726}"/>
              </a:ext>
            </a:extLst>
          </p:cNvPr>
          <p:cNvCxnSpPr>
            <a:cxnSpLocks/>
          </p:cNvCxnSpPr>
          <p:nvPr/>
        </p:nvCxnSpPr>
        <p:spPr>
          <a:xfrm>
            <a:off x="6678639" y="3242758"/>
            <a:ext cx="318601" cy="12050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AE6040B-CDE6-9460-FD28-5181A9ED65C9}"/>
              </a:ext>
            </a:extLst>
          </p:cNvPr>
          <p:cNvSpPr txBox="1"/>
          <p:nvPr/>
        </p:nvSpPr>
        <p:spPr>
          <a:xfrm>
            <a:off x="8597872" y="249793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“c1"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9ABD21-1B90-8431-F2FE-64006E846C93}"/>
              </a:ext>
            </a:extLst>
          </p:cNvPr>
          <p:cNvSpPr txBox="1"/>
          <p:nvPr/>
        </p:nvSpPr>
        <p:spPr>
          <a:xfrm>
            <a:off x="8633922" y="4555266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“c2"</a:t>
            </a:r>
            <a:endParaRPr lang="zh-CN" altLang="en-US" sz="1200"/>
          </a:p>
        </p:txBody>
      </p:sp>
      <p:cxnSp>
        <p:nvCxnSpPr>
          <p:cNvPr id="56" name="直接箭头连接符 28">
            <a:extLst>
              <a:ext uri="{FF2B5EF4-FFF2-40B4-BE49-F238E27FC236}">
                <a16:creationId xmlns:a16="http://schemas.microsoft.com/office/drawing/2014/main" id="{B3E8FE05-F11E-2C66-AFFF-EBE1AD1DB69C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8676310" y="2636433"/>
            <a:ext cx="368022" cy="2838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5A53071D-D840-5B8F-AA6A-DC619E10AA10}"/>
              </a:ext>
            </a:extLst>
          </p:cNvPr>
          <p:cNvCxnSpPr>
            <a:cxnSpLocks/>
          </p:cNvCxnSpPr>
          <p:nvPr/>
        </p:nvCxnSpPr>
        <p:spPr>
          <a:xfrm>
            <a:off x="8667128" y="3129633"/>
            <a:ext cx="367150" cy="10550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67EFAB1C-6098-F1E0-98CD-742ED845DEF3}"/>
              </a:ext>
            </a:extLst>
          </p:cNvPr>
          <p:cNvCxnSpPr>
            <a:cxnSpLocks/>
          </p:cNvCxnSpPr>
          <p:nvPr/>
        </p:nvCxnSpPr>
        <p:spPr>
          <a:xfrm flipV="1">
            <a:off x="8696567" y="4772053"/>
            <a:ext cx="367150" cy="138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0958B7C5-C486-9C5F-C535-52E4DFBFB3ED}"/>
              </a:ext>
            </a:extLst>
          </p:cNvPr>
          <p:cNvCxnSpPr>
            <a:cxnSpLocks/>
          </p:cNvCxnSpPr>
          <p:nvPr/>
        </p:nvCxnSpPr>
        <p:spPr>
          <a:xfrm>
            <a:off x="8696567" y="5098620"/>
            <a:ext cx="367150" cy="1174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8">
            <a:extLst>
              <a:ext uri="{FF2B5EF4-FFF2-40B4-BE49-F238E27FC236}">
                <a16:creationId xmlns:a16="http://schemas.microsoft.com/office/drawing/2014/main" id="{0937228F-182D-93CE-47D7-16DE9903118F}"/>
              </a:ext>
            </a:extLst>
          </p:cNvPr>
          <p:cNvCxnSpPr>
            <a:cxnSpLocks/>
          </p:cNvCxnSpPr>
          <p:nvPr/>
        </p:nvCxnSpPr>
        <p:spPr>
          <a:xfrm flipV="1">
            <a:off x="10088926" y="2315381"/>
            <a:ext cx="155381" cy="339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3987301D-2DF9-8F80-C01D-87234E65A9C8}"/>
              </a:ext>
            </a:extLst>
          </p:cNvPr>
          <p:cNvCxnSpPr>
            <a:cxnSpLocks/>
          </p:cNvCxnSpPr>
          <p:nvPr/>
        </p:nvCxnSpPr>
        <p:spPr>
          <a:xfrm>
            <a:off x="10083876" y="2882046"/>
            <a:ext cx="145645" cy="108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E77DDC87-C15A-986E-B994-9D756C33C33C}"/>
              </a:ext>
            </a:extLst>
          </p:cNvPr>
          <p:cNvCxnSpPr>
            <a:cxnSpLocks/>
          </p:cNvCxnSpPr>
          <p:nvPr/>
        </p:nvCxnSpPr>
        <p:spPr>
          <a:xfrm>
            <a:off x="10142409" y="4945963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2CC23761-D19A-51EB-B150-DA5D470C86A8}"/>
              </a:ext>
            </a:extLst>
          </p:cNvPr>
          <p:cNvCxnSpPr>
            <a:cxnSpLocks/>
          </p:cNvCxnSpPr>
          <p:nvPr/>
        </p:nvCxnSpPr>
        <p:spPr>
          <a:xfrm>
            <a:off x="10142409" y="4741048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810D3EF-5E9F-E037-A7F1-E24CAF53EC85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169454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E82B7155-0D07-AA4C-8874-4605265E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39369"/>
              </p:ext>
            </p:extLst>
          </p:nvPr>
        </p:nvGraphicFramePr>
        <p:xfrm>
          <a:off x="4987176" y="28732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F84FE6-B75C-8E49-912F-3FB25F52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12406"/>
              </p:ext>
            </p:extLst>
          </p:nvPr>
        </p:nvGraphicFramePr>
        <p:xfrm>
          <a:off x="3776608" y="342046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0EAC587A-6539-A740-A9E4-C130CFB2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55485"/>
              </p:ext>
            </p:extLst>
          </p:nvPr>
        </p:nvGraphicFramePr>
        <p:xfrm>
          <a:off x="6904875" y="11029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10A5C1-C6AC-F643-AD7E-3953EA0926F3}"/>
              </a:ext>
            </a:extLst>
          </p:cNvPr>
          <p:cNvSpPr txBox="1"/>
          <p:nvPr/>
        </p:nvSpPr>
        <p:spPr>
          <a:xfrm>
            <a:off x="7136729" y="8259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E6F04D-E98D-254D-BDD2-4D3E748E11D0}"/>
              </a:ext>
            </a:extLst>
          </p:cNvPr>
          <p:cNvSpPr txBox="1"/>
          <p:nvPr/>
        </p:nvSpPr>
        <p:spPr>
          <a:xfrm>
            <a:off x="7090310" y="2705838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A8B8B-05EC-6349-A0B3-CF4205407A09}"/>
              </a:ext>
            </a:extLst>
          </p:cNvPr>
          <p:cNvSpPr txBox="1"/>
          <p:nvPr/>
        </p:nvSpPr>
        <p:spPr>
          <a:xfrm>
            <a:off x="7168639" y="4419850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>
            <a:extLst>
              <a:ext uri="{FF2B5EF4-FFF2-40B4-BE49-F238E27FC236}">
                <a16:creationId xmlns:a16="http://schemas.microsoft.com/office/drawing/2014/main" id="{398C2700-3C9A-F54C-9492-57C59050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7839"/>
              </p:ext>
            </p:extLst>
          </p:nvPr>
        </p:nvGraphicFramePr>
        <p:xfrm>
          <a:off x="6785599" y="4667233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9CEE4E0E-DAA9-6D45-BFF2-508B30FC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27981"/>
              </p:ext>
            </p:extLst>
          </p:nvPr>
        </p:nvGraphicFramePr>
        <p:xfrm>
          <a:off x="6785598" y="29605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F9642CE-9026-5845-AF6C-3BD6A1BE96C0}"/>
              </a:ext>
            </a:extLst>
          </p:cNvPr>
          <p:cNvCxnSpPr>
            <a:cxnSpLocks/>
          </p:cNvCxnSpPr>
          <p:nvPr/>
        </p:nvCxnSpPr>
        <p:spPr>
          <a:xfrm flipV="1">
            <a:off x="6445779" y="1102909"/>
            <a:ext cx="436969" cy="19695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0A65E54-884A-DF41-ACE6-C765D289419F}"/>
              </a:ext>
            </a:extLst>
          </p:cNvPr>
          <p:cNvCxnSpPr>
            <a:cxnSpLocks/>
          </p:cNvCxnSpPr>
          <p:nvPr/>
        </p:nvCxnSpPr>
        <p:spPr>
          <a:xfrm flipV="1">
            <a:off x="6452649" y="2601979"/>
            <a:ext cx="430099" cy="6816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8891A-5ABE-AA42-84B8-F866E705C3F3}"/>
              </a:ext>
            </a:extLst>
          </p:cNvPr>
          <p:cNvSpPr txBox="1"/>
          <p:nvPr/>
        </p:nvSpPr>
        <p:spPr>
          <a:xfrm>
            <a:off x="5150298" y="25672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37EED1C3-D13B-624A-BA59-0BFE11ED2A42}"/>
              </a:ext>
            </a:extLst>
          </p:cNvPr>
          <p:cNvCxnSpPr>
            <a:cxnSpLocks/>
          </p:cNvCxnSpPr>
          <p:nvPr/>
        </p:nvCxnSpPr>
        <p:spPr>
          <a:xfrm flipV="1">
            <a:off x="6452649" y="29603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7803976-1F3E-274D-AF97-2C767E78292D}"/>
              </a:ext>
            </a:extLst>
          </p:cNvPr>
          <p:cNvCxnSpPr>
            <a:cxnSpLocks/>
          </p:cNvCxnSpPr>
          <p:nvPr/>
        </p:nvCxnSpPr>
        <p:spPr>
          <a:xfrm>
            <a:off x="6445778" y="35299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31E4D8C-ADD0-F54F-8E46-4C272A874D4D}"/>
              </a:ext>
            </a:extLst>
          </p:cNvPr>
          <p:cNvCxnSpPr>
            <a:cxnSpLocks/>
          </p:cNvCxnSpPr>
          <p:nvPr/>
        </p:nvCxnSpPr>
        <p:spPr>
          <a:xfrm>
            <a:off x="6438908" y="35299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87715B90-948D-444B-9DE2-CBE1AE47B08F}"/>
              </a:ext>
            </a:extLst>
          </p:cNvPr>
          <p:cNvCxnSpPr>
            <a:cxnSpLocks/>
          </p:cNvCxnSpPr>
          <p:nvPr/>
        </p:nvCxnSpPr>
        <p:spPr>
          <a:xfrm>
            <a:off x="6443100" y="37475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7219947E-9F4D-274A-A6D1-1D6C44F954C2}"/>
              </a:ext>
            </a:extLst>
          </p:cNvPr>
          <p:cNvCxnSpPr>
            <a:cxnSpLocks/>
          </p:cNvCxnSpPr>
          <p:nvPr/>
        </p:nvCxnSpPr>
        <p:spPr>
          <a:xfrm flipV="1">
            <a:off x="4732271" y="2873265"/>
            <a:ext cx="254905" cy="510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381798E2-8E4B-6F4B-A1A7-DE5F4E01F976}"/>
              </a:ext>
            </a:extLst>
          </p:cNvPr>
          <p:cNvCxnSpPr>
            <a:cxnSpLocks/>
          </p:cNvCxnSpPr>
          <p:nvPr/>
        </p:nvCxnSpPr>
        <p:spPr>
          <a:xfrm>
            <a:off x="4739142" y="3646026"/>
            <a:ext cx="234292" cy="78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6121635-7B03-674C-BB7A-E8BF038071E0}"/>
              </a:ext>
            </a:extLst>
          </p:cNvPr>
          <p:cNvSpPr/>
          <p:nvPr/>
        </p:nvSpPr>
        <p:spPr>
          <a:xfrm>
            <a:off x="779538" y="3165516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C3991D-B111-244B-8EC6-84A94EA9C43B}"/>
              </a:ext>
            </a:extLst>
          </p:cNvPr>
          <p:cNvSpPr/>
          <p:nvPr/>
        </p:nvSpPr>
        <p:spPr>
          <a:xfrm>
            <a:off x="2442765" y="3315392"/>
            <a:ext cx="886057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EA9A3-C4AF-8F40-BDD0-643254F5EC4A}"/>
              </a:ext>
            </a:extLst>
          </p:cNvPr>
          <p:cNvSpPr txBox="1"/>
          <p:nvPr/>
        </p:nvSpPr>
        <p:spPr>
          <a:xfrm>
            <a:off x="874431" y="2883264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7AA26E6-BEA0-054E-A627-2AF6C7002B87}"/>
              </a:ext>
            </a:extLst>
          </p:cNvPr>
          <p:cNvSpPr/>
          <p:nvPr/>
        </p:nvSpPr>
        <p:spPr>
          <a:xfrm>
            <a:off x="2076745" y="3394832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1FD3638-7D31-2647-BE81-4045E692EA66}"/>
              </a:ext>
            </a:extLst>
          </p:cNvPr>
          <p:cNvSpPr/>
          <p:nvPr/>
        </p:nvSpPr>
        <p:spPr>
          <a:xfrm>
            <a:off x="3418806" y="340299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4C0D39E8-5564-9240-BE4B-E35C55F8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00121"/>
              </p:ext>
            </p:extLst>
          </p:nvPr>
        </p:nvGraphicFramePr>
        <p:xfrm>
          <a:off x="6904874" y="1955420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D6589B3-3A62-464D-9EB2-E109D837D13C}"/>
              </a:ext>
            </a:extLst>
          </p:cNvPr>
          <p:cNvSpPr txBox="1"/>
          <p:nvPr/>
        </p:nvSpPr>
        <p:spPr>
          <a:xfrm>
            <a:off x="8181118" y="106621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6512EC-E91C-5A44-AB0E-EF5C3FE6509F}"/>
              </a:ext>
            </a:extLst>
          </p:cNvPr>
          <p:cNvSpPr txBox="1"/>
          <p:nvPr/>
        </p:nvSpPr>
        <p:spPr>
          <a:xfrm>
            <a:off x="8120024" y="191043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C2552-61D9-4440-91C1-A7E313FA6FC5}"/>
              </a:ext>
            </a:extLst>
          </p:cNvPr>
          <p:cNvSpPr txBox="1"/>
          <p:nvPr/>
        </p:nvSpPr>
        <p:spPr>
          <a:xfrm>
            <a:off x="8330433" y="33563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74E460-3081-A341-AA7F-75D698F282D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F5F64-A847-8548-B2D1-4591BEA968BD}"/>
              </a:ext>
            </a:extLst>
          </p:cNvPr>
          <p:cNvSpPr txBox="1"/>
          <p:nvPr/>
        </p:nvSpPr>
        <p:spPr>
          <a:xfrm>
            <a:off x="7128223" y="171221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cxnSp>
        <p:nvCxnSpPr>
          <p:cNvPr id="7" name="直接箭头连接符 28">
            <a:extLst>
              <a:ext uri="{FF2B5EF4-FFF2-40B4-BE49-F238E27FC236}">
                <a16:creationId xmlns:a16="http://schemas.microsoft.com/office/drawing/2014/main" id="{61136884-5D40-D21A-A998-49519B12C2DC}"/>
              </a:ext>
            </a:extLst>
          </p:cNvPr>
          <p:cNvCxnSpPr>
            <a:cxnSpLocks/>
          </p:cNvCxnSpPr>
          <p:nvPr/>
        </p:nvCxnSpPr>
        <p:spPr>
          <a:xfrm>
            <a:off x="8184919" y="5097934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CE04943D-5B29-681A-0452-33793A810B47}"/>
              </a:ext>
            </a:extLst>
          </p:cNvPr>
          <p:cNvCxnSpPr>
            <a:cxnSpLocks/>
          </p:cNvCxnSpPr>
          <p:nvPr/>
        </p:nvCxnSpPr>
        <p:spPr>
          <a:xfrm>
            <a:off x="8194922" y="5096557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8672189E-B303-49A5-1CEF-295769DA307A}"/>
              </a:ext>
            </a:extLst>
          </p:cNvPr>
          <p:cNvCxnSpPr>
            <a:cxnSpLocks/>
          </p:cNvCxnSpPr>
          <p:nvPr/>
        </p:nvCxnSpPr>
        <p:spPr>
          <a:xfrm>
            <a:off x="8179702" y="5325884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8">
            <a:extLst>
              <a:ext uri="{FF2B5EF4-FFF2-40B4-BE49-F238E27FC236}">
                <a16:creationId xmlns:a16="http://schemas.microsoft.com/office/drawing/2014/main" id="{7724AB97-AB58-C24A-E9EA-680A5AAABF51}"/>
              </a:ext>
            </a:extLst>
          </p:cNvPr>
          <p:cNvCxnSpPr>
            <a:cxnSpLocks/>
          </p:cNvCxnSpPr>
          <p:nvPr/>
        </p:nvCxnSpPr>
        <p:spPr>
          <a:xfrm>
            <a:off x="8184919" y="5320024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0EB5544-3B81-B9D9-CE2B-77AD49E6BD13}"/>
              </a:ext>
            </a:extLst>
          </p:cNvPr>
          <p:cNvSpPr txBox="1"/>
          <p:nvPr/>
        </p:nvSpPr>
        <p:spPr>
          <a:xfrm>
            <a:off x="8144765" y="4618785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A6BDE1-F16C-65C2-B5C6-6E432DA0D049}"/>
              </a:ext>
            </a:extLst>
          </p:cNvPr>
          <p:cNvSpPr txBox="1"/>
          <p:nvPr/>
        </p:nvSpPr>
        <p:spPr>
          <a:xfrm>
            <a:off x="8526330" y="5145895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8C97F8-28BE-269F-4D57-61515AD66E85}"/>
              </a:ext>
            </a:extLst>
          </p:cNvPr>
          <p:cNvSpPr txBox="1"/>
          <p:nvPr/>
        </p:nvSpPr>
        <p:spPr>
          <a:xfrm>
            <a:off x="8569843" y="5710268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6FB426-D454-E699-F893-D13308B8A3AD}"/>
              </a:ext>
            </a:extLst>
          </p:cNvPr>
          <p:cNvSpPr txBox="1"/>
          <p:nvPr/>
        </p:nvSpPr>
        <p:spPr>
          <a:xfrm>
            <a:off x="8740619" y="462260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FD7D6E6-BBE7-9C10-1395-698AE79B9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34993"/>
              </p:ext>
            </p:extLst>
          </p:nvPr>
        </p:nvGraphicFramePr>
        <p:xfrm>
          <a:off x="8579502" y="4870934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C1B158ED-A53B-FC56-A8B9-7BAD14B84566}"/>
              </a:ext>
            </a:extLst>
          </p:cNvPr>
          <p:cNvSpPr txBox="1"/>
          <p:nvPr/>
        </p:nvSpPr>
        <p:spPr>
          <a:xfrm>
            <a:off x="9329066" y="4856131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99B2B6FA-4A16-75E1-D48B-6C9D5237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4372"/>
              </p:ext>
            </p:extLst>
          </p:nvPr>
        </p:nvGraphicFramePr>
        <p:xfrm>
          <a:off x="8584766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B7821292-1853-3C51-7AFB-B60C614A077C}"/>
              </a:ext>
            </a:extLst>
          </p:cNvPr>
          <p:cNvSpPr txBox="1"/>
          <p:nvPr/>
        </p:nvSpPr>
        <p:spPr>
          <a:xfrm>
            <a:off x="9700266" y="5151051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3464AA4D-AAEF-C939-107D-63DD8DEA4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97275"/>
              </p:ext>
            </p:extLst>
          </p:nvPr>
        </p:nvGraphicFramePr>
        <p:xfrm>
          <a:off x="9605405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025574E-DC88-39C5-A21E-F82232C3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32827"/>
              </p:ext>
            </p:extLst>
          </p:nvPr>
        </p:nvGraphicFramePr>
        <p:xfrm>
          <a:off x="8579502" y="5987267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C1B1991A-3173-DE73-0704-E132A2736DBC}"/>
              </a:ext>
            </a:extLst>
          </p:cNvPr>
          <p:cNvCxnSpPr>
            <a:cxnSpLocks/>
          </p:cNvCxnSpPr>
          <p:nvPr/>
        </p:nvCxnSpPr>
        <p:spPr>
          <a:xfrm flipV="1">
            <a:off x="8189244" y="4870934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EB21B238-E3AF-D6E7-F380-92EE625940A5}"/>
              </a:ext>
            </a:extLst>
          </p:cNvPr>
          <p:cNvCxnSpPr>
            <a:cxnSpLocks/>
          </p:cNvCxnSpPr>
          <p:nvPr/>
        </p:nvCxnSpPr>
        <p:spPr>
          <a:xfrm>
            <a:off x="8181322" y="5543223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2336F2FA-C1B6-FDEA-F57E-CB3F1D8E875C}"/>
              </a:ext>
            </a:extLst>
          </p:cNvPr>
          <p:cNvCxnSpPr>
            <a:cxnSpLocks/>
          </p:cNvCxnSpPr>
          <p:nvPr/>
        </p:nvCxnSpPr>
        <p:spPr>
          <a:xfrm>
            <a:off x="9413954" y="561760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3AF42F9C-FCDE-F1E9-132C-0DA99E58A84A}"/>
              </a:ext>
            </a:extLst>
          </p:cNvPr>
          <p:cNvCxnSpPr>
            <a:cxnSpLocks/>
          </p:cNvCxnSpPr>
          <p:nvPr/>
        </p:nvCxnSpPr>
        <p:spPr>
          <a:xfrm>
            <a:off x="9409088" y="541822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1F55E5D-84DC-0611-C661-A139F3077B9E}"/>
              </a:ext>
            </a:extLst>
          </p:cNvPr>
          <p:cNvSpPr txBox="1"/>
          <p:nvPr/>
        </p:nvSpPr>
        <p:spPr>
          <a:xfrm>
            <a:off x="10380954" y="5369740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BBBD9EC-E6A0-0E4F-93A7-291EE88E7144}"/>
              </a:ext>
            </a:extLst>
          </p:cNvPr>
          <p:cNvSpPr txBox="1"/>
          <p:nvPr/>
        </p:nvSpPr>
        <p:spPr>
          <a:xfrm>
            <a:off x="9376996" y="5958207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627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91DB0A82-36FD-2448-89DC-ACAC5610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87286"/>
              </p:ext>
            </p:extLst>
          </p:nvPr>
        </p:nvGraphicFramePr>
        <p:xfrm>
          <a:off x="5286694" y="2958603"/>
          <a:ext cx="161861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 </a:t>
                      </a:r>
                      <a:r>
                        <a:rPr lang="zh-CN" altLang="en-US" sz="1200" b="0"/>
                        <a:t>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7FC91129-6152-6D46-814C-64CE2946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87507"/>
              </p:ext>
            </p:extLst>
          </p:nvPr>
        </p:nvGraphicFramePr>
        <p:xfrm>
          <a:off x="7244314" y="1242949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906E6-C0B1-2D4D-A5B1-0EB9444F184F}"/>
              </a:ext>
            </a:extLst>
          </p:cNvPr>
          <p:cNvSpPr txBox="1"/>
          <p:nvPr/>
        </p:nvSpPr>
        <p:spPr>
          <a:xfrm>
            <a:off x="7529609" y="965950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0E03-1D2C-1E43-AA9C-643C3B9248D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6344F8-740D-A144-8928-87BC7314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96086"/>
              </p:ext>
            </p:extLst>
          </p:nvPr>
        </p:nvGraphicFramePr>
        <p:xfrm>
          <a:off x="4188514" y="3479324"/>
          <a:ext cx="81301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01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EBA3FC2-F440-EF43-80DE-80586DA88B7F}"/>
              </a:ext>
            </a:extLst>
          </p:cNvPr>
          <p:cNvSpPr/>
          <p:nvPr/>
        </p:nvSpPr>
        <p:spPr>
          <a:xfrm>
            <a:off x="598720" y="3301909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977A65-20F7-6E4E-B5F4-957640FAAD8D}"/>
              </a:ext>
            </a:extLst>
          </p:cNvPr>
          <p:cNvSpPr/>
          <p:nvPr/>
        </p:nvSpPr>
        <p:spPr>
          <a:xfrm>
            <a:off x="2753425" y="336727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BE84C-01B2-2440-A21B-1C8B0D44FBBB}"/>
              </a:ext>
            </a:extLst>
          </p:cNvPr>
          <p:cNvSpPr txBox="1"/>
          <p:nvPr/>
        </p:nvSpPr>
        <p:spPr>
          <a:xfrm>
            <a:off x="956414" y="3022897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3468A67-85F1-8E4B-B9AF-BC9756A2716B}"/>
              </a:ext>
            </a:extLst>
          </p:cNvPr>
          <p:cNvSpPr/>
          <p:nvPr/>
        </p:nvSpPr>
        <p:spPr>
          <a:xfrm>
            <a:off x="2365725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66E12AF-5196-C043-BBEA-580DB27A7F88}"/>
              </a:ext>
            </a:extLst>
          </p:cNvPr>
          <p:cNvSpPr/>
          <p:nvPr/>
        </p:nvSpPr>
        <p:spPr>
          <a:xfrm>
            <a:off x="3835027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B99E7A2C-F282-2E43-B990-2DBF3389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64978"/>
              </p:ext>
            </p:extLst>
          </p:nvPr>
        </p:nvGraphicFramePr>
        <p:xfrm>
          <a:off x="7192159" y="4254661"/>
          <a:ext cx="1402591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4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8344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A292D35-F178-804B-9A13-31510345CBA5}"/>
              </a:ext>
            </a:extLst>
          </p:cNvPr>
          <p:cNvSpPr txBox="1"/>
          <p:nvPr/>
        </p:nvSpPr>
        <p:spPr>
          <a:xfrm>
            <a:off x="7374712" y="399115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42DE8D-3AFC-3949-9C5B-0944DE49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83355"/>
              </p:ext>
            </p:extLst>
          </p:nvPr>
        </p:nvGraphicFramePr>
        <p:xfrm>
          <a:off x="8914958" y="5345036"/>
          <a:ext cx="99468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05">
                  <a:extLst>
                    <a:ext uri="{9D8B030D-6E8A-4147-A177-3AD203B41FA5}">
                      <a16:colId xmlns:a16="http://schemas.microsoft.com/office/drawing/2014/main" val="2442340750"/>
                    </a:ext>
                  </a:extLst>
                </a:gridCol>
                <a:gridCol w="390283">
                  <a:extLst>
                    <a:ext uri="{9D8B030D-6E8A-4147-A177-3AD203B41FA5}">
                      <a16:colId xmlns:a16="http://schemas.microsoft.com/office/drawing/2014/main" val="393678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ListCell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head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737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89EAE9-48E6-9883-6907-FE0153FBEAA6}"/>
              </a:ext>
            </a:extLst>
          </p:cNvPr>
          <p:cNvSpPr txBox="1"/>
          <p:nvPr/>
        </p:nvSpPr>
        <p:spPr>
          <a:xfrm>
            <a:off x="8916903" y="5088336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0358AF-30C9-1887-6B4C-108F8E5324BF}"/>
              </a:ext>
            </a:extLst>
          </p:cNvPr>
          <p:cNvSpPr txBox="1"/>
          <p:nvPr/>
        </p:nvSpPr>
        <p:spPr>
          <a:xfrm>
            <a:off x="5825765" y="268160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InsertStmt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E3252A-FA06-1FF8-76A3-1C02A806B010}"/>
              </a:ext>
            </a:extLst>
          </p:cNvPr>
          <p:cNvSpPr txBox="1"/>
          <p:nvPr/>
        </p:nvSpPr>
        <p:spPr>
          <a:xfrm>
            <a:off x="10163540" y="48690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703B413-4FCA-6334-9F65-4129AF3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3980"/>
              </p:ext>
            </p:extLst>
          </p:nvPr>
        </p:nvGraphicFramePr>
        <p:xfrm>
          <a:off x="10130379" y="5126156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4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2708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637043E-6876-BCF9-9E36-DE275A92E967}"/>
              </a:ext>
            </a:extLst>
          </p:cNvPr>
          <p:cNvSpPr txBox="1"/>
          <p:nvPr/>
        </p:nvSpPr>
        <p:spPr>
          <a:xfrm>
            <a:off x="8720501" y="1661375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5D6048-4FD3-05F1-6C4D-517587F9B102}"/>
              </a:ext>
            </a:extLst>
          </p:cNvPr>
          <p:cNvSpPr txBox="1"/>
          <p:nvPr/>
        </p:nvSpPr>
        <p:spPr>
          <a:xfrm>
            <a:off x="10845135" y="510823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3A0F6F-E8E7-100C-8A47-7EA451A680B8}"/>
              </a:ext>
            </a:extLst>
          </p:cNvPr>
          <p:cNvSpPr txBox="1"/>
          <p:nvPr/>
        </p:nvSpPr>
        <p:spPr>
          <a:xfrm>
            <a:off x="7408221" y="2595274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15F9C3E-C6D7-312A-6692-27D07FDA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5364"/>
              </p:ext>
            </p:extLst>
          </p:nvPr>
        </p:nvGraphicFramePr>
        <p:xfrm>
          <a:off x="7265574" y="2960646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2FDF6-5084-2E46-B8C7-1155910B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529"/>
              </p:ext>
            </p:extLst>
          </p:nvPr>
        </p:nvGraphicFramePr>
        <p:xfrm>
          <a:off x="7248137" y="3491432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B25D7769-5351-7F20-2B2B-7680839EBF0C}"/>
              </a:ext>
            </a:extLst>
          </p:cNvPr>
          <p:cNvSpPr txBox="1"/>
          <p:nvPr/>
        </p:nvSpPr>
        <p:spPr>
          <a:xfrm>
            <a:off x="10133879" y="5300626"/>
            <a:ext cx="745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601E094-4628-3E40-C2E6-A1A05A8A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0052"/>
              </p:ext>
            </p:extLst>
          </p:nvPr>
        </p:nvGraphicFramePr>
        <p:xfrm>
          <a:off x="10150483" y="5560209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61829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E9B8767D-6552-309F-0AFC-2EE10FA3ACCB}"/>
              </a:ext>
            </a:extLst>
          </p:cNvPr>
          <p:cNvSpPr txBox="1"/>
          <p:nvPr/>
        </p:nvSpPr>
        <p:spPr>
          <a:xfrm>
            <a:off x="8314076" y="2833064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“c1”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C64B9A-4BD9-7F60-F550-08716957EF40}"/>
              </a:ext>
            </a:extLst>
          </p:cNvPr>
          <p:cNvSpPr txBox="1"/>
          <p:nvPr/>
        </p:nvSpPr>
        <p:spPr>
          <a:xfrm>
            <a:off x="8342678" y="344878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“c2”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14F79D-506B-9FC8-C8D5-C4FEF15A4255}"/>
              </a:ext>
            </a:extLst>
          </p:cNvPr>
          <p:cNvSpPr txBox="1"/>
          <p:nvPr/>
        </p:nvSpPr>
        <p:spPr>
          <a:xfrm>
            <a:off x="10797717" y="5423877"/>
            <a:ext cx="67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“data1”</a:t>
            </a:r>
            <a:endParaRPr lang="zh-CN" altLang="en-US" sz="1200"/>
          </a:p>
        </p:txBody>
      </p:sp>
      <p:cxnSp>
        <p:nvCxnSpPr>
          <p:cNvPr id="41" name="直接箭头连接符 28">
            <a:extLst>
              <a:ext uri="{FF2B5EF4-FFF2-40B4-BE49-F238E27FC236}">
                <a16:creationId xmlns:a16="http://schemas.microsoft.com/office/drawing/2014/main" id="{AF1A285A-7640-4D81-E29B-7FC46AC3BAF2}"/>
              </a:ext>
            </a:extLst>
          </p:cNvPr>
          <p:cNvCxnSpPr>
            <a:cxnSpLocks/>
          </p:cNvCxnSpPr>
          <p:nvPr/>
        </p:nvCxnSpPr>
        <p:spPr>
          <a:xfrm flipV="1">
            <a:off x="5001527" y="2958018"/>
            <a:ext cx="285167" cy="5199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B1359912-45CC-D20A-ABC3-438A803E1088}"/>
              </a:ext>
            </a:extLst>
          </p:cNvPr>
          <p:cNvCxnSpPr>
            <a:cxnSpLocks/>
          </p:cNvCxnSpPr>
          <p:nvPr/>
        </p:nvCxnSpPr>
        <p:spPr>
          <a:xfrm>
            <a:off x="4985895" y="3698204"/>
            <a:ext cx="300799" cy="573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710124C-9FAE-1312-8B82-44B18FDFF865}"/>
              </a:ext>
            </a:extLst>
          </p:cNvPr>
          <p:cNvCxnSpPr>
            <a:cxnSpLocks/>
          </p:cNvCxnSpPr>
          <p:nvPr/>
        </p:nvCxnSpPr>
        <p:spPr>
          <a:xfrm flipV="1">
            <a:off x="6900332" y="1242949"/>
            <a:ext cx="337227" cy="17150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9C7CD795-8909-4155-51C8-9F25D37E4EF6}"/>
              </a:ext>
            </a:extLst>
          </p:cNvPr>
          <p:cNvCxnSpPr>
            <a:cxnSpLocks/>
          </p:cNvCxnSpPr>
          <p:nvPr/>
        </p:nvCxnSpPr>
        <p:spPr>
          <a:xfrm flipV="1">
            <a:off x="6912287" y="2538657"/>
            <a:ext cx="325272" cy="634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75F07733-426C-1CF5-CA1F-123CCABB9755}"/>
              </a:ext>
            </a:extLst>
          </p:cNvPr>
          <p:cNvCxnSpPr>
            <a:cxnSpLocks/>
          </p:cNvCxnSpPr>
          <p:nvPr/>
        </p:nvCxnSpPr>
        <p:spPr>
          <a:xfrm flipV="1">
            <a:off x="6927098" y="2960024"/>
            <a:ext cx="338476" cy="219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A2D71FFC-5634-6074-524C-A9331EFD8E06}"/>
              </a:ext>
            </a:extLst>
          </p:cNvPr>
          <p:cNvCxnSpPr>
            <a:cxnSpLocks/>
          </p:cNvCxnSpPr>
          <p:nvPr/>
        </p:nvCxnSpPr>
        <p:spPr>
          <a:xfrm>
            <a:off x="6905306" y="3382919"/>
            <a:ext cx="325072" cy="546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8">
            <a:extLst>
              <a:ext uri="{FF2B5EF4-FFF2-40B4-BE49-F238E27FC236}">
                <a16:creationId xmlns:a16="http://schemas.microsoft.com/office/drawing/2014/main" id="{E1A3F17E-2959-CD42-A113-9E507D267C02}"/>
              </a:ext>
            </a:extLst>
          </p:cNvPr>
          <p:cNvCxnSpPr>
            <a:cxnSpLocks/>
          </p:cNvCxnSpPr>
          <p:nvPr/>
        </p:nvCxnSpPr>
        <p:spPr>
          <a:xfrm>
            <a:off x="6905306" y="3380913"/>
            <a:ext cx="276084" cy="872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28">
            <a:extLst>
              <a:ext uri="{FF2B5EF4-FFF2-40B4-BE49-F238E27FC236}">
                <a16:creationId xmlns:a16="http://schemas.microsoft.com/office/drawing/2014/main" id="{B35B31C9-210B-8994-C697-C089659C10A1}"/>
              </a:ext>
            </a:extLst>
          </p:cNvPr>
          <p:cNvCxnSpPr>
            <a:cxnSpLocks/>
          </p:cNvCxnSpPr>
          <p:nvPr/>
        </p:nvCxnSpPr>
        <p:spPr>
          <a:xfrm>
            <a:off x="6900332" y="3613031"/>
            <a:ext cx="271014" cy="2162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1FFB0AFB-8260-2B2C-0605-536312C6C79E}"/>
              </a:ext>
            </a:extLst>
          </p:cNvPr>
          <p:cNvCxnSpPr>
            <a:cxnSpLocks/>
          </p:cNvCxnSpPr>
          <p:nvPr/>
        </p:nvCxnSpPr>
        <p:spPr>
          <a:xfrm>
            <a:off x="8624237" y="5345036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45331D70-FBC0-EE4A-0315-18191F298377}"/>
              </a:ext>
            </a:extLst>
          </p:cNvPr>
          <p:cNvCxnSpPr>
            <a:cxnSpLocks/>
          </p:cNvCxnSpPr>
          <p:nvPr/>
        </p:nvCxnSpPr>
        <p:spPr>
          <a:xfrm>
            <a:off x="9912157" y="5560209"/>
            <a:ext cx="238326" cy="226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10BDDDD8-4118-E3EB-9889-3FC0A3A20B04}"/>
              </a:ext>
            </a:extLst>
          </p:cNvPr>
          <p:cNvCxnSpPr>
            <a:cxnSpLocks/>
          </p:cNvCxnSpPr>
          <p:nvPr/>
        </p:nvCxnSpPr>
        <p:spPr>
          <a:xfrm flipV="1">
            <a:off x="9937386" y="5126156"/>
            <a:ext cx="192993" cy="221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CA31C1-7F8A-3BE6-95FB-0F4AE6D3BC21}"/>
              </a:ext>
            </a:extLst>
          </p:cNvPr>
          <p:cNvSpPr txBox="1"/>
          <p:nvPr/>
        </p:nvSpPr>
        <p:spPr>
          <a:xfrm>
            <a:off x="7390462" y="3254721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cxnSp>
        <p:nvCxnSpPr>
          <p:cNvPr id="87" name="直接箭头连接符 28">
            <a:extLst>
              <a:ext uri="{FF2B5EF4-FFF2-40B4-BE49-F238E27FC236}">
                <a16:creationId xmlns:a16="http://schemas.microsoft.com/office/drawing/2014/main" id="{63C0399D-148E-DDC7-E779-8396128FA2E0}"/>
              </a:ext>
            </a:extLst>
          </p:cNvPr>
          <p:cNvCxnSpPr>
            <a:cxnSpLocks/>
          </p:cNvCxnSpPr>
          <p:nvPr/>
        </p:nvCxnSpPr>
        <p:spPr>
          <a:xfrm>
            <a:off x="8624608" y="5577625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6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27C85361-2317-CC49-87B1-9DF4F862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84699"/>
              </p:ext>
            </p:extLst>
          </p:nvPr>
        </p:nvGraphicFramePr>
        <p:xfrm>
          <a:off x="5011408" y="2942745"/>
          <a:ext cx="167193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798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usingClause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9AD3BF-BE0B-C74E-9EA6-18ACFC6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1210"/>
              </p:ext>
            </p:extLst>
          </p:nvPr>
        </p:nvGraphicFramePr>
        <p:xfrm>
          <a:off x="3856126" y="3278270"/>
          <a:ext cx="863805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805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110646A-41E0-744F-ACE8-2B5A68080C8A}"/>
              </a:ext>
            </a:extLst>
          </p:cNvPr>
          <p:cNvSpPr txBox="1"/>
          <p:nvPr/>
        </p:nvSpPr>
        <p:spPr>
          <a:xfrm>
            <a:off x="5212198" y="2655537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25BD9A5C-84FB-DB42-9376-75A6253B2ABF}"/>
              </a:ext>
            </a:extLst>
          </p:cNvPr>
          <p:cNvCxnSpPr>
            <a:cxnSpLocks/>
          </p:cNvCxnSpPr>
          <p:nvPr/>
        </p:nvCxnSpPr>
        <p:spPr>
          <a:xfrm flipV="1">
            <a:off x="4719931" y="2942745"/>
            <a:ext cx="276745" cy="330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>
            <a:extLst>
              <a:ext uri="{FF2B5EF4-FFF2-40B4-BE49-F238E27FC236}">
                <a16:creationId xmlns:a16="http://schemas.microsoft.com/office/drawing/2014/main" id="{6C12F5B7-9BFD-BA40-94E9-3D9C3039651B}"/>
              </a:ext>
            </a:extLst>
          </p:cNvPr>
          <p:cNvCxnSpPr>
            <a:cxnSpLocks/>
          </p:cNvCxnSpPr>
          <p:nvPr/>
        </p:nvCxnSpPr>
        <p:spPr>
          <a:xfrm>
            <a:off x="4732949" y="3502254"/>
            <a:ext cx="261857" cy="316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FCA611-573B-CF41-94F6-64F469DEE23E}"/>
              </a:ext>
            </a:extLst>
          </p:cNvPr>
          <p:cNvSpPr/>
          <p:nvPr/>
        </p:nvSpPr>
        <p:spPr>
          <a:xfrm>
            <a:off x="714523" y="3109879"/>
            <a:ext cx="118394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9FA45-6687-9648-A7C5-B8D32E65AA2F}"/>
              </a:ext>
            </a:extLst>
          </p:cNvPr>
          <p:cNvSpPr txBox="1"/>
          <p:nvPr/>
        </p:nvSpPr>
        <p:spPr>
          <a:xfrm>
            <a:off x="1004461" y="2832880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0B6328C1-4165-5145-9DB0-EA54EB912989}"/>
              </a:ext>
            </a:extLst>
          </p:cNvPr>
          <p:cNvSpPr/>
          <p:nvPr/>
        </p:nvSpPr>
        <p:spPr>
          <a:xfrm>
            <a:off x="2011141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9B87D250-5E91-4341-A149-89D11C2C862B}"/>
              </a:ext>
            </a:extLst>
          </p:cNvPr>
          <p:cNvSpPr/>
          <p:nvPr/>
        </p:nvSpPr>
        <p:spPr>
          <a:xfrm>
            <a:off x="3454088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FFB33E-73D4-BF49-95B0-C6E7F2ADEE8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C4C733-3205-070F-B76E-F65C51E3BDB8}"/>
              </a:ext>
            </a:extLst>
          </p:cNvPr>
          <p:cNvSpPr/>
          <p:nvPr/>
        </p:nvSpPr>
        <p:spPr>
          <a:xfrm>
            <a:off x="2413179" y="3166220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0F52A48F-31DE-6652-4916-B67BF95D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5259"/>
              </p:ext>
            </p:extLst>
          </p:nvPr>
        </p:nvGraphicFramePr>
        <p:xfrm>
          <a:off x="7039839" y="1933633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3979984F-E2CB-92C5-E526-8427611FAB1A}"/>
              </a:ext>
            </a:extLst>
          </p:cNvPr>
          <p:cNvSpPr txBox="1"/>
          <p:nvPr/>
        </p:nvSpPr>
        <p:spPr>
          <a:xfrm>
            <a:off x="7325134" y="165663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7B13FB-5BFA-C618-A00E-64BF1B671177}"/>
              </a:ext>
            </a:extLst>
          </p:cNvPr>
          <p:cNvSpPr txBox="1"/>
          <p:nvPr/>
        </p:nvSpPr>
        <p:spPr>
          <a:xfrm>
            <a:off x="8516026" y="235205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93E72B-47B2-ECC2-6FFA-0206184FDED6}"/>
              </a:ext>
            </a:extLst>
          </p:cNvPr>
          <p:cNvSpPr txBox="1"/>
          <p:nvPr/>
        </p:nvSpPr>
        <p:spPr>
          <a:xfrm>
            <a:off x="7422879" y="329308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07310156-B0F5-E5EA-051E-DD5D9D4B4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81961"/>
              </p:ext>
            </p:extLst>
          </p:nvPr>
        </p:nvGraphicFramePr>
        <p:xfrm>
          <a:off x="7039839" y="354046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cxnSp>
        <p:nvCxnSpPr>
          <p:cNvPr id="36" name="直接箭头连接符 28">
            <a:extLst>
              <a:ext uri="{FF2B5EF4-FFF2-40B4-BE49-F238E27FC236}">
                <a16:creationId xmlns:a16="http://schemas.microsoft.com/office/drawing/2014/main" id="{E5645607-2D46-7F03-0C2B-8BADB7C137F0}"/>
              </a:ext>
            </a:extLst>
          </p:cNvPr>
          <p:cNvCxnSpPr>
            <a:cxnSpLocks/>
          </p:cNvCxnSpPr>
          <p:nvPr/>
        </p:nvCxnSpPr>
        <p:spPr>
          <a:xfrm>
            <a:off x="8439159" y="3971166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C1E70AAA-1214-76E9-F84F-9C26B791A7F8}"/>
              </a:ext>
            </a:extLst>
          </p:cNvPr>
          <p:cNvCxnSpPr>
            <a:cxnSpLocks/>
          </p:cNvCxnSpPr>
          <p:nvPr/>
        </p:nvCxnSpPr>
        <p:spPr>
          <a:xfrm>
            <a:off x="8449162" y="3969789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FDD550C-0AFF-FE5A-DD92-D2584475E3A2}"/>
              </a:ext>
            </a:extLst>
          </p:cNvPr>
          <p:cNvCxnSpPr>
            <a:cxnSpLocks/>
          </p:cNvCxnSpPr>
          <p:nvPr/>
        </p:nvCxnSpPr>
        <p:spPr>
          <a:xfrm>
            <a:off x="8433942" y="4199116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8">
            <a:extLst>
              <a:ext uri="{FF2B5EF4-FFF2-40B4-BE49-F238E27FC236}">
                <a16:creationId xmlns:a16="http://schemas.microsoft.com/office/drawing/2014/main" id="{397E8998-0A34-3762-B249-3D36072801BD}"/>
              </a:ext>
            </a:extLst>
          </p:cNvPr>
          <p:cNvCxnSpPr>
            <a:cxnSpLocks/>
          </p:cNvCxnSpPr>
          <p:nvPr/>
        </p:nvCxnSpPr>
        <p:spPr>
          <a:xfrm>
            <a:off x="8439159" y="4193256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84799CA-1885-ADC2-A890-FC2F3F9ACB2B}"/>
              </a:ext>
            </a:extLst>
          </p:cNvPr>
          <p:cNvSpPr txBox="1"/>
          <p:nvPr/>
        </p:nvSpPr>
        <p:spPr>
          <a:xfrm>
            <a:off x="8399005" y="3492017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47855A-20E0-5CD0-620B-2B8953230B1C}"/>
              </a:ext>
            </a:extLst>
          </p:cNvPr>
          <p:cNvSpPr txBox="1"/>
          <p:nvPr/>
        </p:nvSpPr>
        <p:spPr>
          <a:xfrm>
            <a:off x="8780570" y="401912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B1471F-110F-0409-4CF9-4964FA0B5A39}"/>
              </a:ext>
            </a:extLst>
          </p:cNvPr>
          <p:cNvSpPr txBox="1"/>
          <p:nvPr/>
        </p:nvSpPr>
        <p:spPr>
          <a:xfrm>
            <a:off x="8824083" y="45835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344B7-B889-A428-09F1-15C393BCABD0}"/>
              </a:ext>
            </a:extLst>
          </p:cNvPr>
          <p:cNvSpPr txBox="1"/>
          <p:nvPr/>
        </p:nvSpPr>
        <p:spPr>
          <a:xfrm>
            <a:off x="8994859" y="3495839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31B6F7D-C427-7D7E-9CBA-A6C06937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80473"/>
              </p:ext>
            </p:extLst>
          </p:nvPr>
        </p:nvGraphicFramePr>
        <p:xfrm>
          <a:off x="8833742" y="3744166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3A3CE2A3-D484-1C8C-A267-0010E38FD11C}"/>
              </a:ext>
            </a:extLst>
          </p:cNvPr>
          <p:cNvSpPr txBox="1"/>
          <p:nvPr/>
        </p:nvSpPr>
        <p:spPr>
          <a:xfrm>
            <a:off x="9583306" y="3729363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9351D2C1-EA94-3C8D-47C4-2285DB58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804"/>
              </p:ext>
            </p:extLst>
          </p:nvPr>
        </p:nvGraphicFramePr>
        <p:xfrm>
          <a:off x="8839006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3A61A23-CB62-097E-7BFD-C42A15CDE79C}"/>
              </a:ext>
            </a:extLst>
          </p:cNvPr>
          <p:cNvSpPr txBox="1"/>
          <p:nvPr/>
        </p:nvSpPr>
        <p:spPr>
          <a:xfrm>
            <a:off x="9954506" y="4024283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CE15FF7-DC03-9766-0E67-BF0675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47789"/>
              </p:ext>
            </p:extLst>
          </p:nvPr>
        </p:nvGraphicFramePr>
        <p:xfrm>
          <a:off x="9859645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5534B6A6-A77F-0A0A-6219-3C8D88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2385"/>
              </p:ext>
            </p:extLst>
          </p:nvPr>
        </p:nvGraphicFramePr>
        <p:xfrm>
          <a:off x="8833742" y="4860499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F67F4149-7DFB-3EC8-681B-1A399AB8DAD1}"/>
              </a:ext>
            </a:extLst>
          </p:cNvPr>
          <p:cNvCxnSpPr>
            <a:cxnSpLocks/>
          </p:cNvCxnSpPr>
          <p:nvPr/>
        </p:nvCxnSpPr>
        <p:spPr>
          <a:xfrm flipV="1">
            <a:off x="8443484" y="3744166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8">
            <a:extLst>
              <a:ext uri="{FF2B5EF4-FFF2-40B4-BE49-F238E27FC236}">
                <a16:creationId xmlns:a16="http://schemas.microsoft.com/office/drawing/2014/main" id="{93689280-02CD-9726-DB50-7E040F91F7D4}"/>
              </a:ext>
            </a:extLst>
          </p:cNvPr>
          <p:cNvCxnSpPr>
            <a:cxnSpLocks/>
          </p:cNvCxnSpPr>
          <p:nvPr/>
        </p:nvCxnSpPr>
        <p:spPr>
          <a:xfrm>
            <a:off x="8435562" y="4416455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3BDA0CB2-0A37-97B4-5E47-F42371A027DD}"/>
              </a:ext>
            </a:extLst>
          </p:cNvPr>
          <p:cNvCxnSpPr>
            <a:cxnSpLocks/>
          </p:cNvCxnSpPr>
          <p:nvPr/>
        </p:nvCxnSpPr>
        <p:spPr>
          <a:xfrm>
            <a:off x="9668194" y="449084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006E50A1-9CF9-D227-5E81-8C2C36B596B1}"/>
              </a:ext>
            </a:extLst>
          </p:cNvPr>
          <p:cNvCxnSpPr>
            <a:cxnSpLocks/>
          </p:cNvCxnSpPr>
          <p:nvPr/>
        </p:nvCxnSpPr>
        <p:spPr>
          <a:xfrm>
            <a:off x="9663328" y="429146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6CAD798-E4CA-6864-0F7F-C185A374B490}"/>
              </a:ext>
            </a:extLst>
          </p:cNvPr>
          <p:cNvSpPr txBox="1"/>
          <p:nvPr/>
        </p:nvSpPr>
        <p:spPr>
          <a:xfrm>
            <a:off x="10635194" y="424297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7090E320-D45D-C423-3086-5F6B32D97620}"/>
              </a:ext>
            </a:extLst>
          </p:cNvPr>
          <p:cNvCxnSpPr>
            <a:cxnSpLocks/>
          </p:cNvCxnSpPr>
          <p:nvPr/>
        </p:nvCxnSpPr>
        <p:spPr>
          <a:xfrm flipV="1">
            <a:off x="6698070" y="1933633"/>
            <a:ext cx="341769" cy="998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36E7C88B-7693-75C0-E551-56D65AE81DC5}"/>
              </a:ext>
            </a:extLst>
          </p:cNvPr>
          <p:cNvCxnSpPr>
            <a:cxnSpLocks/>
          </p:cNvCxnSpPr>
          <p:nvPr/>
        </p:nvCxnSpPr>
        <p:spPr>
          <a:xfrm>
            <a:off x="6672002" y="3166220"/>
            <a:ext cx="353105" cy="80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8">
            <a:extLst>
              <a:ext uri="{FF2B5EF4-FFF2-40B4-BE49-F238E27FC236}">
                <a16:creationId xmlns:a16="http://schemas.microsoft.com/office/drawing/2014/main" id="{9A232C1A-A427-B726-FBDB-9C87431D2E79}"/>
              </a:ext>
            </a:extLst>
          </p:cNvPr>
          <p:cNvCxnSpPr>
            <a:cxnSpLocks/>
          </p:cNvCxnSpPr>
          <p:nvPr/>
        </p:nvCxnSpPr>
        <p:spPr>
          <a:xfrm>
            <a:off x="6692401" y="3375586"/>
            <a:ext cx="332706" cy="1483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8">
            <a:extLst>
              <a:ext uri="{FF2B5EF4-FFF2-40B4-BE49-F238E27FC236}">
                <a16:creationId xmlns:a16="http://schemas.microsoft.com/office/drawing/2014/main" id="{B8E64F9E-A39A-8761-C744-F60F6D9AE391}"/>
              </a:ext>
            </a:extLst>
          </p:cNvPr>
          <p:cNvCxnSpPr>
            <a:cxnSpLocks/>
          </p:cNvCxnSpPr>
          <p:nvPr/>
        </p:nvCxnSpPr>
        <p:spPr>
          <a:xfrm>
            <a:off x="6672597" y="3596560"/>
            <a:ext cx="362917" cy="819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C41FC2F-1728-8FEA-B773-0C2E7A3713D4}"/>
              </a:ext>
            </a:extLst>
          </p:cNvPr>
          <p:cNvSpPr txBox="1"/>
          <p:nvPr/>
        </p:nvSpPr>
        <p:spPr>
          <a:xfrm>
            <a:off x="9649614" y="484614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4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11855</TotalTime>
  <Words>3810</Words>
  <Application>Microsoft Office PowerPoint</Application>
  <PresentationFormat>宽屏</PresentationFormat>
  <Paragraphs>1571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等线</vt:lpstr>
      <vt:lpstr>等线 Light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69</cp:revision>
  <dcterms:created xsi:type="dcterms:W3CDTF">2024-05-03T08:49:27Z</dcterms:created>
  <dcterms:modified xsi:type="dcterms:W3CDTF">2024-12-25T15:54:34Z</dcterms:modified>
</cp:coreProperties>
</file>