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CF85-E7A3-DCB2-6198-F1296B0B5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1776F-6056-7437-8347-23F115E89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59A57-3C25-72C6-7456-8AB6A720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4099-081D-AE2B-08FD-D0C832F5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4290-FE66-33D3-E5FF-0B6FAE49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A5A2-D546-ADC1-78D0-A6AA4916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217A7-FF5D-26B0-6ACE-81E43DD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192A-290A-8D3C-DA5E-8B20A5AC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A818-6DAE-9874-A21C-7AAF1483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3368-F1CA-693F-9A85-354E8393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5B85-BDFD-99FB-F824-19A2DC161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A0357-9A0F-9522-F2E5-9AC4A3E3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F561-4247-C5D0-7F6A-60768D1C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9F1C7-8385-C8B7-A7B1-FA967EA3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5B91-E7F0-5897-52C5-068D7E49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27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011E-3A38-AC70-CAAF-8B21B207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B4C3-F4F9-0CFB-08ED-31B70E698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3A11-C367-1D1D-ABCB-71BB83CA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F058-A9B5-8D85-739A-87B513FE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387D-7D0D-BB73-FDF2-6143B41E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03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2F8D-F1F2-617A-D22B-0391A3E2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06DE-9C5A-82FB-580C-FACAA855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CBB1C-1543-5F85-2AC4-B7E52B76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E6B5A-F1A4-6441-4B3C-DE2DDC64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8F1F-5208-636C-E62B-9A5348E1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7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A7A-D045-98E4-C9B2-1F93E2D6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302B-4A18-3CD5-19BD-7FA363FFD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61D20-D4A4-1C67-6F61-C1AB73D7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FE888-8A01-62F0-6EC7-0F53D9CB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22129-633F-8A05-9714-05143F42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F7755-0DDD-86EC-22E7-D36B2A91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8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437B-FAF2-DBD1-95D9-A0806059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3F82B-D0EA-0E85-EEAA-12910738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64E97-FD38-8673-EFF9-279ADCC7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C6245-D239-F6F5-7ABE-D9D80C37B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A27DF-D767-9C73-4CD5-C84E2F15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4CACC-50CA-1B55-0D7C-E5594947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8698A-574B-429D-5210-FE6A5771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BCDE5-7784-DD5A-4EEE-E8FB35B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3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A7D-D7E4-6C6B-EF59-4CB0FC7A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2DEBE-A15D-01CE-83CE-FEDA5574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012F8-34F3-FD2D-F7F3-EF27895A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C683A-BB28-1724-E3DC-F9A5FDFC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25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E47F8-B7C5-64EB-8B02-1B1B7A3E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88D0F-E25D-A293-2DD8-3F4271F4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EC883-F76B-09C2-19A5-F38F0754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40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79C8-6CE6-2101-0F4C-648C9ABC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D5BB-8B1D-379C-4CF1-F9F06436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1B076-0C91-5201-BA61-890AF90B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CA9CD-83ED-1972-E415-3EF60E3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84721-4EE7-1527-A04D-0345F2C6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FFB7E-466E-200C-CB3A-AA851414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21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9E02-AD25-B338-F4FB-2F304DF6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9A942-1B81-CCEB-7D32-786D7217C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67F4D-1E56-0079-8E8C-CBAB921B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F9B73-B252-495D-7ACA-F4ACB869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A21C9-783E-C79E-4386-B05581DC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CEF6-AE5D-B265-22B5-19E2F9A6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A1132-2450-0024-98F0-B9D33109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8D4FD-5639-44C3-1553-7796E47F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5DD07-0448-258F-EF2E-D69397972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C31D-0B38-41A1-B73F-D0DF9BF81E9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DB36-0FF1-5B26-F3FA-1EFC2A6FF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4D6BD-D1CE-8492-2AA1-163E52EAD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8489-EA3B-10DE-758F-ACB69073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89116"/>
          </a:xfrm>
        </p:spPr>
        <p:txBody>
          <a:bodyPr/>
          <a:lstStyle/>
          <a:p>
            <a:r>
              <a:rPr lang="en-IN" dirty="0"/>
              <a:t>Best School </a:t>
            </a:r>
            <a:br>
              <a:rPr lang="en-IN" dirty="0"/>
            </a:br>
            <a:r>
              <a:rPr lang="en-IN" dirty="0"/>
              <a:t>Prediction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852CD-BF0F-E7F4-58A9-554225F6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2520" y="7846826"/>
            <a:ext cx="6535479" cy="4962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18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EF84-A78E-A69E-9584-EC351D23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267B-2D61-6C0D-E7A6-F192A19B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Pain Point</a:t>
            </a:r>
          </a:p>
          <a:p>
            <a:r>
              <a:rPr lang="en-IN" dirty="0"/>
              <a:t>Existing System</a:t>
            </a:r>
          </a:p>
          <a:p>
            <a:r>
              <a:rPr lang="en-IN" dirty="0"/>
              <a:t>Proposed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1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89CA-3C75-625B-2B0A-BB1857D2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Business </a:t>
            </a:r>
            <a:r>
              <a:rPr lang="en-IN" dirty="0" err="1"/>
              <a:t>Usecase</a:t>
            </a:r>
            <a:endParaRPr lang="en-IN" dirty="0"/>
          </a:p>
          <a:p>
            <a:r>
              <a:rPr lang="en-IN" dirty="0"/>
              <a:t>Features</a:t>
            </a:r>
          </a:p>
          <a:p>
            <a:r>
              <a:rPr lang="en-IN" dirty="0"/>
              <a:t>Target Variable</a:t>
            </a:r>
          </a:p>
          <a:p>
            <a:r>
              <a:rPr lang="en-IN" dirty="0" err="1"/>
              <a:t>Categeroised</a:t>
            </a:r>
            <a:r>
              <a:rPr lang="en-IN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657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85A4-3B54-319C-C32F-002E4B77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2065"/>
            <a:ext cx="10515600" cy="1474381"/>
          </a:xfrm>
        </p:spPr>
        <p:txBody>
          <a:bodyPr>
            <a:normAutofit/>
          </a:bodyPr>
          <a:lstStyle/>
          <a:p>
            <a:r>
              <a:rPr lang="en-IN" dirty="0"/>
              <a:t>  </a:t>
            </a:r>
            <a:br>
              <a:rPr lang="en-IN" dirty="0"/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86B10C-A557-6E2A-A43F-7FD141432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285" y="949842"/>
            <a:ext cx="8704520" cy="5227121"/>
          </a:xfrm>
        </p:spPr>
      </p:pic>
    </p:spTree>
    <p:extLst>
      <p:ext uri="{BB962C8B-B14F-4D97-AF65-F5344CB8AC3E}">
        <p14:creationId xmlns:p14="http://schemas.microsoft.com/office/powerpoint/2010/main" val="280146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F2F8-C75D-D514-27E9-E5A52FD57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  <a:br>
              <a:rPr lang="en-IN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F60C0AF-9370-C8A3-1A98-003C108E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81037"/>
            <a:ext cx="9144000" cy="800433"/>
          </a:xfrm>
        </p:spPr>
        <p:txBody>
          <a:bodyPr/>
          <a:lstStyle/>
          <a:p>
            <a:r>
              <a:rPr lang="en-IN" dirty="0"/>
              <a:t>Observation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E3920-06B2-98F0-B071-49BB75ABC63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28037" y="1825625"/>
            <a:ext cx="7861005" cy="4351338"/>
          </a:xfrm>
        </p:spPr>
      </p:pic>
    </p:spTree>
    <p:extLst>
      <p:ext uri="{BB962C8B-B14F-4D97-AF65-F5344CB8AC3E}">
        <p14:creationId xmlns:p14="http://schemas.microsoft.com/office/powerpoint/2010/main" val="275439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5C61-678C-6C2D-6A66-A6B06D63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98"/>
          </a:xfrm>
        </p:spPr>
        <p:txBody>
          <a:bodyPr>
            <a:normAutofit fontScale="90000"/>
          </a:bodyPr>
          <a:lstStyle/>
          <a:p>
            <a:r>
              <a:rPr lang="en-IN" dirty="0"/>
              <a:t> model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06800-5B65-7C00-31E7-559FD3DF1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88" y="836428"/>
            <a:ext cx="8298624" cy="5755758"/>
          </a:xfrm>
        </p:spPr>
      </p:pic>
    </p:spTree>
    <p:extLst>
      <p:ext uri="{BB962C8B-B14F-4D97-AF65-F5344CB8AC3E}">
        <p14:creationId xmlns:p14="http://schemas.microsoft.com/office/powerpoint/2010/main" val="91407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B333-F4B3-E391-809C-8782D01E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E0AA2-D844-95F8-60FB-60C735A4F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535" y="1963479"/>
            <a:ext cx="7712149" cy="4146698"/>
          </a:xfrm>
        </p:spPr>
      </p:pic>
    </p:spTree>
    <p:extLst>
      <p:ext uri="{BB962C8B-B14F-4D97-AF65-F5344CB8AC3E}">
        <p14:creationId xmlns:p14="http://schemas.microsoft.com/office/powerpoint/2010/main" val="216911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2639-0891-5DEB-3316-17A81229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B1F30-3078-D3C7-7BE9-666D50556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293" y="1959663"/>
            <a:ext cx="7603835" cy="4767201"/>
          </a:xfrm>
        </p:spPr>
      </p:pic>
    </p:spTree>
    <p:extLst>
      <p:ext uri="{BB962C8B-B14F-4D97-AF65-F5344CB8AC3E}">
        <p14:creationId xmlns:p14="http://schemas.microsoft.com/office/powerpoint/2010/main" val="110434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Best School  Prediction </vt:lpstr>
      <vt:lpstr>Overview</vt:lpstr>
      <vt:lpstr>PowerPoint Presentation</vt:lpstr>
      <vt:lpstr>   </vt:lpstr>
      <vt:lpstr>   </vt:lpstr>
      <vt:lpstr> model Selection</vt:lpstr>
      <vt:lpstr>Code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School  Prediction </dc:title>
  <dc:creator>Avulapati kiran kumar</dc:creator>
  <cp:lastModifiedBy>Avulapati kiran kumar</cp:lastModifiedBy>
  <cp:revision>1</cp:revision>
  <dcterms:created xsi:type="dcterms:W3CDTF">2022-07-28T11:16:50Z</dcterms:created>
  <dcterms:modified xsi:type="dcterms:W3CDTF">2022-07-28T11:16:55Z</dcterms:modified>
</cp:coreProperties>
</file>