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8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0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4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AAC31D-0B38-41A1-B73F-D0DF9BF81E9A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095155-1CAE-4B4A-9F9E-52F5555B671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6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8489-EA3B-10DE-758F-ACB69073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8957733" cy="4077350"/>
          </a:xfrm>
        </p:spPr>
        <p:txBody>
          <a:bodyPr>
            <a:normAutofit/>
          </a:bodyPr>
          <a:lstStyle/>
          <a:p>
            <a:r>
              <a:rPr lang="en-IN" sz="6700" dirty="0">
                <a:solidFill>
                  <a:schemeClr val="accent6">
                    <a:lumMod val="75000"/>
                  </a:schemeClr>
                </a:solidFill>
              </a:rPr>
              <a:t>Cricket Batsmen</a:t>
            </a:r>
            <a:br>
              <a:rPr lang="en-IN" sz="67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6700">
                <a:solidFill>
                  <a:schemeClr val="accent6">
                    <a:lumMod val="75000"/>
                  </a:schemeClr>
                </a:solidFill>
              </a:rPr>
              <a:t>                 Salary </a:t>
            </a:r>
            <a:r>
              <a:rPr lang="en-IN" sz="6700" dirty="0">
                <a:solidFill>
                  <a:schemeClr val="accent6">
                    <a:lumMod val="75000"/>
                  </a:schemeClr>
                </a:solidFill>
              </a:rPr>
              <a:t>Prediction</a:t>
            </a:r>
            <a:br>
              <a:rPr lang="en-IN" sz="8800" dirty="0">
                <a:solidFill>
                  <a:schemeClr val="accent6">
                    <a:lumMod val="75000"/>
                  </a:schemeClr>
                </a:solidFill>
              </a:rPr>
            </a:br>
            <a:endParaRPr lang="en-IN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52CD-BF0F-E7F4-58A9-554225F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520" y="7846826"/>
            <a:ext cx="6535479" cy="4962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18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EF84-A78E-A69E-9584-EC351D23E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04863"/>
            <a:ext cx="10031413" cy="1049337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267B-2D61-6C0D-E7A6-F192A19B92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6500" y="1825625"/>
            <a:ext cx="10985500" cy="4351338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 </a:t>
            </a:r>
            <a:r>
              <a:rPr lang="en-IN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:Predicting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cricket batsmen salary based on his batting average</a:t>
            </a:r>
          </a:p>
          <a:p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IN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:Using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player stats as factors those are batting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average,total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runs,no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matches 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played,strike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rate</a:t>
            </a:r>
          </a:p>
          <a:p>
            <a:r>
              <a:rPr lang="en-I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IN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:By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using above defined factors we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5021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89CA-3C75-625B-2B0A-BB1857D2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accent5"/>
                </a:solidFill>
              </a:rPr>
              <a:t>DATASET:(</a:t>
            </a:r>
            <a:r>
              <a:rPr lang="en-IN" dirty="0"/>
              <a:t>name of </a:t>
            </a:r>
            <a:r>
              <a:rPr lang="en-IN" dirty="0" err="1"/>
              <a:t>cricketer,no</a:t>
            </a:r>
            <a:r>
              <a:rPr lang="en-IN" dirty="0"/>
              <a:t> of </a:t>
            </a:r>
            <a:r>
              <a:rPr lang="en-IN" dirty="0" err="1"/>
              <a:t>matches,batting</a:t>
            </a:r>
            <a:r>
              <a:rPr lang="en-IN" dirty="0"/>
              <a:t> </a:t>
            </a:r>
            <a:r>
              <a:rPr lang="en-IN" dirty="0" err="1"/>
              <a:t>ave,salary,strike</a:t>
            </a:r>
            <a:r>
              <a:rPr lang="en-IN" dirty="0"/>
              <a:t> </a:t>
            </a:r>
            <a:r>
              <a:rPr lang="en-IN" dirty="0" err="1"/>
              <a:t>rate,no</a:t>
            </a:r>
            <a:r>
              <a:rPr lang="en-IN" dirty="0"/>
              <a:t> of 100 and no of 50)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r>
              <a:rPr lang="en-IN" dirty="0">
                <a:solidFill>
                  <a:srgbClr val="92D050"/>
                </a:solidFill>
              </a:rPr>
              <a:t>Business </a:t>
            </a:r>
            <a:r>
              <a:rPr lang="en-IN" dirty="0" err="1">
                <a:solidFill>
                  <a:srgbClr val="92D050"/>
                </a:solidFill>
              </a:rPr>
              <a:t>Usecase</a:t>
            </a:r>
            <a:r>
              <a:rPr lang="en-IN" dirty="0" err="1"/>
              <a:t>:cricket</a:t>
            </a:r>
            <a:r>
              <a:rPr lang="en-IN" dirty="0"/>
              <a:t> board can able to fix salaries of cricket </a:t>
            </a:r>
            <a:r>
              <a:rPr lang="en-IN" dirty="0" err="1"/>
              <a:t>batsmens</a:t>
            </a:r>
            <a:r>
              <a:rPr lang="en-IN" dirty="0"/>
              <a:t> based on their stats</a:t>
            </a:r>
          </a:p>
          <a:p>
            <a:r>
              <a:rPr lang="en-IN" dirty="0">
                <a:solidFill>
                  <a:schemeClr val="accent1"/>
                </a:solidFill>
              </a:rPr>
              <a:t>Target </a:t>
            </a:r>
            <a:r>
              <a:rPr lang="en-IN" dirty="0" err="1">
                <a:solidFill>
                  <a:schemeClr val="accent1"/>
                </a:solidFill>
              </a:rPr>
              <a:t>Variable:</a:t>
            </a:r>
            <a:r>
              <a:rPr lang="en-IN" dirty="0" err="1"/>
              <a:t>we</a:t>
            </a:r>
            <a:r>
              <a:rPr lang="en-IN" dirty="0"/>
              <a:t> target on only batting average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rgbClr val="92D050"/>
                </a:solidFill>
              </a:rPr>
              <a:t>Categorised </a:t>
            </a:r>
            <a:r>
              <a:rPr lang="en-IN" dirty="0" err="1">
                <a:solidFill>
                  <a:srgbClr val="92D050"/>
                </a:solidFill>
              </a:rPr>
              <a:t>Variable:</a:t>
            </a:r>
            <a:r>
              <a:rPr lang="en-IN" dirty="0" err="1"/>
              <a:t>we</a:t>
            </a:r>
            <a:r>
              <a:rPr lang="en-IN" dirty="0"/>
              <a:t> have variables like no of matches and strike rate and total runs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85A4-3B54-319C-C32F-002E4B77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2065"/>
            <a:ext cx="10515600" cy="1474381"/>
          </a:xfrm>
        </p:spPr>
        <p:txBody>
          <a:bodyPr>
            <a:normAutofit/>
          </a:bodyPr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FA4F7-EBEC-2D0A-014F-CA05B6C7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2070A-20C4-E42A-CB49-1F5C2BE9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F2F8-C75D-D514-27E9-E5A52FD57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60C0AF-9370-C8A3-1A98-003C108E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833"/>
            <a:ext cx="9144000" cy="101363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48930-698D-2466-F3BB-2542F44B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16" y="1197935"/>
            <a:ext cx="7371907" cy="49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5C61-678C-6C2D-6A66-A6B06D63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98"/>
          </a:xfrm>
        </p:spPr>
        <p:txBody>
          <a:bodyPr>
            <a:normAutofit fontScale="90000"/>
          </a:bodyPr>
          <a:lstStyle/>
          <a:p>
            <a:r>
              <a:rPr lang="en-IN" dirty="0"/>
              <a:t> model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06800-5B65-7C00-31E7-559FD3DF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88" y="836428"/>
            <a:ext cx="8298624" cy="5755758"/>
          </a:xfrm>
        </p:spPr>
      </p:pic>
    </p:spTree>
    <p:extLst>
      <p:ext uri="{BB962C8B-B14F-4D97-AF65-F5344CB8AC3E}">
        <p14:creationId xmlns:p14="http://schemas.microsoft.com/office/powerpoint/2010/main" val="9140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B333-F4B3-E391-809C-8782D01E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52400"/>
            <a:ext cx="11074399" cy="9398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8321C-6CA1-85C5-1BEC-A9BADA56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732" y="3073399"/>
            <a:ext cx="2904067" cy="3103563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449D1-32EE-2233-647C-202DA99E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3" y="15699"/>
            <a:ext cx="6523702" cy="68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2639-0891-5DEB-3316-17A81229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9597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68798-21D7-0FBD-3872-D86FB1BF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56399-5906-0144-12AF-327E4328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244487"/>
            <a:ext cx="8952599" cy="55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DA84-2F83-E55B-1746-6622FE54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86603"/>
            <a:ext cx="10512213" cy="2244930"/>
          </a:xfrm>
        </p:spPr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4937E-C6C4-2EEA-33E8-7BB8D3069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308" y="1828800"/>
            <a:ext cx="6991709" cy="3530600"/>
          </a:xfrm>
        </p:spPr>
      </p:pic>
    </p:spTree>
    <p:extLst>
      <p:ext uri="{BB962C8B-B14F-4D97-AF65-F5344CB8AC3E}">
        <p14:creationId xmlns:p14="http://schemas.microsoft.com/office/powerpoint/2010/main" val="1419288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141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Cricket Batsmen                  Salary Prediction </vt:lpstr>
      <vt:lpstr> Overview</vt:lpstr>
      <vt:lpstr>PowerPoint Presentation</vt:lpstr>
      <vt:lpstr>   </vt:lpstr>
      <vt:lpstr>   </vt:lpstr>
      <vt:lpstr> model Selection</vt:lpstr>
      <vt:lpstr>Code:</vt:lpstr>
      <vt:lpstr>Result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School  Prediction</dc:title>
  <dc:creator>Avulapati kiran kumar</dc:creator>
  <cp:lastModifiedBy>Avulapati kiran kumar</cp:lastModifiedBy>
  <cp:revision>4</cp:revision>
  <dcterms:created xsi:type="dcterms:W3CDTF">2022-07-28T11:16:50Z</dcterms:created>
  <dcterms:modified xsi:type="dcterms:W3CDTF">2022-07-30T05:04:34Z</dcterms:modified>
</cp:coreProperties>
</file>