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14C1-65BC-4E5E-B698-435380162DA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EAE7C-3CAD-4099-8337-C5FEE277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88591" y="5806294"/>
            <a:ext cx="42584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Presented by: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0655" y="6088559"/>
            <a:ext cx="62127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Team </a:t>
            </a:r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Four </a:t>
            </a:r>
            <a:r>
              <a:rPr lang="en-US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nought</a:t>
            </a:r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four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6" y="349222"/>
            <a:ext cx="10815297" cy="42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0364" y="1967345"/>
            <a:ext cx="443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701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1497" y="1678862"/>
            <a:ext cx="717337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1.Poornachandra kashi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2.Rakshith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3.Anand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teertha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2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664051"/>
            <a:ext cx="117209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“Offline gaming to de-stress”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928" y="751494"/>
            <a:ext cx="95603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ARCADE 360 [Offline Gaming]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139" y="285217"/>
            <a:ext cx="6363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133" y="1722158"/>
            <a:ext cx="1130617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many of you have used Google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hrome and played the T-Rex game?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257" y="3057284"/>
            <a:ext cx="98876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&gt;The competition for online games is saturated.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2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Stats reported 20 billion flows for over 5k+ games.</a:t>
            </a:r>
            <a:endParaRPr lang="en-US" sz="3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473" y="4461164"/>
            <a:ext cx="10030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&gt;Compared to this , apart from standalone , computational intensive games , we have 1 offline game that can run without any MSI setup.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5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0688" y="630160"/>
            <a:ext cx="7747634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&gt;The problem we are trying to solve </a:t>
            </a:r>
          </a:p>
          <a:p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 boredom.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7747" y="1768933"/>
            <a:ext cx="10213518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&gt;We are creating games carefully crafted to get users to indulge in some refreshing , entertaining games. All offline , with no dependencies other than you browser.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688" y="4000313"/>
            <a:ext cx="11056365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&gt;You can stop that endless loop of doing your</a:t>
            </a:r>
          </a:p>
          <a:p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ork , stressing out and then redirecting to </a:t>
            </a:r>
          </a:p>
          <a:p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post about how baby guinea pigs have a </a:t>
            </a:r>
          </a:p>
          <a:p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natural craving for carrots in your break time.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0103" y="182572"/>
            <a:ext cx="2749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ARCADE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9" y="1410702"/>
            <a:ext cx="2433733" cy="2398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74473" y="1911927"/>
            <a:ext cx="2618508" cy="4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4473" y="3131588"/>
            <a:ext cx="2618509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07673" y="3962400"/>
            <a:ext cx="928254" cy="13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92981" y="2065248"/>
            <a:ext cx="571983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Meant to be 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played offline.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1528" y="3930120"/>
            <a:ext cx="3490058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Refreshes mind.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34" y="5418049"/>
            <a:ext cx="1228169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Offline time for you to unwind and get back concentration.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1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266997"/>
            <a:ext cx="1118524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&gt;Currently no other alternative extension/product for offline gaming.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888" y="1769417"/>
            <a:ext cx="1175674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Games are built using frameworks like Construct 2  </a:t>
            </a:r>
          </a:p>
          <a:p>
            <a:pPr algn="ctr"/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haser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ingestible by the 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acebook gaming platform.</a:t>
            </a:r>
            <a:endParaRPr lang="en-US" sz="3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46" y="3271837"/>
            <a:ext cx="4514852" cy="22574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0548" y="5752267"/>
            <a:ext cx="903080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&gt;360 images are captured 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MI camera.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3038772"/>
            <a:ext cx="11872913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&gt;We play </a:t>
            </a:r>
            <a:r>
              <a:rPr lang="en-US" sz="3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Fortnite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 </a:t>
            </a:r>
            <a:r>
              <a:rPr lang="en-US" sz="3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lot,so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we know how important it is to        cater to </a:t>
            </a:r>
            <a:r>
              <a:rPr lang="en-US" sz="3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colour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blindness.</a:t>
            </a:r>
          </a:p>
          <a:p>
            <a:endParaRPr lang="en-US" sz="3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One in twelve </a:t>
            </a:r>
            <a:r>
              <a:rPr lang="en-US" sz="3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men,and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one in two hundred  women suffer from </a:t>
            </a:r>
            <a:r>
              <a:rPr lang="en-US" sz="3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colour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sz="3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lindness.  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4" y="228600"/>
            <a:ext cx="3778772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808" y="279553"/>
            <a:ext cx="108847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 that supports the people who</a:t>
            </a:r>
          </a:p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have both the hands can now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like a pro.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4109" y="4170218"/>
            <a:ext cx="631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used the face tracker feature that is available in spark </a:t>
            </a:r>
            <a:r>
              <a:rPr lang="en-US" dirty="0" err="1" smtClean="0"/>
              <a:t>ar</a:t>
            </a:r>
            <a:r>
              <a:rPr lang="en-US" dirty="0" smtClean="0"/>
              <a:t> to build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8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298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 SemiCondensed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poornachandra kashi</dc:creator>
  <cp:lastModifiedBy>poornachandra kashi</cp:lastModifiedBy>
  <cp:revision>24</cp:revision>
  <dcterms:created xsi:type="dcterms:W3CDTF">2019-08-25T02:35:01Z</dcterms:created>
  <dcterms:modified xsi:type="dcterms:W3CDTF">2020-02-23T01:24:52Z</dcterms:modified>
</cp:coreProperties>
</file>