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8"/>
  </p:notesMasterIdLst>
  <p:sldIdLst>
    <p:sldId id="256" r:id="rId2"/>
    <p:sldId id="275" r:id="rId3"/>
    <p:sldId id="277" r:id="rId4"/>
    <p:sldId id="278" r:id="rId5"/>
    <p:sldId id="279" r:id="rId6"/>
    <p:sldId id="276" r:id="rId7"/>
  </p:sldIdLst>
  <p:sldSz cx="9144000" cy="6858000" type="screen4x3"/>
  <p:notesSz cx="6797675" cy="987425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18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505F2C04-C923-438B-8C0F-E0CD2BADF298}">
      <wppc:fontMiss xmlns=""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450" y="-77"/>
      </p:cViewPr>
      <p:guideLst>
        <p:guide orient="horz" pos="218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2946443" cy="49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 dirty="0"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49664" y="0"/>
            <a:ext cx="2946443" cy="49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 dirty="0"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9378514"/>
            <a:ext cx="2946443" cy="49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 dirty="0"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49664" y="9378514"/>
            <a:ext cx="2946443" cy="49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t>‹#›</a:t>
            </a:fld>
            <a:endParaRPr sz="1200" b="0" i="0" u="none" strike="noStrike" cap="none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0" name="Google Shape;2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</a:pPr>
            <a:endParaRPr dirty="0"/>
          </a:p>
        </p:txBody>
      </p:sp>
      <p:sp>
        <p:nvSpPr>
          <p:cNvPr id="163" name="Google Shape;16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</a:pPr>
            <a:endParaRPr dirty="0"/>
          </a:p>
        </p:txBody>
      </p:sp>
      <p:sp>
        <p:nvSpPr>
          <p:cNvPr id="163" name="Google Shape;16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</a:pPr>
            <a:endParaRPr dirty="0"/>
          </a:p>
        </p:txBody>
      </p:sp>
      <p:sp>
        <p:nvSpPr>
          <p:cNvPr id="163" name="Google Shape;16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</a:pPr>
            <a:endParaRPr dirty="0"/>
          </a:p>
        </p:txBody>
      </p:sp>
      <p:sp>
        <p:nvSpPr>
          <p:cNvPr id="163" name="Google Shape;16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1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70" name="Google Shape;17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3"/>
          <p:cNvSpPr txBox="1"/>
          <p:nvPr/>
        </p:nvSpPr>
        <p:spPr>
          <a:xfrm>
            <a:off x="0" y="152400"/>
            <a:ext cx="1447800" cy="120032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5" name="Google Shape;15;p23" descr="https://lh4.googleusercontent.com/proxy/YA9Xoqs7jhpeuwrEjwhdi_EVSCDwUdpr72V-2YHZ2lz2y1FaqityK8c8RlZRTvUDEw3Y2TekyGNi07wcREil5Ez3ii80dA-DE8G6HAQjEmJVz8W32Wy2uaDAWwuZs6uPZtJp2zrUJ_Qps2T1CUmSpuPR8dk2XA=w128-h144-k-no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79696" y="152400"/>
            <a:ext cx="868725" cy="9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530152" y="1676400"/>
            <a:ext cx="1600200" cy="50508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3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219200" y="152400"/>
            <a:ext cx="7924800" cy="1074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2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" y="-13648"/>
            <a:ext cx="9144000" cy="693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2"/>
          <p:cNvSpPr txBox="1"/>
          <p:nvPr/>
        </p:nvSpPr>
        <p:spPr>
          <a:xfrm>
            <a:off x="0" y="152400"/>
            <a:ext cx="1524000" cy="120032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2" name="Google Shape;12;p22" descr="https://lh4.googleusercontent.com/proxy/YA9Xoqs7jhpeuwrEjwhdi_EVSCDwUdpr72V-2YHZ2lz2y1FaqityK8c8RlZRTvUDEw3Y2TekyGNi07wcREil5Ez3ii80dA-DE8G6HAQjEmJVz8W32Wy2uaDAWwuZs6uPZtJp2zrUJ_Qps2T1CUmSpuPR8dk2XA=w128-h144-k-no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312760" y="152400"/>
            <a:ext cx="868725" cy="972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"/>
          <p:cNvSpPr/>
          <p:nvPr/>
        </p:nvSpPr>
        <p:spPr>
          <a:xfrm>
            <a:off x="421500" y="1540250"/>
            <a:ext cx="8301000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</a:pPr>
            <a:r>
              <a:rPr lang="en-US" sz="2800" b="0" i="0" u="none" strike="noStrike" cap="none" dirty="0" smtClean="0">
                <a:solidFill>
                  <a:srgbClr val="0000CC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Department of Computer Science &amp; Engineering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</a:pPr>
            <a:endParaRPr lang="en-US" sz="3200" b="0" i="0" u="none" strike="noStrike" cap="none" dirty="0" smtClean="0">
              <a:solidFill>
                <a:srgbClr val="0000CC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</a:pPr>
            <a:r>
              <a:rPr lang="en-US" sz="3200" b="0" i="0" u="none" strike="noStrike" cap="none" dirty="0" smtClean="0">
                <a:solidFill>
                  <a:srgbClr val="0000CC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UE17CS355 – Web Tech II Laboratory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</a:pPr>
            <a:endParaRPr lang="en-US" sz="4000" dirty="0" smtClean="0">
              <a:solidFill>
                <a:srgbClr val="FF0000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</a:pPr>
            <a:r>
              <a:rPr lang="en-US" sz="4000" b="0" i="0" u="none" strike="noStrike" cap="none" dirty="0" smtClean="0">
                <a:solidFill>
                  <a:srgbClr val="C0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Project Evaluation</a:t>
            </a:r>
            <a:endParaRPr sz="4000" b="0" i="0" u="none" strike="noStrike" cap="none" dirty="0">
              <a:solidFill>
                <a:srgbClr val="C00000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23" name="Google Shape;23;p1"/>
          <p:cNvSpPr txBox="1"/>
          <p:nvPr/>
        </p:nvSpPr>
        <p:spPr>
          <a:xfrm>
            <a:off x="685800" y="4552857"/>
            <a:ext cx="8458200" cy="1371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7030A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Project Title     </a:t>
            </a:r>
            <a:r>
              <a:rPr lang="en-US" sz="2000" dirty="0">
                <a:solidFill>
                  <a:srgbClr val="0070C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: </a:t>
            </a:r>
            <a:r>
              <a:rPr lang="en-US" sz="2000" dirty="0" smtClean="0">
                <a:solidFill>
                  <a:srgbClr val="0070C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 </a:t>
            </a:r>
            <a:r>
              <a:rPr lang="en-US" sz="2000" dirty="0" smtClean="0">
                <a:solidFill>
                  <a:srgbClr val="92D05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Pharmacy </a:t>
            </a:r>
            <a:r>
              <a:rPr lang="en-US" sz="2000" dirty="0" smtClean="0">
                <a:solidFill>
                  <a:srgbClr val="92D05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Management System</a:t>
            </a:r>
            <a:endParaRPr sz="2000" dirty="0">
              <a:solidFill>
                <a:srgbClr val="92D050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solidFill>
                  <a:srgbClr val="0070C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Project </a:t>
            </a:r>
            <a:r>
              <a:rPr lang="en-US" sz="2000" dirty="0">
                <a:solidFill>
                  <a:srgbClr val="0070C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Team 	:  </a:t>
            </a:r>
            <a:r>
              <a:rPr lang="en-US" sz="2000" dirty="0" smtClean="0">
                <a:solidFill>
                  <a:srgbClr val="0070C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PES1201701774  – Manvith</a:t>
            </a:r>
            <a:r>
              <a:rPr lang="en-US" sz="2000" dirty="0">
                <a:solidFill>
                  <a:srgbClr val="0070C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 </a:t>
            </a:r>
            <a:r>
              <a:rPr lang="en-US" sz="2000" dirty="0" smtClean="0">
                <a:solidFill>
                  <a:srgbClr val="0070C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J</a:t>
            </a:r>
          </a:p>
          <a:p>
            <a:pPr lvl="0"/>
            <a:r>
              <a:rPr lang="en-US" sz="2000" b="0" i="0" u="none" strike="noStrike" cap="none" dirty="0" smtClean="0">
                <a:solidFill>
                  <a:srgbClr val="0070C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		   </a:t>
            </a:r>
            <a:r>
              <a:rPr lang="en-US" sz="2000" dirty="0" smtClean="0">
                <a:solidFill>
                  <a:srgbClr val="0070C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PES1201802395  – Nandini M R</a:t>
            </a:r>
          </a:p>
          <a:p>
            <a:pPr lvl="0"/>
            <a:r>
              <a:rPr lang="en-US" sz="2000" dirty="0" smtClean="0">
                <a:solidFill>
                  <a:srgbClr val="0070C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		   PES1201802482   – Poornima R</a:t>
            </a:r>
            <a:endParaRPr lang="en-US" sz="2000" b="0" i="0" u="none" strike="noStrike" cap="none" dirty="0" smtClean="0">
              <a:solidFill>
                <a:srgbClr val="0070C0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"/>
          <p:cNvSpPr/>
          <p:nvPr/>
        </p:nvSpPr>
        <p:spPr>
          <a:xfrm>
            <a:off x="1524000" y="1581150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6" name="Google Shape;166;p20"/>
          <p:cNvSpPr txBox="1"/>
          <p:nvPr/>
        </p:nvSpPr>
        <p:spPr>
          <a:xfrm>
            <a:off x="2667000" y="1143000"/>
            <a:ext cx="6477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rebuchet MS" panose="020B0603020202020204"/>
              <a:buNone/>
            </a:pPr>
            <a:r>
              <a:rPr lang="en-US" sz="2400" b="0" i="0" u="none" strike="noStrike" cap="none" dirty="0" smtClean="0">
                <a:solidFill>
                  <a:srgbClr val="FF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Project Description</a:t>
            </a:r>
            <a:endParaRPr sz="1800" b="0" i="0" u="none" strike="noStrike" cap="none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78691" y="2844225"/>
            <a:ext cx="647930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 pharmacy management system, also known as the pharmacy information system, is a system that stores data and enables functionality that organizes and maintains the medication use process within pharmacies.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"/>
          <p:cNvSpPr/>
          <p:nvPr/>
        </p:nvSpPr>
        <p:spPr>
          <a:xfrm>
            <a:off x="1524000" y="1581150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6" name="Google Shape;166;p20"/>
          <p:cNvSpPr txBox="1"/>
          <p:nvPr/>
        </p:nvSpPr>
        <p:spPr>
          <a:xfrm>
            <a:off x="2667000" y="1143000"/>
            <a:ext cx="6477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rebuchet MS" panose="020B0603020202020204"/>
              <a:buNone/>
            </a:pPr>
            <a:r>
              <a:rPr lang="en-US" sz="2400" b="0" i="0" u="none" strike="noStrike" cap="none" dirty="0" smtClean="0">
                <a:solidFill>
                  <a:srgbClr val="FF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Technologies Used</a:t>
            </a:r>
            <a:endParaRPr sz="1800" b="0" i="0" u="none" strike="noStrike" cap="none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86000" y="2951947"/>
            <a:ext cx="4572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429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3.6.4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429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 9.0.1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429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Flask </a:t>
            </a:r>
            <a:r>
              <a:rPr lang="en-US" sz="2000" dirty="0" smtClean="0">
                <a:solidFill>
                  <a:srgbClr val="2429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Framework</a:t>
            </a:r>
            <a:endParaRPr lang="en-US" sz="2000" dirty="0">
              <a:solidFill>
                <a:srgbClr val="24292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2429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Sqlite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2429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Instamojo (online payment gatway)</a:t>
            </a:r>
            <a:endParaRPr lang="en-US" sz="2000" dirty="0">
              <a:solidFill>
                <a:srgbClr val="24292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2429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2429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2429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"/>
          <p:cNvSpPr/>
          <p:nvPr/>
        </p:nvSpPr>
        <p:spPr>
          <a:xfrm>
            <a:off x="1524000" y="1581150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6" name="Google Shape;166;p20"/>
          <p:cNvSpPr txBox="1"/>
          <p:nvPr/>
        </p:nvSpPr>
        <p:spPr>
          <a:xfrm>
            <a:off x="2667000" y="1143000"/>
            <a:ext cx="6477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rebuchet MS" panose="020B0603020202020204"/>
              <a:buNone/>
            </a:pPr>
            <a:r>
              <a:rPr lang="en-US" sz="2400" b="0" i="0" u="none" strike="noStrike" cap="none" dirty="0" smtClean="0">
                <a:solidFill>
                  <a:srgbClr val="FF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Techniques Implemented</a:t>
            </a:r>
            <a:endParaRPr sz="1800" b="0" i="0" u="none" strike="noStrike" cap="none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58618" y="1791855"/>
            <a:ext cx="8885382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rgbClr val="2429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is a Pharmacy management website in python Flask framework with payment gateway integration.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rgbClr val="2429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It allows the user to signup/login, buy and then make the payment using Instamojo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2429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Flask is very much a </a:t>
            </a:r>
            <a:r>
              <a:rPr lang="en-US" sz="2400" dirty="0" smtClean="0">
                <a:solidFill>
                  <a:srgbClr val="2429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friendly web </a:t>
            </a:r>
            <a:r>
              <a:rPr lang="en-US" sz="2400" dirty="0">
                <a:solidFill>
                  <a:srgbClr val="2429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framework. This means there's no built-in database interaction, but the flask-sqlalchemy package will connect a SQL database to a Flask application</a:t>
            </a:r>
            <a:r>
              <a:rPr lang="en-US" sz="2400" dirty="0" smtClean="0">
                <a:solidFill>
                  <a:srgbClr val="2429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solidFill>
                <a:srgbClr val="24292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2429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 that a wide variety of SQL database </a:t>
            </a:r>
            <a:r>
              <a:rPr lang="en-US" sz="2400" dirty="0" smtClean="0">
                <a:solidFill>
                  <a:srgbClr val="2429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management</a:t>
            </a:r>
            <a:endParaRPr lang="en-US" sz="2400" dirty="0" smtClean="0">
              <a:solidFill>
                <a:srgbClr val="24292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 visitors to the can be able to register new accounts.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Registered </a:t>
            </a:r>
            <a:r>
              <a:rPr 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 can log in, log out, see information for their profiles, and edit their </a:t>
            </a:r>
            <a:r>
              <a:rPr lang="en-US" sz="24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Visitors can see the items based on there requirement and can buy a Tablets.</a:t>
            </a:r>
            <a:endParaRPr lang="en-US" sz="24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"/>
          <p:cNvSpPr/>
          <p:nvPr/>
        </p:nvSpPr>
        <p:spPr>
          <a:xfrm>
            <a:off x="1524000" y="1581150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6" name="Google Shape;166;p20"/>
          <p:cNvSpPr txBox="1"/>
          <p:nvPr/>
        </p:nvSpPr>
        <p:spPr>
          <a:xfrm>
            <a:off x="2667000" y="1143000"/>
            <a:ext cx="6477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rebuchet MS" panose="020B0603020202020204"/>
              <a:buNone/>
            </a:pPr>
            <a:r>
              <a:rPr lang="en-US" sz="2400" b="0" i="0" u="none" strike="noStrike" cap="none" dirty="0" smtClean="0">
                <a:solidFill>
                  <a:srgbClr val="FF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Intelligent Functionality</a:t>
            </a:r>
            <a:endParaRPr sz="1800" b="0" i="0" u="none" strike="noStrike" cap="none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7018" y="1717964"/>
            <a:ext cx="88392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are developing a web app in Python, A framework "is a code library that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makes reliable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scalable, and maintainable web applications"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,and also allows to use reuse the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 or extensions for common operations. There are a number of frameworks for Python, including Flask,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Tornado, pyramid,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Flask is a micro web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 written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 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classified as a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 framework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because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does not require particular tools or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libraries. It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no database abstraction layer, form validation, or any other components where pre-existing third-party libraries provide common functions. However, Flask supports extensions that can add application features as if they were implemented in Flask itself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Instamojo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India's fastest growing on-demand payments and e-commerce platform that enables over 1,000,000 small businesses and startups to build, manage and grow their business online.</a:t>
            </a:r>
            <a:endParaRPr lang="en-US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1"/>
          <p:cNvSpPr/>
          <p:nvPr/>
        </p:nvSpPr>
        <p:spPr>
          <a:xfrm>
            <a:off x="1619753" y="3352800"/>
            <a:ext cx="37344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</a:pPr>
            <a:r>
              <a:rPr lang="en-US" sz="4000" b="0" i="0" u="none" strike="noStrike" cap="none" dirty="0">
                <a:solidFill>
                  <a:srgbClr val="FF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Thank You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226</Words>
  <Application>Microsoft Office PowerPoint</Application>
  <PresentationFormat>On-screen Show (4:3)</PresentationFormat>
  <Paragraphs>33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Times New Roman</vt:lpstr>
      <vt:lpstr>Trebuchet MS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VJ</dc:creator>
  <cp:lastModifiedBy>poornima ramesh</cp:lastModifiedBy>
  <cp:revision>51</cp:revision>
  <dcterms:created xsi:type="dcterms:W3CDTF">2020-04-04T14:48:00Z</dcterms:created>
  <dcterms:modified xsi:type="dcterms:W3CDTF">2020-04-16T05:44:11Z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1033-11.2.0.9255</vt:lpwstr>
  </property>
</Properties>
</file>