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1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3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3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48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04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3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7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5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9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9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4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7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2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F762-709B-4130-B2D1-78D56C8629BA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3BFABC-1401-4095-B037-0A73BC12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72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219D-F4DD-8750-3FC8-E57196AC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1588"/>
            <a:ext cx="8596668" cy="1927412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Omnify data Analyst task</a:t>
            </a:r>
            <a:br>
              <a:rPr lang="en-IN" b="1" dirty="0">
                <a:latin typeface="Arial Rounded MT Bold" panose="020F0704030504030204" pitchFamily="34" charset="0"/>
              </a:rPr>
            </a:br>
            <a:r>
              <a:rPr lang="en-IN" b="1" dirty="0" err="1">
                <a:latin typeface="Arial Rounded MT Bold" panose="020F0704030504030204" pitchFamily="34" charset="0"/>
              </a:rPr>
              <a:t>PowerBI</a:t>
            </a:r>
            <a:r>
              <a:rPr lang="en-IN" b="1" dirty="0">
                <a:latin typeface="Arial Rounded MT Bold" panose="020F0704030504030204" pitchFamily="34" charset="0"/>
              </a:rPr>
              <a:t>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34CF-5761-6C4D-A982-9096DE00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3552"/>
            <a:ext cx="8596668" cy="96818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Submitted by,</a:t>
            </a:r>
          </a:p>
          <a:p>
            <a:pPr marL="0" indent="0">
              <a:buNone/>
            </a:pPr>
            <a:r>
              <a:rPr lang="en-IN" dirty="0" err="1"/>
              <a:t>Poornam</a:t>
            </a:r>
            <a:r>
              <a:rPr lang="en-IN" dirty="0"/>
              <a:t> Sai </a:t>
            </a:r>
            <a:r>
              <a:rPr lang="en-IN" dirty="0" err="1"/>
              <a:t>Goddali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0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0DD7-4F68-1A43-679F-6083D64BA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CADD6-5CEB-9DF4-8D6C-B2E94A603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FD576-D33B-6D38-FBF6-C7BFCCDC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3" y="0"/>
            <a:ext cx="11757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432BB-39DF-6EF9-6991-B473EEE0B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3" y="0"/>
            <a:ext cx="11680833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196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559D9-351E-BF79-E84F-68788546B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0" y="0"/>
            <a:ext cx="11859699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343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1124B-BE7F-B487-C3AB-A2F60A77C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6" y="0"/>
            <a:ext cx="11844067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285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5D300-BF58-7C0E-B5AE-BF54936C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" y="0"/>
            <a:ext cx="12016672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7705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0690E-DED7-8B60-D77E-462A951F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2" y="0"/>
            <a:ext cx="11831555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4114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592AB-CB08-D2F2-F41D-C6E904392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5" y="0"/>
            <a:ext cx="1191035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4213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Trebuchet MS</vt:lpstr>
      <vt:lpstr>Wingdings 3</vt:lpstr>
      <vt:lpstr>Facet</vt:lpstr>
      <vt:lpstr>Omnify data Analyst task PowerBI dashboard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Omnify data Analyst task PowerBI dashboard </dc:title>
  <dc:creator>poornamsai01@gmail.com</dc:creator>
  <cp:lastModifiedBy>poornamsai01@gmail.com</cp:lastModifiedBy>
  <cp:revision>1</cp:revision>
  <dcterms:created xsi:type="dcterms:W3CDTF">2023-07-23T11:47:10Z</dcterms:created>
  <dcterms:modified xsi:type="dcterms:W3CDTF">2023-07-23T11:51:11Z</dcterms:modified>
</cp:coreProperties>
</file>