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8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8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50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0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9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88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2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5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8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5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2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7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7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8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AE460C-DABF-4143-9244-AF87D3BDF6D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8E85C-F365-4524-90A9-C7670707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1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8691-ABF7-44FC-92F4-F64CE440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10705"/>
            <a:ext cx="9601196" cy="506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Assignment – Types of Machine Learning</a:t>
            </a:r>
          </a:p>
          <a:p>
            <a:pPr marL="0" indent="0">
              <a:buNone/>
            </a:pP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Submitted By: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Pooran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Pragnya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November Batch (BDS)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8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549A-85BA-4FDC-8C79-5B54DE14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Types of 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2712-4D44-4F68-A0C4-22A0D682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u="sng" dirty="0"/>
              <a:t>Classification: </a:t>
            </a:r>
            <a:r>
              <a:rPr lang="en-US" dirty="0"/>
              <a:t>A classification problem is when the output variable is a category such as “Red”, “Disease”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It is used to produce discrete data (</a:t>
            </a:r>
            <a:r>
              <a:rPr lang="en-IN" dirty="0" err="1"/>
              <a:t>i.e</a:t>
            </a:r>
            <a:r>
              <a:rPr lang="en-IN" dirty="0"/>
              <a:t> not a numerical value) into specific categories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Example: If a person has cancer or not, email is spam or not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Classification models are used for problems where the output variable can be categorised such as “Yes” or “No” or “Pass” or “Fail” etc.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42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86D6-E5FD-4C15-9E92-3EE883DF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10705"/>
            <a:ext cx="9601196" cy="506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2. Regression </a:t>
            </a:r>
            <a:r>
              <a:rPr lang="en-US" sz="3400" dirty="0"/>
              <a:t>: A regression problem is when the output variable is a real value such as “Dollars” or weight </a:t>
            </a:r>
            <a:r>
              <a:rPr lang="en-US" sz="3400" dirty="0" err="1"/>
              <a:t>etc</a:t>
            </a:r>
            <a:r>
              <a:rPr lang="en-US" sz="3400" dirty="0"/>
              <a:t>,</a:t>
            </a:r>
          </a:p>
          <a:p>
            <a:r>
              <a:rPr lang="en-US" sz="3400" dirty="0"/>
              <a:t>It is used when dealing with the continuous data </a:t>
            </a:r>
          </a:p>
          <a:p>
            <a:r>
              <a:rPr lang="en-US" sz="3400" dirty="0"/>
              <a:t>It predicts a numerical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u="sng" dirty="0"/>
              <a:t>Types of models for classification and Regression</a:t>
            </a:r>
            <a:r>
              <a:rPr lang="en-US" sz="34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1. Linear Regression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2. Polynomial Regression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3.Support Vector Machine (SVM)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4.Decision Tree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dirty="0"/>
              <a:t>5. Random Forest Regression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dirty="0"/>
              <a:t>6 Naive Bayes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dirty="0"/>
              <a:t>* Logistic Regression is used for classification problems only.</a:t>
            </a:r>
          </a:p>
        </p:txBody>
      </p:sp>
    </p:spTree>
    <p:extLst>
      <p:ext uri="{BB962C8B-B14F-4D97-AF65-F5344CB8AC3E}">
        <p14:creationId xmlns:p14="http://schemas.microsoft.com/office/powerpoint/2010/main" val="44175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6B93-981E-4108-ABFD-8F4FCE9C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746F-BABC-45A3-9D68-77F2A808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Clustering</a:t>
            </a:r>
            <a:r>
              <a:rPr lang="en-US" dirty="0"/>
              <a:t>: It is collection or organizing of similar data items called clusters. The primary goal here is to find similarities in the data points and grouping similar data points into a cluster.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most common method used for unsupervised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finds various application in Anomaly detection, Visualization</a:t>
            </a:r>
            <a:r>
              <a:rPr lang="en-US"/>
              <a:t>, Finding </a:t>
            </a:r>
            <a:r>
              <a:rPr lang="en-US" dirty="0"/>
              <a:t>association rule etc.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50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809C3-3B2C-4CF1-B9DC-5E07E18E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Feature and Label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18A66-949E-43EF-B369-4DEACA9D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/>
              <a:t>Features:</a:t>
            </a:r>
            <a:r>
              <a:rPr lang="en-US" dirty="0"/>
              <a:t> These are descriptive attributes or simply we can say that they are characteristics of observation.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Features are defined as individual independent variables that act as input.</a:t>
            </a:r>
          </a:p>
          <a:p>
            <a:pPr marL="0" indent="0">
              <a:buNone/>
            </a:pPr>
            <a:r>
              <a:rPr lang="en-US" b="1" u="sng" dirty="0"/>
              <a:t>Label</a:t>
            </a:r>
            <a:r>
              <a:rPr lang="en-US" dirty="0"/>
              <a:t>: These are referred as output.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output classes can also be considered as labels.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These are Dependent </a:t>
            </a:r>
            <a:r>
              <a:rPr lang="en-US" dirty="0" err="1"/>
              <a:t>varisbles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Note: Features and Labels applies to both classification and Regression Problems.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2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AD92-3CD4-4BCA-BE7C-AB396EF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Training Set and Testing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A462-6A75-4E4B-A313-544EA270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Training set</a:t>
            </a:r>
            <a:r>
              <a:rPr lang="en-US" dirty="0"/>
              <a:t>: It is a set implemented in a dataset to build up a model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Training data is the set of the data on which the actual training takes place.</a:t>
            </a:r>
          </a:p>
          <a:p>
            <a:pPr marL="0" indent="0">
              <a:buNone/>
            </a:pPr>
            <a:r>
              <a:rPr lang="en-US" b="1" u="sng" dirty="0"/>
              <a:t>Testing Set</a:t>
            </a:r>
            <a:r>
              <a:rPr lang="en-US" dirty="0"/>
              <a:t>: The test set informs us about the final accuracy of the model after completing the training phase.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ML is about  using data to train a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FBDB3-3297-4077-A09D-9BFB396A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38" y="1178351"/>
            <a:ext cx="9662474" cy="4696987"/>
          </a:xfrm>
        </p:spPr>
      </p:pic>
    </p:spTree>
    <p:extLst>
      <p:ext uri="{BB962C8B-B14F-4D97-AF65-F5344CB8AC3E}">
        <p14:creationId xmlns:p14="http://schemas.microsoft.com/office/powerpoint/2010/main" val="23974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BE3B-B9D9-47A2-BDF5-82875D69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3.Different Types of Machine Leaning: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BB4A-F598-4F9C-B607-8A0B5A91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Supervised Learning</a:t>
            </a:r>
          </a:p>
          <a:p>
            <a:r>
              <a:rPr lang="en-US" dirty="0"/>
              <a:t>2. Unsupervised Learning</a:t>
            </a:r>
          </a:p>
          <a:p>
            <a:r>
              <a:rPr lang="en-US" dirty="0"/>
              <a:t>3. Reinforcement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73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BC456B6-81C3-4D59-A8AF-2B17599E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25F9E-D63F-4C41-8C32-53EB8D19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u="sng" dirty="0"/>
              <a:t>Supervised Learning</a:t>
            </a:r>
            <a:r>
              <a:rPr lang="en-US" dirty="0"/>
              <a:t>:  In this type of Machin learning, labeled data is provided to train a model, which means some data is already tagged with the correct answer. After that a machine is provided with new set of examples (data) so that the supervised learning algorithm analysis the training data and produces the correct outcome from the labelled data.</a:t>
            </a:r>
          </a:p>
          <a:p>
            <a:pPr marL="0" indent="0">
              <a:buNone/>
            </a:pPr>
            <a:r>
              <a:rPr lang="en-US" b="1" u="sng" dirty="0"/>
              <a:t>Example: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A0F35-5AED-4216-9194-A9EF1A0B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79" y="4430490"/>
            <a:ext cx="28098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831835-6F1E-4559-8A86-C403A178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274" y="4381382"/>
            <a:ext cx="19335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2CEDBC-F55F-465E-9990-15ED04CF9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62" y="4418893"/>
            <a:ext cx="14478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DEF524-0BB9-4ABA-8FAC-FE37CA94207C}"/>
              </a:ext>
            </a:extLst>
          </p:cNvPr>
          <p:cNvCxnSpPr>
            <a:cxnSpLocks/>
          </p:cNvCxnSpPr>
          <p:nvPr/>
        </p:nvCxnSpPr>
        <p:spPr>
          <a:xfrm>
            <a:off x="5863472" y="5163915"/>
            <a:ext cx="537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3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D58D-1EA6-4717-A7EA-40C245F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2B36-F22C-45DD-AE08-88CEFD7B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training of machine using information that is neither classified nor labelled and allowing the algorithm to act on that information without guidance</a:t>
            </a:r>
          </a:p>
          <a:p>
            <a:r>
              <a:rPr lang="en-US" dirty="0"/>
              <a:t>Here the task of machine is to group unsorted information according to similarities, patterns and difference without any prior training of data</a:t>
            </a:r>
          </a:p>
          <a:p>
            <a:r>
              <a:rPr lang="en-US" dirty="0"/>
              <a:t>Here, output is unknown (unlike in supervised learning were output was known)</a:t>
            </a:r>
          </a:p>
          <a:p>
            <a:r>
              <a:rPr lang="en-US" b="1" u="sng" dirty="0"/>
              <a:t>Example</a:t>
            </a:r>
            <a:r>
              <a:rPr lang="en-US" dirty="0"/>
              <a:t>: Classification of spam and not-spam based on the subject.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5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27BA-AC48-4466-B520-E01CEBD8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56D1-49C8-4B1E-8D5E-551F7A66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about taking suitable action to maximize reward in particular situation.</a:t>
            </a:r>
          </a:p>
          <a:p>
            <a:r>
              <a:rPr lang="en-US" dirty="0"/>
              <a:t>It is an area of machine learning concerned with how –intelligent agents ought to take actions in an environment in order to maximize the notion of Cumulative reward.</a:t>
            </a:r>
          </a:p>
          <a:p>
            <a:r>
              <a:rPr lang="en-US" dirty="0"/>
              <a:t>No Labelled Data will be provided here, based on experience the agent is bound to learn.</a:t>
            </a:r>
          </a:p>
          <a:p>
            <a:r>
              <a:rPr lang="en-US" dirty="0"/>
              <a:t>It is Based on hit and trial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45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22B4-2320-4363-8AB6-468CDEC4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Difference Between Supervised and Unsupervised Learning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D4A7E-F7A5-4C1C-837A-9DDD2844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704340"/>
              </p:ext>
            </p:extLst>
          </p:nvPr>
        </p:nvGraphicFramePr>
        <p:xfrm>
          <a:off x="1295400" y="2557463"/>
          <a:ext cx="9601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4864588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73612089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Supervised Learning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Unsupervised Learning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801670"/>
                  </a:ext>
                </a:extLst>
              </a:tr>
              <a:tr h="5882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can be used for two different types of problems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for regression and classification problems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can be used for two different types of problems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for clustering and association problems.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091293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data along with output data is provided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Here only Input is provided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343548"/>
                  </a:ext>
                </a:extLst>
              </a:tr>
              <a:tr h="5882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Accurate results are produced here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They are not so accurate as compared to supervised learning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249499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Labelled data is used to train supervised learning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Un-labelled data is used as input.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71834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is predicted here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patterns in the data can be found here.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662648"/>
                  </a:ext>
                </a:extLst>
              </a:tr>
              <a:tr h="840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the model to predict output when a new data is provided is the objective of supervised learning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Finding useful insights, hidden patterns from the unknown dataset is the objective of unsupervised learning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7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621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790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PowerPoint Presentation</vt:lpstr>
      <vt:lpstr>1. Feature and Label</vt:lpstr>
      <vt:lpstr>2. Training Set and Testing Set</vt:lpstr>
      <vt:lpstr>PowerPoint Presentation</vt:lpstr>
      <vt:lpstr>3.Different Types of Machine Leaning:</vt:lpstr>
      <vt:lpstr>Supervised Learning</vt:lpstr>
      <vt:lpstr>Unsupervised Learning</vt:lpstr>
      <vt:lpstr>4.Reinforcement Learning</vt:lpstr>
      <vt:lpstr>5. Difference Between Supervised and Unsupervised Learning</vt:lpstr>
      <vt:lpstr>6. Types of Supervised Learning</vt:lpstr>
      <vt:lpstr>PowerPoint Presentation</vt:lpstr>
      <vt:lpstr>Types of 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POORAN PRAGNYA Joshi</dc:creator>
  <cp:lastModifiedBy>POORAN PRAGNYA Joshi</cp:lastModifiedBy>
  <cp:revision>1</cp:revision>
  <dcterms:created xsi:type="dcterms:W3CDTF">2022-01-10T02:43:14Z</dcterms:created>
  <dcterms:modified xsi:type="dcterms:W3CDTF">2022-01-10T04:05:03Z</dcterms:modified>
</cp:coreProperties>
</file>