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7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3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1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1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1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9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8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08E9-5320-4FA8-9CC7-542D6A7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37" y="184612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Assignment – KNN Model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065FD-B983-4E84-A704-601BF0F1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477" y="4351479"/>
            <a:ext cx="4334632" cy="1152244"/>
          </a:xfrm>
        </p:spPr>
      </p:pic>
    </p:spTree>
    <p:extLst>
      <p:ext uri="{BB962C8B-B14F-4D97-AF65-F5344CB8AC3E}">
        <p14:creationId xmlns:p14="http://schemas.microsoft.com/office/powerpoint/2010/main" val="2138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317BA-C78A-4449-BDF8-4D46D3D8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07" y="788711"/>
            <a:ext cx="8596668" cy="9081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KNN Model – K Nearest Neighbor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8C39-8E62-41D8-8D33-A03321ED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03" y="1696826"/>
            <a:ext cx="8596668" cy="393097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It is a supervised leaning technique.</a:t>
            </a:r>
          </a:p>
          <a:p>
            <a:pPr algn="just"/>
            <a:r>
              <a:rPr lang="en-US" sz="2200" dirty="0"/>
              <a:t>It is also called as </a:t>
            </a:r>
            <a:r>
              <a:rPr lang="en-US" sz="2200" b="1" dirty="0"/>
              <a:t>lazy learner algorithm</a:t>
            </a:r>
            <a:r>
              <a:rPr lang="en-US" sz="2200" dirty="0"/>
              <a:t> because it does not learn from the training set immediately instead it stores the dataset and at the time of classification it performs an action on the dataset.</a:t>
            </a:r>
          </a:p>
          <a:p>
            <a:pPr algn="just"/>
            <a:r>
              <a:rPr lang="en-US" sz="2200" dirty="0"/>
              <a:t>It assumes similarity between the new case/data and available cases and put the new case into the category that is most similar to available categories.</a:t>
            </a:r>
          </a:p>
          <a:p>
            <a:pPr algn="just"/>
            <a:r>
              <a:rPr lang="en-US" sz="2200" dirty="0"/>
              <a:t>It is a </a:t>
            </a:r>
            <a:r>
              <a:rPr lang="en-US" sz="2200" b="1" dirty="0"/>
              <a:t>non-parametric learning algorithm</a:t>
            </a:r>
            <a:r>
              <a:rPr lang="en-US" sz="2200" dirty="0"/>
              <a:t> </a:t>
            </a:r>
            <a:r>
              <a:rPr lang="en-US" sz="2200" dirty="0" err="1"/>
              <a:t>i.e</a:t>
            </a:r>
            <a:r>
              <a:rPr lang="en-US" sz="2200" dirty="0"/>
              <a:t> it doesn’t assume anything about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22233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D8FD-4596-4380-93E1-915FFFC8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70" y="1772239"/>
            <a:ext cx="8596668" cy="28940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KNN algorithm at the training phase just stores the dataset and when it gets new data, then it classifies that data into a category that is much similar to the new data.</a:t>
            </a:r>
          </a:p>
          <a:p>
            <a:pPr algn="just"/>
            <a:r>
              <a:rPr lang="en-US" sz="2200" dirty="0"/>
              <a:t>It captures the idea of similarity (sometimes called </a:t>
            </a:r>
            <a:r>
              <a:rPr lang="en-US" sz="2200" b="1" dirty="0"/>
              <a:t>distance</a:t>
            </a:r>
            <a:r>
              <a:rPr lang="en-US" sz="2200" dirty="0"/>
              <a:t>, </a:t>
            </a:r>
            <a:r>
              <a:rPr lang="en-US" sz="2200" b="1" dirty="0"/>
              <a:t>proximity or closeness</a:t>
            </a:r>
            <a:r>
              <a:rPr lang="en-US" sz="2200" dirty="0"/>
              <a:t>) with some mathematics calculating the distance between points on a graph.</a:t>
            </a:r>
          </a:p>
          <a:p>
            <a:pPr algn="just"/>
            <a:r>
              <a:rPr lang="en-US" sz="2200" dirty="0"/>
              <a:t>Example: Birds of a Feather flock together.</a:t>
            </a:r>
          </a:p>
          <a:p>
            <a:pPr algn="just"/>
            <a:r>
              <a:rPr lang="en-US" sz="2200" dirty="0"/>
              <a:t>It is used for both Classification and Regression problems. 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7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7B6D-77A1-4551-BEFA-1EEBF165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 K in KNN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B8A2-8A89-4451-8E81-21841A97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438346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K in KNN is a number used to identify similar neighbor for new datapoint.</a:t>
            </a:r>
          </a:p>
          <a:p>
            <a:pPr algn="just"/>
            <a:r>
              <a:rPr lang="en-US" sz="2200" dirty="0"/>
              <a:t>Choice of K has a drastic impact on the results we obtain from KNN.</a:t>
            </a:r>
          </a:p>
          <a:p>
            <a:pPr algn="just"/>
            <a:r>
              <a:rPr lang="en-US" sz="2200" dirty="0"/>
              <a:t>When we choose K=1, there are high rate of errors, so the model outfits.</a:t>
            </a:r>
          </a:p>
          <a:p>
            <a:pPr algn="just"/>
            <a:r>
              <a:rPr lang="en-US" sz="2200" dirty="0"/>
              <a:t>Here K value will be provided as some odd value say 3/5 or even 7. (as 1 is too small and number larger than 7 will be too tedious and even that drops the result hence outfits the model).</a:t>
            </a:r>
          </a:p>
          <a:p>
            <a:pPr algn="just"/>
            <a:r>
              <a:rPr lang="en-US" sz="2200" dirty="0"/>
              <a:t>Ideally, K =3 0r 5 is better to predict the output.</a:t>
            </a:r>
          </a:p>
        </p:txBody>
      </p:sp>
    </p:spTree>
    <p:extLst>
      <p:ext uri="{BB962C8B-B14F-4D97-AF65-F5344CB8AC3E}">
        <p14:creationId xmlns:p14="http://schemas.microsoft.com/office/powerpoint/2010/main" val="28891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A553-0F50-44FD-9CE8-A9672704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96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3.Steps in KNN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7186-3A21-45D3-B75E-41C30822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80767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Choose a value of K (it should be an odd number)</a:t>
            </a:r>
          </a:p>
          <a:p>
            <a:pPr algn="just"/>
            <a:r>
              <a:rPr lang="en-US" sz="2200" dirty="0"/>
              <a:t>Find the distance of the new data point to each of the training data.</a:t>
            </a:r>
          </a:p>
          <a:p>
            <a:pPr algn="just"/>
            <a:r>
              <a:rPr lang="en-US" sz="2200" dirty="0"/>
              <a:t>Find the K nearest neighbor to the new data point.</a:t>
            </a:r>
          </a:p>
          <a:p>
            <a:pPr algn="just"/>
            <a:r>
              <a:rPr lang="en-US" sz="2200" dirty="0"/>
              <a:t>For classification count the number of data point in each category among K neighbors. New data point will belong to class that has the most neighbors.</a:t>
            </a:r>
          </a:p>
          <a:p>
            <a:pPr algn="just"/>
            <a:r>
              <a:rPr lang="en-US" sz="2200" dirty="0"/>
              <a:t>For Regression, value for the new data point will be the average of the K neighbors.</a:t>
            </a:r>
          </a:p>
          <a:p>
            <a:pPr marL="0" indent="0" algn="just">
              <a:buNone/>
            </a:pPr>
            <a:r>
              <a:rPr lang="en-US" sz="2200" dirty="0"/>
              <a:t>** It is a good choice if we have a small dataset and the data is noise free and labelled. When the dataset is small, the classifier completes the execution in shorter time duration.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55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6E29-2024-453B-AA52-1BC3EF75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9" y="1684256"/>
            <a:ext cx="8596668" cy="8515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 Distance Calculation in KNN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DF9E-9257-4B29-8AEA-85DD5292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4347"/>
            <a:ext cx="8596668" cy="182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It can be calculated using:</a:t>
            </a:r>
          </a:p>
          <a:p>
            <a:pPr marL="0" indent="0">
              <a:buNone/>
            </a:pPr>
            <a:r>
              <a:rPr lang="en-US" sz="2200" dirty="0"/>
              <a:t>1.Euclidean Distance Method.</a:t>
            </a:r>
          </a:p>
          <a:p>
            <a:pPr marL="0" indent="0">
              <a:buNone/>
            </a:pPr>
            <a:r>
              <a:rPr lang="en-US" sz="2200" dirty="0"/>
              <a:t>2. Manhattan  Distance Method.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1231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F19C-176F-4BDB-8CD2-3833D5B4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72" y="879659"/>
            <a:ext cx="8596668" cy="509868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1. Euclidean Distance Method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IN" sz="2200" dirty="0"/>
              <a:t>It is the square root of the sum of the squared distance between two points.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sz="2400" b="1" u="sng" dirty="0"/>
              <a:t>2. Manhattan Distance Method</a:t>
            </a:r>
            <a:r>
              <a:rPr lang="en-IN" sz="2400" dirty="0"/>
              <a:t>: It is the sum of the absolute values of the differences between two points.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D495F-CD66-4714-9882-6C47B3AB63D8}"/>
              </a:ext>
            </a:extLst>
          </p:cNvPr>
          <p:cNvSpPr/>
          <p:nvPr/>
        </p:nvSpPr>
        <p:spPr>
          <a:xfrm>
            <a:off x="2978869" y="1800520"/>
            <a:ext cx="4147795" cy="829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/>
              <a:t>Z = ( (X</a:t>
            </a:r>
            <a:r>
              <a:rPr lang="en-IN" sz="2200" baseline="-25000" dirty="0"/>
              <a:t>1</a:t>
            </a:r>
            <a:r>
              <a:rPr lang="en-IN" sz="2200" dirty="0"/>
              <a:t> – x</a:t>
            </a:r>
            <a:r>
              <a:rPr lang="en-IN" sz="2200" baseline="-25000" dirty="0"/>
              <a:t>2</a:t>
            </a:r>
            <a:r>
              <a:rPr lang="en-IN" sz="2200" dirty="0"/>
              <a:t>)</a:t>
            </a:r>
            <a:r>
              <a:rPr lang="en-IN" sz="2200" baseline="30000" dirty="0"/>
              <a:t>2</a:t>
            </a:r>
            <a:r>
              <a:rPr lang="en-IN" sz="2200" dirty="0"/>
              <a:t> + (Y</a:t>
            </a:r>
            <a:r>
              <a:rPr lang="en-IN" sz="2200" baseline="-25000" dirty="0"/>
              <a:t>1</a:t>
            </a:r>
            <a:r>
              <a:rPr lang="en-IN" sz="2200" dirty="0"/>
              <a:t> – Y</a:t>
            </a:r>
            <a:r>
              <a:rPr lang="en-IN" sz="2200" baseline="-25000" dirty="0"/>
              <a:t>2</a:t>
            </a:r>
            <a:r>
              <a:rPr lang="en-IN" sz="2200" dirty="0"/>
              <a:t>)</a:t>
            </a:r>
            <a:r>
              <a:rPr lang="en-IN" sz="2200" baseline="30000" dirty="0"/>
              <a:t>2</a:t>
            </a:r>
            <a:r>
              <a:rPr lang="en-IN" sz="2200" dirty="0"/>
              <a:t>)</a:t>
            </a:r>
            <a:r>
              <a:rPr lang="en-IN" sz="2200" baseline="30000" dirty="0"/>
              <a:t>1/2</a:t>
            </a:r>
            <a:endParaRPr lang="en-IN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8D4AE-E79D-4EE1-A850-C47ED56C0917}"/>
              </a:ext>
            </a:extLst>
          </p:cNvPr>
          <p:cNvSpPr/>
          <p:nvPr/>
        </p:nvSpPr>
        <p:spPr>
          <a:xfrm>
            <a:off x="3020008" y="4437703"/>
            <a:ext cx="4147795" cy="829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/>
              <a:t>Z = IX</a:t>
            </a:r>
            <a:r>
              <a:rPr lang="en-IN" sz="2200" baseline="-25000" dirty="0"/>
              <a:t>1</a:t>
            </a:r>
            <a:r>
              <a:rPr lang="en-IN" sz="2200" dirty="0"/>
              <a:t> – x</a:t>
            </a:r>
            <a:r>
              <a:rPr lang="en-IN" sz="2200" baseline="-25000" dirty="0"/>
              <a:t>2</a:t>
            </a:r>
            <a:r>
              <a:rPr lang="en-IN" sz="2200" dirty="0"/>
              <a:t>I+ IY</a:t>
            </a:r>
            <a:r>
              <a:rPr lang="en-IN" sz="2200" baseline="-25000" dirty="0"/>
              <a:t>1</a:t>
            </a:r>
            <a:r>
              <a:rPr lang="en-IN" sz="2200" dirty="0"/>
              <a:t> – Y</a:t>
            </a:r>
            <a:r>
              <a:rPr lang="en-IN" sz="2200" baseline="-25000" dirty="0"/>
              <a:t>2</a:t>
            </a:r>
            <a:r>
              <a:rPr lang="en-IN" sz="22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48681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</TotalTime>
  <Words>510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Assignment – KNN Model </vt:lpstr>
      <vt:lpstr>1. KNN Model – K Nearest Neighbor</vt:lpstr>
      <vt:lpstr>PowerPoint Presentation</vt:lpstr>
      <vt:lpstr>2. K in KNN</vt:lpstr>
      <vt:lpstr>3.Steps in KNN </vt:lpstr>
      <vt:lpstr>4. Distance Calculation in KNN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KNN Model</dc:title>
  <dc:creator>POORAN PRAGNYA Joshi</dc:creator>
  <cp:lastModifiedBy>POORAN PRAGNYA Joshi</cp:lastModifiedBy>
  <cp:revision>7</cp:revision>
  <dcterms:created xsi:type="dcterms:W3CDTF">2022-01-17T13:58:21Z</dcterms:created>
  <dcterms:modified xsi:type="dcterms:W3CDTF">2022-01-17T15:14:43Z</dcterms:modified>
</cp:coreProperties>
</file>