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7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0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572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6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757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53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6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5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6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9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8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0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7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7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2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3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8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793E0D7-7181-4F86-9C54-AF105E7C8248}"/>
              </a:ext>
            </a:extLst>
          </p:cNvPr>
          <p:cNvSpPr txBox="1"/>
          <p:nvPr/>
        </p:nvSpPr>
        <p:spPr>
          <a:xfrm>
            <a:off x="2859984" y="1311198"/>
            <a:ext cx="74270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D64787">
                    <a:lumMod val="75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Machine Learning Assignment (Types of Data)</a:t>
            </a:r>
            <a:endParaRPr lang="en-IN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598D1C9-DFCA-459B-96E3-DFF641E3E0C8}"/>
              </a:ext>
            </a:extLst>
          </p:cNvPr>
          <p:cNvSpPr txBox="1">
            <a:spLocks/>
          </p:cNvSpPr>
          <p:nvPr/>
        </p:nvSpPr>
        <p:spPr>
          <a:xfrm>
            <a:off x="7626285" y="4562573"/>
            <a:ext cx="3876738" cy="1228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Submitted by: Pooran Pragnya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November batch (bds)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84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036A1-83C5-41D1-8A7E-564FBE6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999" y="1029463"/>
            <a:ext cx="8911687" cy="1280890"/>
          </a:xfrm>
        </p:spPr>
        <p:txBody>
          <a:bodyPr/>
          <a:lstStyle/>
          <a:p>
            <a:r>
              <a:rPr lang="en-US" dirty="0"/>
              <a:t>6. Differences Between Time Series Data and Cross Sectional Data 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D2269-F866-41F0-A87D-765A471F85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597689"/>
              </p:ext>
            </p:extLst>
          </p:nvPr>
        </p:nvGraphicFramePr>
        <p:xfrm>
          <a:off x="2099019" y="2310353"/>
          <a:ext cx="8519474" cy="35760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59737">
                  <a:extLst>
                    <a:ext uri="{9D8B030D-6E8A-4147-A177-3AD203B41FA5}">
                      <a16:colId xmlns:a16="http://schemas.microsoft.com/office/drawing/2014/main" val="2942896604"/>
                    </a:ext>
                  </a:extLst>
                </a:gridCol>
                <a:gridCol w="4259737">
                  <a:extLst>
                    <a:ext uri="{9D8B030D-6E8A-4147-A177-3AD203B41FA5}">
                      <a16:colId xmlns:a16="http://schemas.microsoft.com/office/drawing/2014/main" val="3582327048"/>
                    </a:ext>
                  </a:extLst>
                </a:gridCol>
              </a:tblGrid>
              <a:tr h="795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Series Data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 Sectional Data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580661"/>
                  </a:ext>
                </a:extLst>
              </a:tr>
              <a:tr h="795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a type of data consisting of a single subject at multiple time intervals.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a type of data consisting of observations of many subjects at the same point in a time or at the same time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65995"/>
                  </a:ext>
                </a:extLst>
              </a:tr>
              <a:tr h="795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focuses on the same variable over a period of time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Focuses on several variables at the same time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379504"/>
                  </a:ext>
                </a:extLst>
              </a:tr>
              <a:tr h="795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Example: Profit of an organization over a period of 5 Years time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Example: Maximum temperature of several cities on a single day.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0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02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F5368-1E0B-4E4F-A2D9-A532044E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11" y="504367"/>
            <a:ext cx="8911687" cy="757429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sz="2400" dirty="0"/>
              <a:t>Difference between Qualitative and Quantitative data</a:t>
            </a:r>
            <a:endParaRPr lang="en-IN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393014D-BE9F-4458-AC20-1ABDD81F9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063273"/>
              </p:ext>
            </p:extLst>
          </p:nvPr>
        </p:nvGraphicFramePr>
        <p:xfrm>
          <a:off x="2005097" y="1124542"/>
          <a:ext cx="9305160" cy="507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580">
                  <a:extLst>
                    <a:ext uri="{9D8B030D-6E8A-4147-A177-3AD203B41FA5}">
                      <a16:colId xmlns:a16="http://schemas.microsoft.com/office/drawing/2014/main" val="3894230685"/>
                    </a:ext>
                  </a:extLst>
                </a:gridCol>
                <a:gridCol w="4652580">
                  <a:extLst>
                    <a:ext uri="{9D8B030D-6E8A-4147-A177-3AD203B41FA5}">
                      <a16:colId xmlns:a16="http://schemas.microsoft.com/office/drawing/2014/main" val="2641653143"/>
                    </a:ext>
                  </a:extLst>
                </a:gridCol>
              </a:tblGrid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Qualitative Data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Quantitative Data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580197"/>
                  </a:ext>
                </a:extLst>
              </a:tr>
              <a:tr h="1104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data type in which the classification of objects is based on attributes is called qualitative Data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data type in which the classification of objects is based on countable numbers is called quantitative Data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896114"/>
                  </a:ext>
                </a:extLst>
              </a:tr>
              <a:tr h="594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 descriptive, relating to language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countable/measurable relating to numbers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788974"/>
                  </a:ext>
                </a:extLst>
              </a:tr>
              <a:tr h="594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tells about “why” or “how”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generally tells about how much/how often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643212"/>
                  </a:ext>
                </a:extLst>
              </a:tr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subjective and dynamics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fixed and universal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35869"/>
                  </a:ext>
                </a:extLst>
              </a:tr>
              <a:tr h="594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collected by interviewing and observing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collected by measuring and counting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274314"/>
                  </a:ext>
                </a:extLst>
              </a:tr>
              <a:tr h="594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analyzed by grouping it in terms of meaningful categories or themes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analyzed using statistical analysis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682623"/>
                  </a:ext>
                </a:extLst>
              </a:tr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Eg</a:t>
                      </a:r>
                      <a:r>
                        <a:rPr lang="en-US" dirty="0"/>
                        <a:t>: They swim in a river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They swim two times in a week.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215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76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E40625-0064-4929-B2F0-7C22DEAA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46624"/>
            <a:ext cx="8075075" cy="682176"/>
          </a:xfrm>
        </p:spPr>
        <p:txBody>
          <a:bodyPr/>
          <a:lstStyle/>
          <a:p>
            <a:r>
              <a:rPr lang="en-US" dirty="0"/>
              <a:t>2. Types of Qualitative Data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319738-864F-4A77-9693-DF290286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069" y="2108205"/>
            <a:ext cx="8915400" cy="3603171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1. </a:t>
            </a:r>
            <a:r>
              <a:rPr lang="en-US" b="1" u="sng" dirty="0"/>
              <a:t>Nominal Data</a:t>
            </a:r>
            <a:r>
              <a:rPr lang="en-US" dirty="0"/>
              <a:t>: These Data have no order </a:t>
            </a:r>
            <a:r>
              <a:rPr lang="en-US" dirty="0" err="1"/>
              <a:t>i.e</a:t>
            </a:r>
            <a:r>
              <a:rPr lang="en-US" dirty="0"/>
              <a:t> if we change the order of its value the meaning would not change.</a:t>
            </a:r>
          </a:p>
          <a:p>
            <a:pPr marL="0" indent="0" algn="just">
              <a:buNone/>
            </a:pPr>
            <a:r>
              <a:rPr lang="en-US" dirty="0"/>
              <a:t>     Example: what languages do you speak?</a:t>
            </a:r>
          </a:p>
          <a:p>
            <a:pPr marL="0" indent="0" algn="just">
              <a:buNone/>
            </a:pPr>
            <a:r>
              <a:rPr lang="en-US" dirty="0"/>
              <a:t>  Answer: Kannada, Hindi, English </a:t>
            </a:r>
            <a:r>
              <a:rPr lang="en-US" dirty="0" err="1"/>
              <a:t>etc</a:t>
            </a:r>
            <a:r>
              <a:rPr lang="en-US" dirty="0"/>
              <a:t> (changing the order will not change     the value of the data)</a:t>
            </a:r>
          </a:p>
          <a:p>
            <a:pPr marL="0" indent="0" algn="just">
              <a:buNone/>
            </a:pPr>
            <a:r>
              <a:rPr lang="en-US" b="1" dirty="0"/>
              <a:t>2. </a:t>
            </a:r>
            <a:r>
              <a:rPr lang="en-US" b="1" u="sng" dirty="0"/>
              <a:t>Ordinal Data</a:t>
            </a:r>
            <a:r>
              <a:rPr lang="en-US" dirty="0"/>
              <a:t>: These data have order and if we change the order, then meaning will change.</a:t>
            </a:r>
          </a:p>
          <a:p>
            <a:pPr marL="0" indent="0" algn="just">
              <a:buNone/>
            </a:pPr>
            <a:r>
              <a:rPr lang="en-US" dirty="0"/>
              <a:t> Example: while describing Educational Qualification, one has start from Secondary Education </a:t>
            </a:r>
            <a:r>
              <a:rPr lang="en-US" dirty="0" err="1"/>
              <a:t>i.e</a:t>
            </a:r>
            <a:r>
              <a:rPr lang="en-US" dirty="0"/>
              <a:t> Secondary Level – Higher Secondary Level – Graduation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04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66615-604E-458D-A735-CD19842F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753" y="1821538"/>
            <a:ext cx="8911687" cy="616861"/>
          </a:xfrm>
        </p:spPr>
        <p:txBody>
          <a:bodyPr>
            <a:normAutofit fontScale="90000"/>
          </a:bodyPr>
          <a:lstStyle/>
          <a:p>
            <a:r>
              <a:rPr lang="en-US" dirty="0"/>
              <a:t>3. Types of Quantitative Data: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44BA02-D99D-4BF8-8144-9FC674A1C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2" y="2717804"/>
            <a:ext cx="8915400" cy="2797629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1. </a:t>
            </a:r>
            <a:r>
              <a:rPr lang="en-US" b="1" u="sng" dirty="0"/>
              <a:t>Continuous Data</a:t>
            </a:r>
            <a:r>
              <a:rPr lang="en-US" dirty="0"/>
              <a:t>: Data which can be expressed in decimal form. They are numbers, those can fall anywhere within a range.</a:t>
            </a:r>
          </a:p>
          <a:p>
            <a:pPr marL="0" indent="0" algn="just">
              <a:buNone/>
            </a:pPr>
            <a:r>
              <a:rPr lang="en-US" dirty="0"/>
              <a:t>Example: His CGPA is 8.68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2</a:t>
            </a:r>
            <a:r>
              <a:rPr lang="en-US" dirty="0"/>
              <a:t>. </a:t>
            </a:r>
            <a:r>
              <a:rPr lang="en-US" b="1" u="sng" dirty="0"/>
              <a:t>Discrete Data</a:t>
            </a:r>
            <a:r>
              <a:rPr lang="en-US" dirty="0"/>
              <a:t>: Data which cannot be converted into Decimal Form.</a:t>
            </a:r>
          </a:p>
          <a:p>
            <a:pPr marL="0" indent="0" algn="just">
              <a:buNone/>
            </a:pPr>
            <a:r>
              <a:rPr lang="en-US" dirty="0"/>
              <a:t>Example: Number of Residential Houses, Number of students in a class.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56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98D2-EDBD-46F5-8350-C78E1688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26" y="1190168"/>
            <a:ext cx="8911687" cy="703947"/>
          </a:xfrm>
        </p:spPr>
        <p:txBody>
          <a:bodyPr/>
          <a:lstStyle/>
          <a:p>
            <a:r>
              <a:rPr lang="en-US" dirty="0"/>
              <a:t>4. Structured Data: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D554-CB92-4EE6-A50C-4AFDBB1E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155" y="1894115"/>
            <a:ext cx="8915400" cy="412568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Data which can be arranged in tabular format is called structured data.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It is data whose elements are addressable for effective analysis. It has been organized into a formatted repository that is typically a database.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It concerns all data which can be stored in database SQL in table with rows and columns.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They have relational keys and can be easily be mapped into pre-designed fields.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Today, those data are most processed in the development and simplest way to manage information.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Here data is well organized.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Entities in the same group have same attributes.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Sources of Structured Data: SQL Database, spreadsheets such as Excel etc.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77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4507-A6AD-47A0-908B-599DA5B4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097" y="1044750"/>
            <a:ext cx="8911687" cy="769261"/>
          </a:xfrm>
        </p:spPr>
        <p:txBody>
          <a:bodyPr/>
          <a:lstStyle/>
          <a:p>
            <a:r>
              <a:rPr lang="en-US" dirty="0"/>
              <a:t>5. Semi-Structured Data: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C48C-7FE0-4881-B35A-F7C10FAD1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783" y="1799222"/>
            <a:ext cx="8915400" cy="412596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is data that does not reside in a relational database but that have some organizational properties that make it easier to analyze </a:t>
            </a:r>
            <a:r>
              <a:rPr lang="en-US" dirty="0" err="1"/>
              <a:t>i.e</a:t>
            </a:r>
            <a:r>
              <a:rPr lang="en-US" dirty="0"/>
              <a:t> after little efforts it can be made into structured data (tabular format).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does not conform to a data model but has some structure.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lacks fixed a rigid schema.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Semi structured data cannot be stored in a form of rows and columns but after little processing they can be stored.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Entities the same group may or may not have the same attributes or properties.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Due to lack of well defined structure, it cant be used by computer program easily.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Sources of semi structured data: E-Mails, XML (Extensible Markup language), web pages, JSON Data files (Java Script Object Notation)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14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18D4-D1CA-4B73-9EB2-EA10324D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754" y="841825"/>
            <a:ext cx="8911687" cy="899890"/>
          </a:xfrm>
        </p:spPr>
        <p:txBody>
          <a:bodyPr/>
          <a:lstStyle/>
          <a:p>
            <a:r>
              <a:rPr lang="en-US" dirty="0"/>
              <a:t>6. Unstructured Data: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B60F-F1E5-4D87-9296-D743C5A38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3" y="1545771"/>
            <a:ext cx="8915400" cy="438722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which does not conforms to a data model and has no easily identifiable structure such that it cant be used by a computer program easily.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This data can not be stored in the form of rows and columns in a database.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does not follow any semantic/ rules.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lacks any particular format or sequence.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has no easily identifiable structure, because of which it cannot be used by computer program easily.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can deal easily with the heterogeneity of sources.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These types of data have a variety of business intelligence and analytics applications.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Sources of unstructured Data:  Web pages, Videos, Reports, Surveys, Images etc.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9166-3268-486A-9939-9C05D84C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865" y="1107122"/>
            <a:ext cx="8911687" cy="769261"/>
          </a:xfrm>
        </p:spPr>
        <p:txBody>
          <a:bodyPr/>
          <a:lstStyle/>
          <a:p>
            <a:r>
              <a:rPr lang="en-US" dirty="0"/>
              <a:t>4. Time Series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50C9-B867-46A5-A9C1-B1F7734F5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043" y="1876383"/>
            <a:ext cx="8915400" cy="37891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Time Series Data: Time series is sequence of observations of categorical or numeric variables indexed by data or time stamp.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most application of time series analysis is forecasting future values of a numeric value using the temporal structure of data. This means, the available observations are used to predict values from the future.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the data for a single entity collected for a multiple time period.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recorded over regular intervals/time periods. Any stationary value that is dependent on time can be part of time series.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type of data series are used to find pinpoint irregularities in the series.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Time Series of stock price.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95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3EA1B-5095-405E-B169-9F030D8A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560" y="1512386"/>
            <a:ext cx="8911687" cy="705069"/>
          </a:xfrm>
        </p:spPr>
        <p:txBody>
          <a:bodyPr/>
          <a:lstStyle/>
          <a:p>
            <a:r>
              <a:rPr lang="en-US" dirty="0"/>
              <a:t>5. Cross Sectional Data: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2D52C9-83D8-419A-BA60-5A0CF8C2F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884" y="2481406"/>
            <a:ext cx="8915400" cy="2118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data which is collected from all the participants at the same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for different entities are collected for a single time period.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Sources of cross sectional data are: Bureau of labor statistics, Census Data, Population surveys, Bank for International settlements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GDP of Southern Indian States in 2020.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0019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84</TotalTime>
  <Words>1026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Corbel</vt:lpstr>
      <vt:lpstr>Wingdings</vt:lpstr>
      <vt:lpstr>Wingdings 3</vt:lpstr>
      <vt:lpstr>Wisp</vt:lpstr>
      <vt:lpstr>PowerPoint Presentation</vt:lpstr>
      <vt:lpstr>1. Difference between Qualitative and Quantitative data</vt:lpstr>
      <vt:lpstr>2. Types of Qualitative Data</vt:lpstr>
      <vt:lpstr>3. Types of Quantitative Data:</vt:lpstr>
      <vt:lpstr>4. Structured Data:</vt:lpstr>
      <vt:lpstr>5. Semi-Structured Data:</vt:lpstr>
      <vt:lpstr>6. Unstructured Data:</vt:lpstr>
      <vt:lpstr>4. Time Series Data</vt:lpstr>
      <vt:lpstr>5. Cross Sectional Data:</vt:lpstr>
      <vt:lpstr>6. Differences Between Time Series Data and Cross Sectional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POORAN PRAGNYA Joshi</dc:creator>
  <cp:lastModifiedBy>POORAN PRAGNYA Joshi</cp:lastModifiedBy>
  <cp:revision>10</cp:revision>
  <dcterms:created xsi:type="dcterms:W3CDTF">2022-01-03T11:38:14Z</dcterms:created>
  <dcterms:modified xsi:type="dcterms:W3CDTF">2022-01-04T06:10:10Z</dcterms:modified>
</cp:coreProperties>
</file>