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56:21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77 24575,'111'-1'0,"123"3"0,-157 11 0,-55-8 0,41 3 0,76-6 0,-68-3 0,92 12 0,2 4 0,246-10 0,-221-8 0,763 3 0,-912-2 0,0-2 0,59-15 0,-1 1 0,76-3 0,257 2 0,-416 19 0,-6-1 0,0 1 0,0 1 0,0 0 0,0 0 0,10 3 0,-17-3 0,-1 0 0,1 0 0,-1 0 0,1 0 0,-1 1 0,1-1 0,-1 1 0,0-1 0,0 1 0,0 0 0,0 0 0,0 0 0,0 0 0,0 0 0,-1 1 0,1-1 0,-1 0 0,1 1 0,-1-1 0,0 1 0,0 0 0,0-1 0,0 4 0,7 34 0,3 52 0,-8-58 0,12 74 0,-7-54 0,3 89 0,-10-119 0,2 0 0,6 30 0,2 21 0,4 25 0,-9-67 0,4 61 0,-8-64 0,12 57 0,-3-26 0,-2-12 0,21 62 0,-19-77 0,-1 1 0,-2 0 0,-1 1 0,2 49 0,-9 460 0,-1-235 0,0-290 0,-2 0 0,1 0 0,-7 19 0,4-17 0,1-1 0,-2 30 0,4-31 0,-1-1 0,-1 0 0,-1 0 0,0 0 0,-15 31 0,-6 25 0,-8 80 0,24-59 0,9-75 0,0-1 0,-1 1 0,-2-1 0,0 1 0,-10 30 0,6-31 0,2 0 0,1 0 0,0 0 0,2 1 0,-2 28 0,5 108 0,2-67 0,-2 1371 0,1-1457 0,-1 0 0,0 1 0,-1-1 0,1 0 0,-1 0 0,0 1 0,0-1 0,0 0 0,0 0 0,-1 0 0,1 0 0,-1 0 0,-4 6 0,3-7 0,0-1 0,1 0 0,-1 1 0,0-1 0,0-1 0,0 1 0,0 0 0,0-1 0,-1 0 0,1 1 0,0-1 0,-1-1 0,1 1 0,-1 0 0,1-1 0,-1 0 0,-5 0 0,-188-2 0,58-1 0,-2481 3 0,2603 1 0,0 2 0,1 0 0,-1 0 0,1 2 0,0 0 0,-27 12 0,-37 12 0,37-18 0,16-2 0,0-2 0,0-1 0,-1-1 0,1-1 0,-1-1 0,-43-2 0,68-2 0,0 1 0,1-1 0,-1 0 0,0 1 0,1-1 0,-1 0 0,1-1 0,-1 1 0,1 0 0,-1-1 0,1 0 0,0 1 0,0-1 0,0 0 0,0 0 0,0 0 0,0 0 0,0 0 0,1-1 0,-1 1 0,1-1 0,0 1 0,0-1 0,0 1 0,0-1 0,0 0 0,0 1 0,1-1 0,-1-4 0,-1-9 0,0 0 0,2-1 0,0 1 0,2-17 0,0 8 0,2-458 0,-5 316 0,3 142 0,1-1 0,1 1 0,14-50 0,-10 45 0,-1 0 0,4-39 0,-7-268 0,-6 181 0,0 139 0,0 0 0,-1 0 0,0 1 0,-2 0 0,0 0 0,-14-30 0,-8-29 0,13 32 0,6 19 0,1 0 0,2 0 0,0-1 0,-2-27 0,6-308 0,3 170 0,-2-2485-1365,0 2648-5461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56:29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56:32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01:35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24575,'3624'0'0,"-3615"0"0,0 0 0,0 1 0,0 0 0,1 0 0,10 4 0,-17-5 0,-1 1 0,1 0 0,-1 0 0,0 1 0,1-1 0,-1 0 0,0 1 0,0 0 0,0-1 0,0 1 0,0 0 0,-1 0 0,1 0 0,0 0 0,-1 0 0,1 0 0,-1 1 0,0-1 0,0 0 0,0 1 0,0-1 0,0 1 0,0 4 0,2 16 0,-1 0 0,-1 1 0,-2-1 0,-3 32 0,-1 19 0,4 685 0,2-385 0,0-354 18,1 0-1,8 34 0,-2-11-1434,-4-19-5409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01:40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24575,'77'-1'0,"236"13"0,-205-2 0,-60-7 0,0 2 0,0 2 0,63 18 0,-43-5 0,-38-13 0,0 3 0,47 20 0,-60-22 0,1-1 0,0-1 0,0-1 0,0 0 0,1-1 0,33 2 0,115-6 0,-94-2 0,731 0 0,-504 3 0,-39-23 0,-171 12 0,70-12 0,106-7 0,-159 28-1365,-85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01:44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24575,'0'855'0,"-2"-822"0,-9 58 0,-2 7 0,9 233 0,5-192 0,-1-136 0,-1 0 0,1 0 0,0 0 0,0 0 0,0-1 0,1 1 0,-1 0 0,1 0 0,-1 0 0,1-1 0,0 1 0,0 0 0,0-1 0,1 1 0,-1 0 0,0-1 0,1 0 0,0 1 0,0-1 0,-1 0 0,1 0 0,0 0 0,1 0 0,-1 0 0,0 0 0,1-1 0,-1 1 0,0-1 0,1 0 0,0 0 0,-1 0 0,1 0 0,0 0 0,5 1 0,4 0 0,1 0 0,0 0 0,0-1 0,0-1 0,25-2 0,68-15 0,-70 10 0,45-7 0,1 4 0,105 1 0,987 10-1365,-1149-1-5461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3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8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62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8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0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2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99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8380-B632-4591-A42E-BC91891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D03E-22AD-4670-AC34-C3794C9B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4356-22C5-4744-A0E9-5240A990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2FFC-A5F9-42C4-A6F0-C46013A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2DCB-1B60-49C9-BA88-C2CA731C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5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9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9FF542-5EB0-4BFF-A3F3-2D4C81548242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EF6F90-7E83-4D73-A1C7-14537B55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96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B115-37F5-4F10-B5CC-1316F03F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2" y="183282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b="1" dirty="0"/>
              <a:t>Assignment on Different Connections in Tableau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BDA6-B300-4B83-BB35-0818317B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270" y="4353339"/>
            <a:ext cx="3935895" cy="14378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Submitted By: POORAN PRAGNYA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NOVEMBER BATCH (BDS)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18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AAD-5CFE-4BC4-9144-028BE157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F56F93-E7D2-498A-BE92-8578408E6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06767"/>
              </p:ext>
            </p:extLst>
          </p:nvPr>
        </p:nvGraphicFramePr>
        <p:xfrm>
          <a:off x="914400" y="618517"/>
          <a:ext cx="10363200" cy="5235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69606438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782493738"/>
                    </a:ext>
                  </a:extLst>
                </a:gridCol>
              </a:tblGrid>
              <a:tr h="104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Public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Desktop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15829"/>
                  </a:ext>
                </a:extLst>
              </a:tr>
              <a:tr h="104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free version of Tableau Desktop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paid version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56699"/>
                  </a:ext>
                </a:extLst>
              </a:tr>
              <a:tr h="104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has very limited data connectivity options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can connect to hundreds of data sources including Big data connections like Hadoop.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014950"/>
                  </a:ext>
                </a:extLst>
              </a:tr>
              <a:tr h="104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doesn’t support ‘Live Connection’ to any data sources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all the data sources used in the Tableau Public are ‘Extract Connection’ by default.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supports both Live as well as Extract Connections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27066"/>
                  </a:ext>
                </a:extLst>
              </a:tr>
              <a:tr h="104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not possible to save the workbook created on Tableau public locally on our system ( it can only be saved to Tableau Public Server/Gallery)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Here, we can save the workbook created in our local system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67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9EFB4-9927-4433-97ED-43B4F355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connections in tableau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D75AF-3647-4D50-892C-14D4FEE5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Working with file Vs Servers in Tableau:</a:t>
            </a:r>
          </a:p>
          <a:p>
            <a:pPr marL="457200" indent="-457200">
              <a:buAutoNum type="arabicPeriod"/>
            </a:pPr>
            <a:r>
              <a:rPr lang="en-US" sz="2400" cap="none" dirty="0"/>
              <a:t>Tableau can be connected to different types of files like MS Excel, text file, JSON file, PDF file etc.</a:t>
            </a:r>
          </a:p>
          <a:p>
            <a:pPr marL="457200" indent="-457200">
              <a:buAutoNum type="arabicPeriod"/>
            </a:pPr>
            <a:r>
              <a:rPr lang="en-US" sz="2400" cap="none" dirty="0"/>
              <a:t>Tableau can also be connected to data server like SQL Server, MYSQL Server, Oracle Server, Amazon Redshift Server and then select the database table and columns to work with.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94598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46EB2-F15C-4D2C-B77F-13803B23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7" y="785191"/>
            <a:ext cx="10386391" cy="549633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6FED7F-09AB-4067-B668-671212F49244}"/>
                  </a:ext>
                </a:extLst>
              </p14:cNvPr>
              <p14:cNvContentPartPr/>
              <p14:nvPr/>
            </p14:nvContentPartPr>
            <p14:xfrm>
              <a:off x="1181520" y="2138791"/>
              <a:ext cx="1383840" cy="189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6FED7F-09AB-4067-B668-671212F49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3880" y="2121151"/>
                <a:ext cx="1419480" cy="19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443C04-8CFC-4098-92C1-52EBC7A9955A}"/>
                  </a:ext>
                </a:extLst>
              </p14:cNvPr>
              <p14:cNvContentPartPr/>
              <p14:nvPr/>
            </p14:nvContentPartPr>
            <p14:xfrm>
              <a:off x="-1033920" y="195807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443C04-8CFC-4098-92C1-52EBC7A995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051920" y="19400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155D01-2EC7-4844-9E37-96A0FECDEF5F}"/>
                  </a:ext>
                </a:extLst>
              </p14:cNvPr>
              <p14:cNvContentPartPr/>
              <p14:nvPr/>
            </p14:nvContentPartPr>
            <p14:xfrm>
              <a:off x="-447480" y="15699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155D01-2EC7-4844-9E37-96A0FECDEF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65120" y="15523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3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F64-2221-4436-ABDD-911C1748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F547D-36DB-427B-B10F-765B5B0E8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457201"/>
            <a:ext cx="10486409" cy="5705060"/>
          </a:xfrm>
        </p:spPr>
      </p:pic>
    </p:spTree>
    <p:extLst>
      <p:ext uri="{BB962C8B-B14F-4D97-AF65-F5344CB8AC3E}">
        <p14:creationId xmlns:p14="http://schemas.microsoft.com/office/powerpoint/2010/main" val="13994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6F6A-4085-4AC5-B23C-693466A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connectivity options in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8844-6925-4383-8DDB-616B7368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It supports 2 types of connectivity options:</a:t>
            </a:r>
          </a:p>
          <a:p>
            <a:pPr marL="457200" indent="-457200">
              <a:buAutoNum type="arabicPeriod"/>
            </a:pPr>
            <a:r>
              <a:rPr lang="en-US" sz="2400" cap="none" dirty="0"/>
              <a:t>Live</a:t>
            </a:r>
          </a:p>
          <a:p>
            <a:pPr marL="457200" indent="-457200">
              <a:buAutoNum type="arabicPeriod"/>
            </a:pPr>
            <a:r>
              <a:rPr lang="en-US" sz="2400" cap="none" dirty="0"/>
              <a:t>Extract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23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6E829-F54D-4091-AF9B-5EB1A7C61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3" y="695739"/>
            <a:ext cx="10376453" cy="552615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FF03B2-E2CC-47C6-A2E5-339E4B89B8FE}"/>
                  </a:ext>
                </a:extLst>
              </p14:cNvPr>
              <p14:cNvContentPartPr/>
              <p14:nvPr/>
            </p14:nvContentPartPr>
            <p14:xfrm>
              <a:off x="8736480" y="1043311"/>
              <a:ext cx="1351440" cy="56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FF03B2-E2CC-47C6-A2E5-339E4B89B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8480" y="1025311"/>
                <a:ext cx="13870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8A0532-DCD6-41A4-9B4B-49B74F07D138}"/>
                  </a:ext>
                </a:extLst>
              </p14:cNvPr>
              <p14:cNvContentPartPr/>
              <p14:nvPr/>
            </p14:nvContentPartPr>
            <p14:xfrm>
              <a:off x="8875440" y="1569991"/>
              <a:ext cx="1212840" cy="6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8A0532-DCD6-41A4-9B4B-49B74F07D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7440" y="1551991"/>
                <a:ext cx="1248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1F0DB2-ED55-4E6F-98DB-6C17C146EB38}"/>
                  </a:ext>
                </a:extLst>
              </p14:cNvPr>
              <p14:cNvContentPartPr/>
              <p14:nvPr/>
            </p14:nvContentPartPr>
            <p14:xfrm>
              <a:off x="8696160" y="1053751"/>
              <a:ext cx="666360" cy="58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1F0DB2-ED55-4E6F-98DB-6C17C146EB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8160" y="1035751"/>
                <a:ext cx="702000" cy="6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1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898-827A-485F-9EBA-0543E5E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20004"/>
            <a:ext cx="10364451" cy="1596177"/>
          </a:xfrm>
        </p:spPr>
        <p:txBody>
          <a:bodyPr/>
          <a:lstStyle/>
          <a:p>
            <a:r>
              <a:rPr lang="en-US" dirty="0"/>
              <a:t>1. Live connection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AF35-E58B-4034-AD45-1E268920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516181"/>
            <a:ext cx="10364452" cy="2493142"/>
          </a:xfrm>
        </p:spPr>
        <p:txBody>
          <a:bodyPr>
            <a:normAutofit/>
          </a:bodyPr>
          <a:lstStyle/>
          <a:p>
            <a:pPr algn="just"/>
            <a:r>
              <a:rPr lang="en-US" sz="2400" cap="none" dirty="0"/>
              <a:t>Under this, we connect to that particular dataset and work on that particular dynamic (which updates every minute/hour/day) dataset from our tableau desktop.</a:t>
            </a:r>
          </a:p>
          <a:p>
            <a:pPr algn="just"/>
            <a:r>
              <a:rPr lang="en-US" sz="2400" cap="none" dirty="0"/>
              <a:t>It is generally used when dataset is too large and which cannot be copied into local system and work on that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0069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D84F-F09D-4287-B2C7-FDA91447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77543"/>
            <a:ext cx="10364451" cy="1596177"/>
          </a:xfrm>
        </p:spPr>
        <p:txBody>
          <a:bodyPr/>
          <a:lstStyle/>
          <a:p>
            <a:r>
              <a:rPr lang="en-US" dirty="0"/>
              <a:t>2. EXTRACT CONNECTION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149A-64AE-4233-83B7-B79E80B1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555938"/>
            <a:ext cx="10364452" cy="2463324"/>
          </a:xfrm>
        </p:spPr>
        <p:txBody>
          <a:bodyPr>
            <a:normAutofit/>
          </a:bodyPr>
          <a:lstStyle/>
          <a:p>
            <a:pPr algn="just"/>
            <a:r>
              <a:rPr lang="en-US" sz="2400" cap="none" dirty="0"/>
              <a:t>Extract is basically copying that particular dataset in our local system and working on that particular dataset from tableau desktop.</a:t>
            </a:r>
          </a:p>
          <a:p>
            <a:pPr algn="just"/>
            <a:r>
              <a:rPr lang="en-US" sz="2400" cap="none" dirty="0"/>
              <a:t>For extract connection we have the ability to copy that data and work around that data and working around on reports and dashboards.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80120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034DD5-0B8B-4248-8239-C6A33D82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829099"/>
              </p:ext>
            </p:extLst>
          </p:nvPr>
        </p:nvGraphicFramePr>
        <p:xfrm>
          <a:off x="914400" y="606287"/>
          <a:ext cx="10363200" cy="535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12007775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505815740"/>
                    </a:ext>
                  </a:extLst>
                </a:gridCol>
              </a:tblGrid>
              <a:tr h="58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Live Connection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 Connection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197641"/>
                  </a:ext>
                </a:extLst>
              </a:tr>
              <a:tr h="785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connections to the data sources that are directly linked to a database and relies on it for all the query processing and also undergoes real time updates too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snapshots of data organized for segregation/clustering these snapshots load directly into Tableau’s memory for faster query processing for data visualization.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046609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slower than extracts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faster than live connections.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5245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 is dependence of internet here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 is no such dependency of internet 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782284"/>
                  </a:ext>
                </a:extLst>
              </a:tr>
              <a:tr h="785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recommended when working with a faster database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recommended when working with small or slower database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085134"/>
                  </a:ext>
                </a:extLst>
              </a:tr>
              <a:tr h="785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 is no such privacy here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provides a privacy so that people see only the data you need them to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02499"/>
                  </a:ext>
                </a:extLst>
              </a:tr>
              <a:tr h="785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this, we will not miss out on the latest updates to the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Here, we may miss out on the latest updates to the data.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997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</TotalTime>
  <Words>482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Assignment on Different Connections in Tableau</vt:lpstr>
      <vt:lpstr>Different connections in tableau</vt:lpstr>
      <vt:lpstr>PowerPoint Presentation</vt:lpstr>
      <vt:lpstr>PowerPoint Presentation</vt:lpstr>
      <vt:lpstr>Different data connectivity options in tableau</vt:lpstr>
      <vt:lpstr>PowerPoint Presentation</vt:lpstr>
      <vt:lpstr>1. Live connection</vt:lpstr>
      <vt:lpstr>2. EXTRACT CONNECTION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Different Connections in Tableau</dc:title>
  <dc:creator>POORAN PRAGNYA Joshi</dc:creator>
  <cp:lastModifiedBy>POORAN PRAGNYA Joshi</cp:lastModifiedBy>
  <cp:revision>5</cp:revision>
  <dcterms:created xsi:type="dcterms:W3CDTF">2022-02-21T04:46:41Z</dcterms:created>
  <dcterms:modified xsi:type="dcterms:W3CDTF">2022-02-21T05:31:15Z</dcterms:modified>
</cp:coreProperties>
</file>