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474517-AB11-4A1B-AC37-F49C212E218B}" type="slidenum">
              <a:rPr lang="en-IN" smtClean="0"/>
              <a:t>‹#›</a:t>
            </a:fld>
            <a:endParaRPr lang="en-IN"/>
          </a:p>
        </p:txBody>
      </p:sp>
    </p:spTree>
    <p:extLst>
      <p:ext uri="{BB962C8B-B14F-4D97-AF65-F5344CB8AC3E}">
        <p14:creationId xmlns:p14="http://schemas.microsoft.com/office/powerpoint/2010/main" val="290215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F1742-543D-417F-8264-32B2A68767B5}"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142171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411034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303527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2877164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DF1742-543D-417F-8264-32B2A68767B5}"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376903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DF1742-543D-417F-8264-32B2A68767B5}"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3597796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630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303837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317093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F1742-543D-417F-8264-32B2A68767B5}"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292382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F1742-543D-417F-8264-32B2A68767B5}"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74913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F1742-543D-417F-8264-32B2A68767B5}"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105272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F1742-543D-417F-8264-32B2A68767B5}"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182664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F1742-543D-417F-8264-32B2A68767B5}"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411267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F1742-543D-417F-8264-32B2A68767B5}"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196588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F1742-543D-417F-8264-32B2A68767B5}"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474517-AB11-4A1B-AC37-F49C212E218B}" type="slidenum">
              <a:rPr lang="en-IN" smtClean="0"/>
              <a:t>‹#›</a:t>
            </a:fld>
            <a:endParaRPr lang="en-IN"/>
          </a:p>
        </p:txBody>
      </p:sp>
    </p:spTree>
    <p:extLst>
      <p:ext uri="{BB962C8B-B14F-4D97-AF65-F5344CB8AC3E}">
        <p14:creationId xmlns:p14="http://schemas.microsoft.com/office/powerpoint/2010/main" val="423425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0DF1742-543D-417F-8264-32B2A68767B5}" type="datetimeFigureOut">
              <a:rPr lang="en-IN" smtClean="0"/>
              <a:t>17-02-2022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F474517-AB11-4A1B-AC37-F49C212E218B}" type="slidenum">
              <a:rPr lang="en-IN" smtClean="0"/>
              <a:t>‹#›</a:t>
            </a:fld>
            <a:endParaRPr lang="en-IN"/>
          </a:p>
        </p:txBody>
      </p:sp>
    </p:spTree>
    <p:extLst>
      <p:ext uri="{BB962C8B-B14F-4D97-AF65-F5344CB8AC3E}">
        <p14:creationId xmlns:p14="http://schemas.microsoft.com/office/powerpoint/2010/main" val="38267661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A102D3-E292-44F9-894B-BD52F771D1D4}"/>
              </a:ext>
            </a:extLst>
          </p:cNvPr>
          <p:cNvSpPr>
            <a:spLocks noGrp="1"/>
          </p:cNvSpPr>
          <p:nvPr>
            <p:ph type="title"/>
          </p:nvPr>
        </p:nvSpPr>
        <p:spPr>
          <a:xfrm>
            <a:off x="1711544" y="2285634"/>
            <a:ext cx="8963082" cy="1540932"/>
          </a:xfrm>
        </p:spPr>
        <p:txBody>
          <a:bodyPr/>
          <a:lstStyle/>
          <a:p>
            <a:pPr algn="ctr"/>
            <a:r>
              <a:rPr lang="en-US" sz="2400" b="1" dirty="0">
                <a:solidFill>
                  <a:schemeClr val="tx1"/>
                </a:solidFill>
              </a:rPr>
              <a:t>ASSIGNMENT ON EXPLORING THE DATA GEOGRAPHICALLY</a:t>
            </a:r>
            <a:endParaRPr lang="en-IN" sz="2400" b="1" dirty="0">
              <a:solidFill>
                <a:schemeClr val="tx1"/>
              </a:solidFill>
            </a:endParaRPr>
          </a:p>
        </p:txBody>
      </p:sp>
      <p:sp>
        <p:nvSpPr>
          <p:cNvPr id="5" name="Content Placeholder 4">
            <a:extLst>
              <a:ext uri="{FF2B5EF4-FFF2-40B4-BE49-F238E27FC236}">
                <a16:creationId xmlns:a16="http://schemas.microsoft.com/office/drawing/2014/main" id="{950E8320-2D5E-4CB4-A2F9-B39827951AFB}"/>
              </a:ext>
            </a:extLst>
          </p:cNvPr>
          <p:cNvSpPr>
            <a:spLocks noGrp="1"/>
          </p:cNvSpPr>
          <p:nvPr>
            <p:ph idx="1"/>
          </p:nvPr>
        </p:nvSpPr>
        <p:spPr>
          <a:xfrm>
            <a:off x="7123043" y="5119017"/>
            <a:ext cx="5068957" cy="864705"/>
          </a:xfrm>
        </p:spPr>
        <p:txBody>
          <a:bodyPr/>
          <a:lstStyle/>
          <a:p>
            <a:pPr marL="0" indent="0" algn="r">
              <a:buNone/>
            </a:pPr>
            <a:r>
              <a:rPr lang="en-US" dirty="0"/>
              <a:t>Submitted By: </a:t>
            </a:r>
            <a:r>
              <a:rPr lang="en-US" dirty="0" err="1"/>
              <a:t>Pooran</a:t>
            </a:r>
            <a:r>
              <a:rPr lang="en-US" dirty="0"/>
              <a:t> </a:t>
            </a:r>
            <a:r>
              <a:rPr lang="en-US" dirty="0" err="1"/>
              <a:t>Pragnya</a:t>
            </a:r>
            <a:endParaRPr lang="en-US" dirty="0"/>
          </a:p>
          <a:p>
            <a:pPr marL="0" indent="0" algn="r">
              <a:buNone/>
            </a:pPr>
            <a:r>
              <a:rPr lang="en-US" dirty="0"/>
              <a:t>November Batch (BDS)</a:t>
            </a:r>
            <a:endParaRPr lang="en-IN" dirty="0"/>
          </a:p>
        </p:txBody>
      </p:sp>
    </p:spTree>
    <p:extLst>
      <p:ext uri="{BB962C8B-B14F-4D97-AF65-F5344CB8AC3E}">
        <p14:creationId xmlns:p14="http://schemas.microsoft.com/office/powerpoint/2010/main" val="265921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ECD7-2C4D-4BDC-BAAF-B860A0D87512}"/>
              </a:ext>
            </a:extLst>
          </p:cNvPr>
          <p:cNvSpPr>
            <a:spLocks noGrp="1"/>
          </p:cNvSpPr>
          <p:nvPr>
            <p:ph type="title"/>
          </p:nvPr>
        </p:nvSpPr>
        <p:spPr/>
        <p:txBody>
          <a:bodyPr/>
          <a:lstStyle/>
          <a:p>
            <a:r>
              <a:rPr lang="en-US" dirty="0"/>
              <a:t>6. Edit color for the map</a:t>
            </a:r>
            <a:endParaRPr lang="en-IN" dirty="0"/>
          </a:p>
        </p:txBody>
      </p:sp>
      <p:pic>
        <p:nvPicPr>
          <p:cNvPr id="5" name="Content Placeholder 4">
            <a:extLst>
              <a:ext uri="{FF2B5EF4-FFF2-40B4-BE49-F238E27FC236}">
                <a16:creationId xmlns:a16="http://schemas.microsoft.com/office/drawing/2014/main" id="{E4E7F91E-64C6-4B00-B1BF-81784B58F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487" y="1759226"/>
            <a:ext cx="9869556" cy="4502426"/>
          </a:xfrm>
        </p:spPr>
      </p:pic>
    </p:spTree>
    <p:extLst>
      <p:ext uri="{BB962C8B-B14F-4D97-AF65-F5344CB8AC3E}">
        <p14:creationId xmlns:p14="http://schemas.microsoft.com/office/powerpoint/2010/main" val="222605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DE2B-A92D-488F-8F25-8E96225395E8}"/>
              </a:ext>
            </a:extLst>
          </p:cNvPr>
          <p:cNvSpPr>
            <a:spLocks noGrp="1"/>
          </p:cNvSpPr>
          <p:nvPr>
            <p:ph type="title"/>
          </p:nvPr>
        </p:nvSpPr>
        <p:spPr/>
        <p:txBody>
          <a:bodyPr/>
          <a:lstStyle/>
          <a:p>
            <a:r>
              <a:rPr lang="en-US" dirty="0"/>
              <a:t>7. Show the profit for all the states in the map for south region</a:t>
            </a:r>
            <a:endParaRPr lang="en-IN" dirty="0"/>
          </a:p>
        </p:txBody>
      </p:sp>
      <p:pic>
        <p:nvPicPr>
          <p:cNvPr id="5" name="Content Placeholder 4">
            <a:extLst>
              <a:ext uri="{FF2B5EF4-FFF2-40B4-BE49-F238E27FC236}">
                <a16:creationId xmlns:a16="http://schemas.microsoft.com/office/drawing/2014/main" id="{361AF921-7DDA-48B7-AB9C-000196626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057400"/>
            <a:ext cx="9788031" cy="4393095"/>
          </a:xfrm>
        </p:spPr>
      </p:pic>
    </p:spTree>
    <p:extLst>
      <p:ext uri="{BB962C8B-B14F-4D97-AF65-F5344CB8AC3E}">
        <p14:creationId xmlns:p14="http://schemas.microsoft.com/office/powerpoint/2010/main" val="330780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D2E1-5597-4872-A94C-3D76228D490C}"/>
              </a:ext>
            </a:extLst>
          </p:cNvPr>
          <p:cNvSpPr>
            <a:spLocks noGrp="1"/>
          </p:cNvSpPr>
          <p:nvPr>
            <p:ph type="title"/>
          </p:nvPr>
        </p:nvSpPr>
        <p:spPr/>
        <p:txBody>
          <a:bodyPr/>
          <a:lstStyle/>
          <a:p>
            <a:r>
              <a:rPr lang="en-US" dirty="0"/>
              <a:t>8. Find out the name of states having negative profit.</a:t>
            </a:r>
            <a:endParaRPr lang="en-IN" dirty="0"/>
          </a:p>
        </p:txBody>
      </p:sp>
      <p:pic>
        <p:nvPicPr>
          <p:cNvPr id="5" name="Content Placeholder 4">
            <a:extLst>
              <a:ext uri="{FF2B5EF4-FFF2-40B4-BE49-F238E27FC236}">
                <a16:creationId xmlns:a16="http://schemas.microsoft.com/office/drawing/2014/main" id="{F4D9EAAE-F479-4005-BB12-6A6D38AE7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035" y="1987826"/>
            <a:ext cx="10197548" cy="4393096"/>
          </a:xfrm>
        </p:spPr>
      </p:pic>
    </p:spTree>
    <p:extLst>
      <p:ext uri="{BB962C8B-B14F-4D97-AF65-F5344CB8AC3E}">
        <p14:creationId xmlns:p14="http://schemas.microsoft.com/office/powerpoint/2010/main" val="210800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2E83-6909-4405-8DED-57A6AB64568A}"/>
              </a:ext>
            </a:extLst>
          </p:cNvPr>
          <p:cNvSpPr>
            <a:spLocks noGrp="1"/>
          </p:cNvSpPr>
          <p:nvPr>
            <p:ph type="title"/>
          </p:nvPr>
        </p:nvSpPr>
        <p:spPr/>
        <p:txBody>
          <a:bodyPr/>
          <a:lstStyle/>
          <a:p>
            <a:r>
              <a:rPr lang="en-US" dirty="0"/>
              <a:t>9. Name the states having lowest profit and highest profit</a:t>
            </a:r>
            <a:endParaRPr lang="en-IN" dirty="0"/>
          </a:p>
        </p:txBody>
      </p:sp>
      <p:pic>
        <p:nvPicPr>
          <p:cNvPr id="5" name="Content Placeholder 4">
            <a:extLst>
              <a:ext uri="{FF2B5EF4-FFF2-40B4-BE49-F238E27FC236}">
                <a16:creationId xmlns:a16="http://schemas.microsoft.com/office/drawing/2014/main" id="{0883EC61-1634-41B9-A5C9-FEE2AF564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52" y="2117035"/>
            <a:ext cx="9571383" cy="4184374"/>
          </a:xfrm>
        </p:spPr>
      </p:pic>
    </p:spTree>
    <p:extLst>
      <p:ext uri="{BB962C8B-B14F-4D97-AF65-F5344CB8AC3E}">
        <p14:creationId xmlns:p14="http://schemas.microsoft.com/office/powerpoint/2010/main" val="29594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31C3E-7055-426C-AFF7-ACFA7EC60B97}"/>
              </a:ext>
            </a:extLst>
          </p:cNvPr>
          <p:cNvSpPr>
            <a:spLocks noGrp="1"/>
          </p:cNvSpPr>
          <p:nvPr>
            <p:ph idx="1"/>
          </p:nvPr>
        </p:nvSpPr>
        <p:spPr>
          <a:xfrm>
            <a:off x="1154954" y="2494722"/>
            <a:ext cx="10185593" cy="3856382"/>
          </a:xfrm>
        </p:spPr>
        <p:txBody>
          <a:bodyPr>
            <a:noAutofit/>
          </a:bodyPr>
          <a:lstStyle/>
          <a:p>
            <a:pPr algn="just"/>
            <a:r>
              <a:rPr lang="en-US" sz="2000" dirty="0"/>
              <a:t>Tableau helps us to create geographically map for the data.</a:t>
            </a:r>
          </a:p>
          <a:p>
            <a:pPr algn="just"/>
            <a:r>
              <a:rPr lang="en-US" sz="2000" dirty="0"/>
              <a:t>Tableau has already assigned the proper geographic roles to the country, state, city and postal code fields that’s because it recognized that each of those fields contained geographic data.</a:t>
            </a:r>
          </a:p>
          <a:p>
            <a:pPr algn="just"/>
            <a:r>
              <a:rPr lang="en-US" sz="2000" dirty="0"/>
              <a:t>Tableau is designed to make the most of geospatial data, so you can get to the “where” as well as the “why.” With instant geocoding, you can automatically turn the location data and information you already have into rich, interactive maps.</a:t>
            </a:r>
          </a:p>
          <a:p>
            <a:pPr algn="just"/>
            <a:r>
              <a:rPr lang="en-US" sz="2000" dirty="0"/>
              <a:t>Census-based population, income, and other standard demographic datasets are built-in so exploring the data becomes a breeze with just a few clicks.</a:t>
            </a:r>
            <a:endParaRPr lang="en-IN" sz="2000" dirty="0"/>
          </a:p>
        </p:txBody>
      </p:sp>
    </p:spTree>
    <p:extLst>
      <p:ext uri="{BB962C8B-B14F-4D97-AF65-F5344CB8AC3E}">
        <p14:creationId xmlns:p14="http://schemas.microsoft.com/office/powerpoint/2010/main" val="216740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BBD2-1A12-411E-8F3D-BF8A131241B6}"/>
              </a:ext>
            </a:extLst>
          </p:cNvPr>
          <p:cNvSpPr>
            <a:spLocks noGrp="1"/>
          </p:cNvSpPr>
          <p:nvPr>
            <p:ph type="title"/>
          </p:nvPr>
        </p:nvSpPr>
        <p:spPr>
          <a:xfrm>
            <a:off x="1284161" y="1351355"/>
            <a:ext cx="8761413" cy="706964"/>
          </a:xfrm>
        </p:spPr>
        <p:txBody>
          <a:bodyPr/>
          <a:lstStyle/>
          <a:p>
            <a:pPr algn="ctr"/>
            <a:r>
              <a:rPr lang="en-US" dirty="0"/>
              <a:t>Scenarios</a:t>
            </a:r>
            <a:endParaRPr lang="en-IN" dirty="0"/>
          </a:p>
        </p:txBody>
      </p:sp>
      <p:sp>
        <p:nvSpPr>
          <p:cNvPr id="3" name="Content Placeholder 2">
            <a:extLst>
              <a:ext uri="{FF2B5EF4-FFF2-40B4-BE49-F238E27FC236}">
                <a16:creationId xmlns:a16="http://schemas.microsoft.com/office/drawing/2014/main" id="{74DD2B4B-4072-44A2-8FDC-0D2182ABB9C0}"/>
              </a:ext>
            </a:extLst>
          </p:cNvPr>
          <p:cNvSpPr>
            <a:spLocks noGrp="1"/>
          </p:cNvSpPr>
          <p:nvPr>
            <p:ph idx="1"/>
          </p:nvPr>
        </p:nvSpPr>
        <p:spPr>
          <a:xfrm>
            <a:off x="1154955" y="2186609"/>
            <a:ext cx="10086202" cy="4104861"/>
          </a:xfrm>
        </p:spPr>
        <p:txBody>
          <a:bodyPr>
            <a:noAutofit/>
          </a:bodyPr>
          <a:lstStyle/>
          <a:p>
            <a:pPr>
              <a:buAutoNum type="arabicPeriod"/>
            </a:pPr>
            <a:r>
              <a:rPr lang="en-US" sz="2000" dirty="0"/>
              <a:t>Create a map view to represent all the states with country</a:t>
            </a:r>
          </a:p>
          <a:p>
            <a:pPr>
              <a:buAutoNum type="arabicPeriod"/>
            </a:pPr>
            <a:r>
              <a:rPr lang="en-US" sz="2000" dirty="0"/>
              <a:t>Check your map for south region</a:t>
            </a:r>
          </a:p>
          <a:p>
            <a:pPr>
              <a:buAutoNum type="arabicPeriod"/>
            </a:pPr>
            <a:r>
              <a:rPr lang="en-US" sz="2000" dirty="0"/>
              <a:t>Check the sales for south region</a:t>
            </a:r>
          </a:p>
          <a:p>
            <a:pPr>
              <a:buAutoNum type="arabicPeriod"/>
            </a:pPr>
            <a:r>
              <a:rPr lang="en-US" sz="2000" dirty="0"/>
              <a:t>Find the state that has highest sales</a:t>
            </a:r>
          </a:p>
          <a:p>
            <a:pPr>
              <a:buAutoNum type="arabicPeriod"/>
            </a:pPr>
            <a:r>
              <a:rPr lang="en-US" sz="2000" dirty="0"/>
              <a:t>Represent the sales in USD</a:t>
            </a:r>
          </a:p>
          <a:p>
            <a:pPr>
              <a:buAutoNum type="arabicPeriod"/>
            </a:pPr>
            <a:r>
              <a:rPr lang="en-US" sz="2000" dirty="0"/>
              <a:t>Edit color for the map</a:t>
            </a:r>
          </a:p>
          <a:p>
            <a:pPr>
              <a:buAutoNum type="arabicPeriod"/>
            </a:pPr>
            <a:r>
              <a:rPr lang="en-US" sz="2000" dirty="0"/>
              <a:t>Show the profit for all the states in the map for south region.</a:t>
            </a:r>
          </a:p>
          <a:p>
            <a:pPr>
              <a:buAutoNum type="arabicPeriod"/>
            </a:pPr>
            <a:r>
              <a:rPr lang="en-US" sz="2000" dirty="0"/>
              <a:t>Find out the name of states having negative profit.</a:t>
            </a:r>
          </a:p>
          <a:p>
            <a:pPr>
              <a:buAutoNum type="arabicPeriod"/>
            </a:pPr>
            <a:r>
              <a:rPr lang="en-US" sz="2000" dirty="0"/>
              <a:t>Note down the name of the sates having lowest and highest profit.</a:t>
            </a:r>
            <a:endParaRPr lang="en-IN" sz="2000" dirty="0"/>
          </a:p>
        </p:txBody>
      </p:sp>
    </p:spTree>
    <p:extLst>
      <p:ext uri="{BB962C8B-B14F-4D97-AF65-F5344CB8AC3E}">
        <p14:creationId xmlns:p14="http://schemas.microsoft.com/office/powerpoint/2010/main" val="31083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DCA3-EDE5-404F-AAE3-C4230AE0807E}"/>
              </a:ext>
            </a:extLst>
          </p:cNvPr>
          <p:cNvSpPr>
            <a:spLocks noGrp="1"/>
          </p:cNvSpPr>
          <p:nvPr>
            <p:ph type="title"/>
          </p:nvPr>
        </p:nvSpPr>
        <p:spPr/>
        <p:txBody>
          <a:bodyPr/>
          <a:lstStyle/>
          <a:p>
            <a:r>
              <a:rPr lang="en-US" dirty="0"/>
              <a:t>1. Create map view to represent all the states with the country</a:t>
            </a:r>
            <a:endParaRPr lang="en-IN" dirty="0"/>
          </a:p>
        </p:txBody>
      </p:sp>
      <p:pic>
        <p:nvPicPr>
          <p:cNvPr id="5" name="Content Placeholder 4">
            <a:extLst>
              <a:ext uri="{FF2B5EF4-FFF2-40B4-BE49-F238E27FC236}">
                <a16:creationId xmlns:a16="http://schemas.microsoft.com/office/drawing/2014/main" id="{40F87353-553B-4203-A796-3BB23992C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338" y="2067339"/>
            <a:ext cx="10048461" cy="4383157"/>
          </a:xfrm>
        </p:spPr>
      </p:pic>
    </p:spTree>
    <p:extLst>
      <p:ext uri="{BB962C8B-B14F-4D97-AF65-F5344CB8AC3E}">
        <p14:creationId xmlns:p14="http://schemas.microsoft.com/office/powerpoint/2010/main" val="10102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4DAA-747F-45DD-AC9B-82BDEED5719C}"/>
              </a:ext>
            </a:extLst>
          </p:cNvPr>
          <p:cNvSpPr>
            <a:spLocks noGrp="1"/>
          </p:cNvSpPr>
          <p:nvPr>
            <p:ph type="title"/>
          </p:nvPr>
        </p:nvSpPr>
        <p:spPr>
          <a:xfrm>
            <a:off x="1154953" y="838200"/>
            <a:ext cx="8761413" cy="1060174"/>
          </a:xfrm>
        </p:spPr>
        <p:txBody>
          <a:bodyPr/>
          <a:lstStyle/>
          <a:p>
            <a:r>
              <a:rPr lang="en-US" dirty="0"/>
              <a:t>2. Check the map for south region</a:t>
            </a:r>
            <a:endParaRPr lang="en-IN" dirty="0"/>
          </a:p>
        </p:txBody>
      </p:sp>
      <p:pic>
        <p:nvPicPr>
          <p:cNvPr id="5" name="Content Placeholder 4">
            <a:extLst>
              <a:ext uri="{FF2B5EF4-FFF2-40B4-BE49-F238E27FC236}">
                <a16:creationId xmlns:a16="http://schemas.microsoft.com/office/drawing/2014/main" id="{FAC32F7B-F19D-47D0-BD44-C80FE6446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176669"/>
            <a:ext cx="9867542" cy="4313582"/>
          </a:xfrm>
        </p:spPr>
      </p:pic>
    </p:spTree>
    <p:extLst>
      <p:ext uri="{BB962C8B-B14F-4D97-AF65-F5344CB8AC3E}">
        <p14:creationId xmlns:p14="http://schemas.microsoft.com/office/powerpoint/2010/main" val="39899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DF83-6CCF-4577-BCC8-306948F77039}"/>
              </a:ext>
            </a:extLst>
          </p:cNvPr>
          <p:cNvSpPr>
            <a:spLocks noGrp="1"/>
          </p:cNvSpPr>
          <p:nvPr>
            <p:ph type="title"/>
          </p:nvPr>
        </p:nvSpPr>
        <p:spPr/>
        <p:txBody>
          <a:bodyPr/>
          <a:lstStyle/>
          <a:p>
            <a:r>
              <a:rPr lang="en-US" dirty="0"/>
              <a:t>3. Check the sales for south region</a:t>
            </a:r>
            <a:endParaRPr lang="en-IN" dirty="0"/>
          </a:p>
        </p:txBody>
      </p:sp>
      <p:pic>
        <p:nvPicPr>
          <p:cNvPr id="9" name="Content Placeholder 8">
            <a:extLst>
              <a:ext uri="{FF2B5EF4-FFF2-40B4-BE49-F238E27FC236}">
                <a16:creationId xmlns:a16="http://schemas.microsoft.com/office/drawing/2014/main" id="{2A256040-2926-467A-8614-4A154831E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330" y="1918251"/>
            <a:ext cx="9650896" cy="4651513"/>
          </a:xfrm>
        </p:spPr>
      </p:pic>
    </p:spTree>
    <p:extLst>
      <p:ext uri="{BB962C8B-B14F-4D97-AF65-F5344CB8AC3E}">
        <p14:creationId xmlns:p14="http://schemas.microsoft.com/office/powerpoint/2010/main" val="99363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B64D-137B-41B9-87B6-79D056AA261B}"/>
              </a:ext>
            </a:extLst>
          </p:cNvPr>
          <p:cNvSpPr>
            <a:spLocks noGrp="1"/>
          </p:cNvSpPr>
          <p:nvPr>
            <p:ph type="title"/>
          </p:nvPr>
        </p:nvSpPr>
        <p:spPr/>
        <p:txBody>
          <a:bodyPr/>
          <a:lstStyle/>
          <a:p>
            <a:r>
              <a:rPr lang="en-US" dirty="0"/>
              <a:t>4. Find the state that has highest sales</a:t>
            </a:r>
            <a:endParaRPr lang="en-IN" dirty="0"/>
          </a:p>
        </p:txBody>
      </p:sp>
      <p:pic>
        <p:nvPicPr>
          <p:cNvPr id="5" name="Content Placeholder 4">
            <a:extLst>
              <a:ext uri="{FF2B5EF4-FFF2-40B4-BE49-F238E27FC236}">
                <a16:creationId xmlns:a16="http://schemas.microsoft.com/office/drawing/2014/main" id="{3EAACF5B-EECA-4D91-9A72-0C642327E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034" y="1878497"/>
            <a:ext cx="10227365" cy="4562060"/>
          </a:xfrm>
        </p:spPr>
      </p:pic>
    </p:spTree>
    <p:extLst>
      <p:ext uri="{BB962C8B-B14F-4D97-AF65-F5344CB8AC3E}">
        <p14:creationId xmlns:p14="http://schemas.microsoft.com/office/powerpoint/2010/main" val="243075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E750-9EC3-4F3E-B67D-DBCB663DF8D8}"/>
              </a:ext>
            </a:extLst>
          </p:cNvPr>
          <p:cNvSpPr>
            <a:spLocks noGrp="1"/>
          </p:cNvSpPr>
          <p:nvPr>
            <p:ph type="title"/>
          </p:nvPr>
        </p:nvSpPr>
        <p:spPr/>
        <p:txBody>
          <a:bodyPr/>
          <a:lstStyle/>
          <a:p>
            <a:r>
              <a:rPr lang="en-US" dirty="0"/>
              <a:t>5. Represent the sales in USD</a:t>
            </a:r>
            <a:endParaRPr lang="en-IN" dirty="0"/>
          </a:p>
        </p:txBody>
      </p:sp>
      <p:sp>
        <p:nvSpPr>
          <p:cNvPr id="3" name="Content Placeholder 2">
            <a:extLst>
              <a:ext uri="{FF2B5EF4-FFF2-40B4-BE49-F238E27FC236}">
                <a16:creationId xmlns:a16="http://schemas.microsoft.com/office/drawing/2014/main" id="{4025EDBD-470D-43F5-BAAC-CB55B56CA562}"/>
              </a:ext>
            </a:extLst>
          </p:cNvPr>
          <p:cNvSpPr>
            <a:spLocks noGrp="1"/>
          </p:cNvSpPr>
          <p:nvPr>
            <p:ph idx="1"/>
          </p:nvPr>
        </p:nvSpPr>
        <p:spPr>
          <a:xfrm>
            <a:off x="1302026" y="2317102"/>
            <a:ext cx="8438322" cy="3783496"/>
          </a:xfrm>
        </p:spPr>
        <p:txBody>
          <a:bodyPr/>
          <a:lstStyle/>
          <a:p>
            <a:pPr marL="0" indent="0">
              <a:buNone/>
            </a:pPr>
            <a:endParaRPr lang="en-IN" dirty="0"/>
          </a:p>
        </p:txBody>
      </p:sp>
      <p:sp>
        <p:nvSpPr>
          <p:cNvPr id="4" name="TextBox 3">
            <a:extLst>
              <a:ext uri="{FF2B5EF4-FFF2-40B4-BE49-F238E27FC236}">
                <a16:creationId xmlns:a16="http://schemas.microsoft.com/office/drawing/2014/main" id="{222CAFAE-01ED-4CE7-BE24-FF32468CA5CD}"/>
              </a:ext>
            </a:extLst>
          </p:cNvPr>
          <p:cNvSpPr txBox="1"/>
          <p:nvPr/>
        </p:nvSpPr>
        <p:spPr>
          <a:xfrm>
            <a:off x="3254629" y="2251764"/>
            <a:ext cx="4562060" cy="369332"/>
          </a:xfrm>
          <a:prstGeom prst="rect">
            <a:avLst/>
          </a:prstGeom>
          <a:noFill/>
          <a:ln>
            <a:solidFill>
              <a:schemeClr val="accent4">
                <a:lumMod val="60000"/>
                <a:lumOff val="40000"/>
              </a:schemeClr>
            </a:solidFill>
          </a:ln>
        </p:spPr>
        <p:txBody>
          <a:bodyPr wrap="square" rtlCol="0">
            <a:spAutoFit/>
          </a:bodyPr>
          <a:lstStyle/>
          <a:p>
            <a:pPr algn="ctr"/>
            <a:r>
              <a:rPr lang="en-US" dirty="0"/>
              <a:t>Click on ‘sales’</a:t>
            </a:r>
            <a:endParaRPr lang="en-IN" dirty="0"/>
          </a:p>
        </p:txBody>
      </p:sp>
      <p:sp>
        <p:nvSpPr>
          <p:cNvPr id="5" name="TextBox 4">
            <a:extLst>
              <a:ext uri="{FF2B5EF4-FFF2-40B4-BE49-F238E27FC236}">
                <a16:creationId xmlns:a16="http://schemas.microsoft.com/office/drawing/2014/main" id="{D0E15D90-1E9F-4E6C-89E3-F04929E656F5}"/>
              </a:ext>
            </a:extLst>
          </p:cNvPr>
          <p:cNvSpPr txBox="1"/>
          <p:nvPr/>
        </p:nvSpPr>
        <p:spPr>
          <a:xfrm>
            <a:off x="3240157" y="5685989"/>
            <a:ext cx="4562060" cy="369332"/>
          </a:xfrm>
          <a:prstGeom prst="rect">
            <a:avLst/>
          </a:prstGeom>
          <a:noFill/>
          <a:ln>
            <a:solidFill>
              <a:schemeClr val="accent4">
                <a:lumMod val="60000"/>
                <a:lumOff val="40000"/>
              </a:schemeClr>
            </a:solidFill>
          </a:ln>
        </p:spPr>
        <p:txBody>
          <a:bodyPr wrap="square" rtlCol="0">
            <a:spAutoFit/>
          </a:bodyPr>
          <a:lstStyle/>
          <a:p>
            <a:pPr algn="ctr"/>
            <a:r>
              <a:rPr lang="en-US" dirty="0"/>
              <a:t>Add Dollar then press Ok</a:t>
            </a:r>
            <a:endParaRPr lang="en-IN" dirty="0"/>
          </a:p>
        </p:txBody>
      </p:sp>
      <p:sp>
        <p:nvSpPr>
          <p:cNvPr id="6" name="TextBox 5">
            <a:extLst>
              <a:ext uri="{FF2B5EF4-FFF2-40B4-BE49-F238E27FC236}">
                <a16:creationId xmlns:a16="http://schemas.microsoft.com/office/drawing/2014/main" id="{F937D439-3102-476B-B1F8-D77EB375729B}"/>
              </a:ext>
            </a:extLst>
          </p:cNvPr>
          <p:cNvSpPr txBox="1"/>
          <p:nvPr/>
        </p:nvSpPr>
        <p:spPr>
          <a:xfrm>
            <a:off x="3240157" y="3149843"/>
            <a:ext cx="4562060" cy="369332"/>
          </a:xfrm>
          <a:prstGeom prst="rect">
            <a:avLst/>
          </a:prstGeom>
          <a:noFill/>
          <a:ln>
            <a:solidFill>
              <a:schemeClr val="accent4">
                <a:lumMod val="60000"/>
                <a:lumOff val="40000"/>
              </a:schemeClr>
            </a:solidFill>
          </a:ln>
        </p:spPr>
        <p:txBody>
          <a:bodyPr wrap="square" rtlCol="0">
            <a:spAutoFit/>
          </a:bodyPr>
          <a:lstStyle/>
          <a:p>
            <a:pPr algn="ctr"/>
            <a:r>
              <a:rPr lang="en-US" dirty="0"/>
              <a:t>Default Properties</a:t>
            </a:r>
            <a:endParaRPr lang="en-IN" dirty="0"/>
          </a:p>
        </p:txBody>
      </p:sp>
      <p:sp>
        <p:nvSpPr>
          <p:cNvPr id="7" name="TextBox 6">
            <a:extLst>
              <a:ext uri="{FF2B5EF4-FFF2-40B4-BE49-F238E27FC236}">
                <a16:creationId xmlns:a16="http://schemas.microsoft.com/office/drawing/2014/main" id="{689A6E50-8037-42A9-9B73-A8AB2254AB57}"/>
              </a:ext>
            </a:extLst>
          </p:cNvPr>
          <p:cNvSpPr txBox="1"/>
          <p:nvPr/>
        </p:nvSpPr>
        <p:spPr>
          <a:xfrm>
            <a:off x="3240157" y="4063382"/>
            <a:ext cx="4562060" cy="369332"/>
          </a:xfrm>
          <a:prstGeom prst="rect">
            <a:avLst/>
          </a:prstGeom>
          <a:noFill/>
          <a:ln>
            <a:solidFill>
              <a:schemeClr val="accent4">
                <a:lumMod val="60000"/>
                <a:lumOff val="40000"/>
              </a:schemeClr>
            </a:solidFill>
          </a:ln>
        </p:spPr>
        <p:txBody>
          <a:bodyPr wrap="square" rtlCol="0">
            <a:spAutoFit/>
          </a:bodyPr>
          <a:lstStyle/>
          <a:p>
            <a:pPr algn="ctr"/>
            <a:r>
              <a:rPr lang="en-US" dirty="0"/>
              <a:t>Number Format</a:t>
            </a:r>
            <a:endParaRPr lang="en-IN" dirty="0"/>
          </a:p>
        </p:txBody>
      </p:sp>
      <p:sp>
        <p:nvSpPr>
          <p:cNvPr id="8" name="TextBox 7">
            <a:extLst>
              <a:ext uri="{FF2B5EF4-FFF2-40B4-BE49-F238E27FC236}">
                <a16:creationId xmlns:a16="http://schemas.microsoft.com/office/drawing/2014/main" id="{E5D5D8F2-5E16-4AC2-9169-C2D8EF172085}"/>
              </a:ext>
            </a:extLst>
          </p:cNvPr>
          <p:cNvSpPr txBox="1"/>
          <p:nvPr/>
        </p:nvSpPr>
        <p:spPr>
          <a:xfrm>
            <a:off x="3240157" y="4874685"/>
            <a:ext cx="4562060" cy="369332"/>
          </a:xfrm>
          <a:prstGeom prst="rect">
            <a:avLst/>
          </a:prstGeom>
          <a:noFill/>
          <a:ln>
            <a:solidFill>
              <a:schemeClr val="accent4">
                <a:lumMod val="60000"/>
                <a:lumOff val="40000"/>
              </a:schemeClr>
            </a:solidFill>
          </a:ln>
        </p:spPr>
        <p:txBody>
          <a:bodyPr wrap="square" rtlCol="0">
            <a:spAutoFit/>
          </a:bodyPr>
          <a:lstStyle/>
          <a:p>
            <a:pPr algn="ctr"/>
            <a:r>
              <a:rPr lang="en-US" dirty="0"/>
              <a:t>Currency (custom)</a:t>
            </a:r>
            <a:endParaRPr lang="en-IN" dirty="0"/>
          </a:p>
        </p:txBody>
      </p:sp>
      <p:sp>
        <p:nvSpPr>
          <p:cNvPr id="9" name="Arrow: Down 8">
            <a:extLst>
              <a:ext uri="{FF2B5EF4-FFF2-40B4-BE49-F238E27FC236}">
                <a16:creationId xmlns:a16="http://schemas.microsoft.com/office/drawing/2014/main" id="{84EF7428-BF00-46B7-A4AD-3473909E7C1C}"/>
              </a:ext>
            </a:extLst>
          </p:cNvPr>
          <p:cNvSpPr/>
          <p:nvPr/>
        </p:nvSpPr>
        <p:spPr>
          <a:xfrm>
            <a:off x="5218043" y="2723322"/>
            <a:ext cx="109331" cy="3693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C7851D2-1F60-4AA4-924E-B8BCBD5B9DAA}"/>
              </a:ext>
            </a:extLst>
          </p:cNvPr>
          <p:cNvSpPr/>
          <p:nvPr/>
        </p:nvSpPr>
        <p:spPr>
          <a:xfrm>
            <a:off x="5218043" y="3519175"/>
            <a:ext cx="109331" cy="3693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9E90F8DA-AEFD-475C-923A-AA79D2273476}"/>
              </a:ext>
            </a:extLst>
          </p:cNvPr>
          <p:cNvSpPr/>
          <p:nvPr/>
        </p:nvSpPr>
        <p:spPr>
          <a:xfrm>
            <a:off x="5218043" y="4477654"/>
            <a:ext cx="109331" cy="3693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E536A107-FFAE-41BD-B4CA-2B5A65897A31}"/>
              </a:ext>
            </a:extLst>
          </p:cNvPr>
          <p:cNvSpPr/>
          <p:nvPr/>
        </p:nvSpPr>
        <p:spPr>
          <a:xfrm>
            <a:off x="5218043" y="5261258"/>
            <a:ext cx="109331" cy="3693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255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53679C-945F-4425-ADDD-4873BFD18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296" y="1143000"/>
            <a:ext cx="8915400" cy="5188225"/>
          </a:xfrm>
        </p:spPr>
      </p:pic>
    </p:spTree>
    <p:extLst>
      <p:ext uri="{BB962C8B-B14F-4D97-AF65-F5344CB8AC3E}">
        <p14:creationId xmlns:p14="http://schemas.microsoft.com/office/powerpoint/2010/main" val="139787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319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ASSIGNMENT ON EXPLORING THE DATA GEOGRAPHICALLY</vt:lpstr>
      <vt:lpstr>PowerPoint Presentation</vt:lpstr>
      <vt:lpstr>Scenarios</vt:lpstr>
      <vt:lpstr>1. Create map view to represent all the states with the country</vt:lpstr>
      <vt:lpstr>2. Check the map for south region</vt:lpstr>
      <vt:lpstr>3. Check the sales for south region</vt:lpstr>
      <vt:lpstr>4. Find the state that has highest sales</vt:lpstr>
      <vt:lpstr>5. Represent the sales in USD</vt:lpstr>
      <vt:lpstr>PowerPoint Presentation</vt:lpstr>
      <vt:lpstr>6. Edit color for the map</vt:lpstr>
      <vt:lpstr>7. Show the profit for all the states in the map for south region</vt:lpstr>
      <vt:lpstr>8. Find out the name of states having negative profit.</vt:lpstr>
      <vt:lpstr>9. Name the states having lowest profit and highest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EXPLORING THE DATA GEOGRAPHICALLY</dc:title>
  <dc:creator>POORAN PRAGNYA Joshi</dc:creator>
  <cp:lastModifiedBy>POORAN PRAGNYA Joshi</cp:lastModifiedBy>
  <cp:revision>5</cp:revision>
  <dcterms:created xsi:type="dcterms:W3CDTF">2022-02-17T13:05:10Z</dcterms:created>
  <dcterms:modified xsi:type="dcterms:W3CDTF">2022-02-17T13:50:46Z</dcterms:modified>
</cp:coreProperties>
</file>