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06:18:59.6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394 1 24575,'-15'1'0,"-1"1"0,0 0 0,1 1 0,0 1 0,-24 9 0,21-6 0,0-1 0,-1-1 0,-22 2 0,34-6 0,0-1 0,0 1 0,0 1 0,0-1 0,0 1 0,1 1 0,-1-1 0,1 1 0,-1 0 0,1 0 0,0 1 0,0 0 0,0 0 0,1 1 0,-1-1 0,1 1 0,0 0 0,1 0 0,-1 1 0,1 0 0,0-1 0,0 1 0,1 1 0,0-1 0,-3 7 0,-1 3 0,1 1 0,0 0 0,2 0 0,0 1 0,0-1 0,2 1 0,0 0 0,1 28 0,1-27 0,1 0 0,0-1 0,1 1 0,6 21 0,-6-34 0,0 0 0,0-1 0,0 1 0,0-1 0,1 0 0,0 0 0,0 0 0,1 0 0,-1 0 0,1-1 0,0 0 0,0 0 0,1 0 0,-1 0 0,1 0 0,0-1 0,8 5 0,3-1 0,-1-1 0,1-1 0,0 0 0,0-1 0,0-1 0,1 0 0,17 0 0,122-4 0,-65-2 0,-24 4 0,74-3 0,-135 1 0,-1-1 0,1 1 0,-1-2 0,0 1 0,1 0 0,-1-1 0,0 0 0,-1 0 0,1-1 0,0 1 0,-1-1 0,0 0 0,7-9 0,20-15 0,-27 25 0,0 0 0,0 0 0,-1-1 0,1 0 0,-1 1 0,0-1 0,0-1 0,0 1 0,0 0 0,-1-1 0,3-6 0,-2 2 0,-1 0 0,0 0 0,0-1 0,-1 1 0,0-13 0,-4-194 0,3 213 0,0 0 0,-1 1 0,1-1 0,-1 0 0,0 0 0,1 1 0,-1-1 0,-1 1 0,1-1 0,0 1 0,0-1 0,-1 1 0,0 0 0,1 0 0,-1-1 0,0 1 0,0 0 0,0 1 0,0-1 0,0 0 0,-1 1 0,1-1 0,-1 1 0,1-1 0,-1 1 0,1 0 0,-1 0 0,1 0 0,-6 0 0,-6-1 0,0 0 0,-1 2 0,1-1 0,-26 4 0,-6-1 0,20-4 0,0-2 0,0-1 0,0-1 0,-40-15 0,41 12 0,-1 1 0,0 1 0,-1 2 0,-27-3 0,47 8-124,0 0 0,0-1 0,0 0 0,0 0 0,1 0 0,-1-1-1,0 0 1,1 0 0,0-1 0,-11-5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3T06:35:21.2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608 4 24575,'-11'2'0,"0"-1"0,-1 2 0,1 0 0,1 0 0,-1 1 0,0 0 0,1 0 0,0 2 0,-18 11 0,-3 0 0,-11 8 0,31-17 0,-1 0 0,0-2 0,-20 9 0,-6-2 0,17-7 0,-35 17 0,50-20 0,0 1 0,0-1 0,0 1 0,0 1 0,0-1 0,1 1 0,0 0 0,0 0 0,-6 9 0,-123 162 0,130-170 0,0 1 0,1-1 0,-1 1 0,1 0 0,1 0 0,-1 1 0,1-1 0,0 0 0,1 1 0,-1 11 0,1 10 0,3 42 0,0-28 0,-3 66 0,3 71 0,-1-175 0,1-1 0,-1 1 0,0-1 0,1 1 0,0-1 0,0 0 0,0 0 0,1 0 0,-1 0 0,1 0 0,0 0 0,0-1 0,0 0 0,1 1 0,3 2 0,17 19 0,-21-21 0,0-1 0,0 0 0,1 0 0,-1 0 0,1 0 0,-1-1 0,1 1 0,0-1 0,0 0 0,0 0 0,1 0 0,-1-1 0,0 0 0,5 1 0,7 1 0,0-1 0,28 0 0,-30-2 0,1 0 0,-1 2 0,19 3 0,56 23 0,-66-19 0,1-2 0,1 0 0,-1-1 0,1-1 0,37 2 0,624-7 0,-297-2 0,-363 1 0,0-2 0,30-6 0,-27 3 0,43-2 0,71 10 0,52-4 0,-95-10 0,-56 6 0,56-2 0,-67 6 0,53-9 0,-50 5 0,40-2 0,-45 6 0,41-9 0,-41 6 0,43-3 0,-47 8 0,1-2 0,-1-1 0,-1-1 0,52-14 0,-44 9 0,-24 7 0,-1 0 0,0-1 0,0 0 0,14-7 0,-21 9 0,1-1 0,-1 1 0,1-1 0,-1 0 0,0 0 0,0 0 0,0 0 0,0 0 0,0-1 0,0 1 0,-1-1 0,1 1 0,-1-1 0,0 1 0,1-1 0,-1 0 0,-1 0 0,1 0 0,0-3 0,3-22 0,-2 0 0,-2 0 0,-3-45 0,-1 0 0,4 63 0,-1 0 0,0 0 0,-1 1 0,0-1 0,-1 0 0,0 1 0,0-1 0,-1 1 0,0 0 0,0 0 0,-1 0 0,-1 1 0,1-1 0,-1 1 0,-1 1 0,0-1 0,0 1 0,0 0 0,-1 1 0,-12-9 0,4 5 0,1-2 0,0 0 0,0 0 0,-20-24 0,17 17 0,0 2 0,-1 0 0,-26-17 0,-18-16 0,-10-10 0,-35-34 0,97 85 0,0 0 0,0 0 0,-1 1 0,-1 1 0,1 0 0,-1 0 0,0 1 0,0 1 0,-21-6 0,-16-1 0,-65-8 0,85 15 0,-49-3 0,-2 4 0,-85 6 0,38 0 0,-28-3 0,-180 3 0,122 24 0,1-1 0,145-22 0,33-3 0,0 1 0,0 2 0,1 2 0,-45 11 0,-36 10 0,37-10 0,10-7-1365,47-8-5461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9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00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17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205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9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29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30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1411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7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9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4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0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87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1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59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229DA-96A8-4EDF-953B-6806D63DC6B3}" type="datetimeFigureOut">
              <a:rPr lang="en-IN" smtClean="0"/>
              <a:t>23-02-2022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16E6-13D6-4499-9AD3-B71D22591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40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C5D0-46FE-4D0E-AD6C-6E7634AA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340177"/>
            <a:ext cx="9905998" cy="1478570"/>
          </a:xfrm>
        </p:spPr>
        <p:txBody>
          <a:bodyPr anchor="b"/>
          <a:lstStyle/>
          <a:p>
            <a:pPr algn="ctr"/>
            <a:r>
              <a:rPr lang="en-US" dirty="0"/>
              <a:t>Assignment on Story creation IN TABLEAU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1626-A639-4B2D-ADF0-2D043012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138" y="4590853"/>
            <a:ext cx="4363807" cy="9269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Submitted By: </a:t>
            </a:r>
            <a:r>
              <a:rPr lang="en-US" dirty="0" err="1"/>
              <a:t>Pooran</a:t>
            </a:r>
            <a:r>
              <a:rPr lang="en-US" dirty="0"/>
              <a:t> </a:t>
            </a:r>
            <a:r>
              <a:rPr lang="en-US" dirty="0" err="1"/>
              <a:t>Pragnya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November Batch (BDS)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38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5361-28FA-4D41-B36B-F2C2ADE0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04929"/>
            <a:ext cx="10368716" cy="578686"/>
          </a:xfrm>
        </p:spPr>
        <p:txBody>
          <a:bodyPr>
            <a:noAutofit/>
          </a:bodyPr>
          <a:lstStyle/>
          <a:p>
            <a:r>
              <a:rPr lang="en-US" sz="2800" cap="none" dirty="0"/>
              <a:t>4. Duplicate the first caption and show the visual for machine type subcategory</a:t>
            </a:r>
            <a:br>
              <a:rPr lang="en-US" sz="2800" cap="none" dirty="0"/>
            </a:br>
            <a:r>
              <a:rPr lang="en-US" sz="2800" cap="none" dirty="0"/>
              <a:t>5. Add a caption “Machine sales and Profit by Year for the story point</a:t>
            </a:r>
            <a:endParaRPr lang="en-IN" sz="28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E96D5-291E-4B03-BBDC-EFD6D9A012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01" y="1835595"/>
            <a:ext cx="9106293" cy="4534292"/>
          </a:xfrm>
        </p:spPr>
      </p:pic>
    </p:spTree>
    <p:extLst>
      <p:ext uri="{BB962C8B-B14F-4D97-AF65-F5344CB8AC3E}">
        <p14:creationId xmlns:p14="http://schemas.microsoft.com/office/powerpoint/2010/main" val="1338003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5312-96A2-4231-8604-B128945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7116"/>
            <a:ext cx="9642851" cy="9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6.Check your story mini toolbar around the story point caption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528DA-4CF8-4D52-A665-E61210BFB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8" y="1423447"/>
            <a:ext cx="9483363" cy="4957437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958D4C-30F7-459E-8ED3-5CEFD280DD9D}"/>
                  </a:ext>
                </a:extLst>
              </p14:cNvPr>
              <p14:cNvContentPartPr/>
              <p14:nvPr/>
            </p14:nvContentPartPr>
            <p14:xfrm>
              <a:off x="5305313" y="1817985"/>
              <a:ext cx="1145520" cy="40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958D4C-30F7-459E-8ED3-5CEFD280DD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7673" y="1799985"/>
                <a:ext cx="1181160" cy="44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93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50B6-EEEF-424E-8B59-F45492A2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141" y="467689"/>
            <a:ext cx="9595717" cy="91805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7. </a:t>
            </a:r>
            <a:r>
              <a:rPr lang="en-US" cap="none" dirty="0"/>
              <a:t>Select blank in the story pane then drag your dashboard ‘regional sales and profit onto the canvas and find some meaningful insights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7826F-F0F3-4D90-B162-11A5B1163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23" y="1866507"/>
            <a:ext cx="8531256" cy="4523804"/>
          </a:xfrm>
        </p:spPr>
      </p:pic>
    </p:spTree>
    <p:extLst>
      <p:ext uri="{BB962C8B-B14F-4D97-AF65-F5344CB8AC3E}">
        <p14:creationId xmlns:p14="http://schemas.microsoft.com/office/powerpoint/2010/main" val="109906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206A-8212-4096-BC83-81864EFF5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33254"/>
            <a:ext cx="9905999" cy="4857947"/>
          </a:xfrm>
        </p:spPr>
        <p:txBody>
          <a:bodyPr>
            <a:normAutofit/>
          </a:bodyPr>
          <a:lstStyle/>
          <a:p>
            <a:r>
              <a:rPr lang="en-US" dirty="0"/>
              <a:t>Inferences From the above Dashboard are:</a:t>
            </a:r>
          </a:p>
          <a:p>
            <a:pPr marL="457200" indent="-457200" algn="just">
              <a:buAutoNum type="arabicPeriod"/>
            </a:pPr>
            <a:r>
              <a:rPr lang="en-US" dirty="0"/>
              <a:t>North Carolina, Tennessee and Florida have overall negative profit then other states in the south.</a:t>
            </a:r>
          </a:p>
          <a:p>
            <a:pPr marL="457200" indent="-457200" algn="just">
              <a:buAutoNum type="arabicPeriod"/>
            </a:pPr>
            <a:r>
              <a:rPr lang="en-US" dirty="0"/>
              <a:t>In North Carolina, Machine type subcategory has performed very poor compared to other subcategories in 2021.</a:t>
            </a:r>
          </a:p>
          <a:p>
            <a:pPr marL="457200" indent="-457200" algn="just">
              <a:buAutoNum type="arabicPeriod"/>
            </a:pPr>
            <a:r>
              <a:rPr lang="en-US" dirty="0"/>
              <a:t>In Tennessee, Binders subcategory has performed poor in 2021 compared to other subcategory.</a:t>
            </a:r>
          </a:p>
          <a:p>
            <a:pPr marL="457200" indent="-457200" algn="just">
              <a:buAutoNum type="arabicPeriod"/>
            </a:pPr>
            <a:r>
              <a:rPr lang="en-IN" dirty="0"/>
              <a:t>In Florida, there was improvement in all subcategories in 2021 when compared with the remaining years.</a:t>
            </a:r>
          </a:p>
        </p:txBody>
      </p:sp>
    </p:spTree>
    <p:extLst>
      <p:ext uri="{BB962C8B-B14F-4D97-AF65-F5344CB8AC3E}">
        <p14:creationId xmlns:p14="http://schemas.microsoft.com/office/powerpoint/2010/main" val="177318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EA63-82ED-4A4C-93EB-BB6AD6EA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108" y="420555"/>
            <a:ext cx="9360047" cy="7955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cap="none" dirty="0"/>
              <a:t>8. Add a caption “underperforming items in the south” in the above story point</a:t>
            </a:r>
            <a:endParaRPr lang="en-IN" sz="32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C753DF-67D9-405F-9295-5678E10B6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9" y="1498862"/>
            <a:ext cx="10331006" cy="4600280"/>
          </a:xfrm>
        </p:spPr>
      </p:pic>
    </p:spTree>
    <p:extLst>
      <p:ext uri="{BB962C8B-B14F-4D97-AF65-F5344CB8AC3E}">
        <p14:creationId xmlns:p14="http://schemas.microsoft.com/office/powerpoint/2010/main" val="4036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D8F4-F927-4CC6-B9F1-F329F74C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6860"/>
            <a:ext cx="9905998" cy="10877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9</a:t>
            </a:r>
            <a:r>
              <a:rPr lang="en-US" sz="3100" cap="none" dirty="0"/>
              <a:t>. Duplicate the above story point and show your result only for North Carolina for all the years.</a:t>
            </a:r>
            <a:br>
              <a:rPr lang="en-US" sz="3100" cap="none" dirty="0"/>
            </a:br>
            <a:r>
              <a:rPr lang="en-US" sz="3100" cap="none" dirty="0"/>
              <a:t>10. Add a caption “profit in North Carolina 2018-2021 to the above story point</a:t>
            </a:r>
            <a:endParaRPr lang="en-IN" sz="31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E7742-F055-492A-9C5B-451D13F5B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301" y="1894788"/>
            <a:ext cx="9605109" cy="4534292"/>
          </a:xfrm>
        </p:spPr>
      </p:pic>
    </p:spTree>
    <p:extLst>
      <p:ext uri="{BB962C8B-B14F-4D97-AF65-F5344CB8AC3E}">
        <p14:creationId xmlns:p14="http://schemas.microsoft.com/office/powerpoint/2010/main" val="353483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5F48-A765-4ABD-AAE2-0ECEE055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7518"/>
            <a:ext cx="9831387" cy="1238562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/>
              <a:t>11. Duplicate the above story point and show the profit in the North Carolina for 2018 and add a caption “profit in North Carolina- 2018”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BFFA6-35C0-4BAF-A5D6-BBFFA0561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96" y="1923068"/>
            <a:ext cx="9520303" cy="4487414"/>
          </a:xfrm>
        </p:spPr>
      </p:pic>
    </p:spTree>
    <p:extLst>
      <p:ext uri="{BB962C8B-B14F-4D97-AF65-F5344CB8AC3E}">
        <p14:creationId xmlns:p14="http://schemas.microsoft.com/office/powerpoint/2010/main" val="1076711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78EA-648E-474C-8CB3-8CE24D72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2275"/>
            <a:ext cx="9510876" cy="993466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/>
              <a:t>12. Similarly show the profit for North Carolina for every year and add the caption</a:t>
            </a:r>
            <a:endParaRPr lang="en-IN" sz="32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BEE35D-8FB6-414E-82EA-71366250E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40" y="1753385"/>
            <a:ext cx="9332535" cy="4496585"/>
          </a:xfrm>
        </p:spPr>
      </p:pic>
    </p:spTree>
    <p:extLst>
      <p:ext uri="{BB962C8B-B14F-4D97-AF65-F5344CB8AC3E}">
        <p14:creationId xmlns:p14="http://schemas.microsoft.com/office/powerpoint/2010/main" val="40468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A45F-B15C-4240-92D9-A76B8D79D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B2DF8-461B-4CA6-9AEE-55A844F23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9905998" cy="5414637"/>
          </a:xfrm>
        </p:spPr>
      </p:pic>
    </p:spTree>
    <p:extLst>
      <p:ext uri="{BB962C8B-B14F-4D97-AF65-F5344CB8AC3E}">
        <p14:creationId xmlns:p14="http://schemas.microsoft.com/office/powerpoint/2010/main" val="138003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3C23-F01D-4B49-9570-58D6B47D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929C0D-15B0-4C98-9C20-3577968D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80766"/>
            <a:ext cx="9905998" cy="5684363"/>
          </a:xfrm>
        </p:spPr>
      </p:pic>
    </p:spTree>
    <p:extLst>
      <p:ext uri="{BB962C8B-B14F-4D97-AF65-F5344CB8AC3E}">
        <p14:creationId xmlns:p14="http://schemas.microsoft.com/office/powerpoint/2010/main" val="295227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B656-E173-4FC1-8EF5-46AB30E2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Story Creation in Tableau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00102-6F51-4FEE-AF30-69CF6C8B2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story is a collection of sheets arranged in sequence. Each individual worksheet /dashboard in a story is called as a story point.</a:t>
            </a:r>
          </a:p>
          <a:p>
            <a:pPr algn="just"/>
            <a:r>
              <a:rPr lang="en-US" dirty="0"/>
              <a:t>A story is sequence of visualization that work together to coney information.</a:t>
            </a:r>
          </a:p>
          <a:p>
            <a:pPr algn="just"/>
            <a:r>
              <a:rPr lang="en-IN" dirty="0"/>
              <a:t>Stories make case more compelling by showing how facts are connected and how decisions related to outcomes are made.</a:t>
            </a:r>
          </a:p>
          <a:p>
            <a:pPr algn="just"/>
            <a:r>
              <a:rPr lang="en-IN" dirty="0"/>
              <a:t>Dashboard looks awful if we use more than 3 or 4 worksheets so story comes into hand where we can use more number of worksheets than dashboard.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56F6-4564-4B57-BCDB-0F47C3F5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6" y="122549"/>
            <a:ext cx="10840825" cy="1583703"/>
          </a:xfrm>
        </p:spPr>
        <p:txBody>
          <a:bodyPr>
            <a:noAutofit/>
          </a:bodyPr>
          <a:lstStyle/>
          <a:p>
            <a:pPr algn="ctr"/>
            <a:r>
              <a:rPr lang="en-US" sz="2800" cap="none" dirty="0"/>
              <a:t>13. Select drag to add text, drag it onto your view and enter the description for your dashboard “introducing machines to the North Carolina market in 2021 resulted in loosing a significant amount of money”</a:t>
            </a:r>
            <a:endParaRPr lang="en-IN" sz="2800" cap="non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0F2CC9-61CF-49EA-AC7D-3EEEDE0B5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033" y="1706251"/>
            <a:ext cx="9709609" cy="4751109"/>
          </a:xfrm>
        </p:spPr>
      </p:pic>
    </p:spTree>
    <p:extLst>
      <p:ext uri="{BB962C8B-B14F-4D97-AF65-F5344CB8AC3E}">
        <p14:creationId xmlns:p14="http://schemas.microsoft.com/office/powerpoint/2010/main" val="3459832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3C92-2A33-47E3-8A88-CAC6193E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01702"/>
            <a:ext cx="9680558" cy="9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cap="none" dirty="0"/>
              <a:t>14. From the story pane, click blank and drag negative Profit bar chart to the view.</a:t>
            </a:r>
            <a:endParaRPr lang="en-IN" sz="32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47DA4D-0B25-4C30-8E85-250A6F234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118" y="1668543"/>
            <a:ext cx="9577633" cy="4675695"/>
          </a:xfrm>
        </p:spPr>
      </p:pic>
    </p:spTree>
    <p:extLst>
      <p:ext uri="{BB962C8B-B14F-4D97-AF65-F5344CB8AC3E}">
        <p14:creationId xmlns:p14="http://schemas.microsoft.com/office/powerpoint/2010/main" val="122867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034B-FE3E-4B13-9140-B7F3B143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39408"/>
            <a:ext cx="9905998" cy="974612"/>
          </a:xfrm>
        </p:spPr>
        <p:txBody>
          <a:bodyPr>
            <a:noAutofit/>
          </a:bodyPr>
          <a:lstStyle/>
          <a:p>
            <a:pPr algn="ctr"/>
            <a:r>
              <a:rPr lang="en-US" sz="2800" cap="none" dirty="0"/>
              <a:t>15. Right click on Burlington mark (the bar) and select annotate &gt; mark. In the edit annotation dialog box that appears, delete the filter text and type “Machines in Burlington lost nearly $4000”.</a:t>
            </a:r>
            <a:endParaRPr lang="en-IN" sz="2800" cap="non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33071EB-1348-4A41-9AA3-C3A69FC25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691" y="1753386"/>
            <a:ext cx="8804635" cy="4590853"/>
          </a:xfrm>
        </p:spPr>
      </p:pic>
    </p:spTree>
    <p:extLst>
      <p:ext uri="{BB962C8B-B14F-4D97-AF65-F5344CB8AC3E}">
        <p14:creationId xmlns:p14="http://schemas.microsoft.com/office/powerpoint/2010/main" val="1455537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3048-D768-4B1D-88DF-001C68AB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21746"/>
          </a:xfrm>
        </p:spPr>
        <p:txBody>
          <a:bodyPr>
            <a:normAutofit/>
          </a:bodyPr>
          <a:lstStyle/>
          <a:p>
            <a:pPr algn="ctr"/>
            <a:r>
              <a:rPr lang="en-US" sz="3200" cap="none" dirty="0"/>
              <a:t>16. Add a caption “where we are loosing machine profits in North Carolina?” To above story point.</a:t>
            </a:r>
            <a:endParaRPr lang="en-IN" sz="32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34544-D4D9-4E15-BE6C-A9B0C1D69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65" y="1753386"/>
            <a:ext cx="9407146" cy="4392890"/>
          </a:xfrm>
        </p:spPr>
      </p:pic>
    </p:spTree>
    <p:extLst>
      <p:ext uri="{BB962C8B-B14F-4D97-AF65-F5344CB8AC3E}">
        <p14:creationId xmlns:p14="http://schemas.microsoft.com/office/powerpoint/2010/main" val="3038026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E205-DE38-4BB8-9102-2B59C9D0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48835"/>
            <a:ext cx="9905998" cy="9274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cap="none" dirty="0"/>
              <a:t>17. Rename your story as “Improve profits in the south” and check in the presentation mode.</a:t>
            </a:r>
            <a:endParaRPr lang="en-IN" sz="32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4F7DE7-6B88-481D-8391-CAC604C55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49" y="1602557"/>
            <a:ext cx="9200561" cy="4477732"/>
          </a:xfrm>
        </p:spPr>
      </p:pic>
    </p:spTree>
    <p:extLst>
      <p:ext uri="{BB962C8B-B14F-4D97-AF65-F5344CB8AC3E}">
        <p14:creationId xmlns:p14="http://schemas.microsoft.com/office/powerpoint/2010/main" val="4231768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192C-0337-4286-B2BA-26AE9FD3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746546" cy="776649"/>
          </a:xfrm>
        </p:spPr>
        <p:txBody>
          <a:bodyPr>
            <a:normAutofit fontScale="90000"/>
          </a:bodyPr>
          <a:lstStyle/>
          <a:p>
            <a:r>
              <a:rPr lang="en-US" sz="3200" cap="none" dirty="0"/>
              <a:t>18. Publishing the story created in Tableau in Tableau Public</a:t>
            </a:r>
            <a:endParaRPr lang="en-IN" sz="3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93749-8FCB-46EC-94CE-8FA16AFE5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7142"/>
            <a:ext cx="9905999" cy="42640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u="sng" dirty="0"/>
              <a:t>Steps to publish in Tableau Public:</a:t>
            </a:r>
          </a:p>
          <a:p>
            <a:pPr marL="0" indent="0" algn="just">
              <a:buNone/>
            </a:pPr>
            <a:r>
              <a:rPr lang="en-US" dirty="0"/>
              <a:t>1. select server &gt; Tableau Public &gt; save to Tableau Public</a:t>
            </a:r>
          </a:p>
          <a:p>
            <a:pPr marL="0" indent="0" algn="just">
              <a:buNone/>
            </a:pPr>
            <a:r>
              <a:rPr lang="en-US" dirty="0"/>
              <a:t>2. Enter the Tableau public credentials in the dialog box.</a:t>
            </a:r>
          </a:p>
          <a:p>
            <a:pPr marL="0" indent="0" algn="just">
              <a:buNone/>
            </a:pPr>
            <a:r>
              <a:rPr lang="en-US" dirty="0"/>
              <a:t>3. If you don’t have Tableau Public profile, click to create one now for free and follow the prompts.</a:t>
            </a:r>
          </a:p>
          <a:p>
            <a:pPr marL="0" indent="0" algn="just">
              <a:buNone/>
            </a:pPr>
            <a:r>
              <a:rPr lang="en-US" u="sng" dirty="0"/>
              <a:t>Note:</a:t>
            </a:r>
            <a:r>
              <a:rPr lang="en-US" dirty="0"/>
              <a:t> Error occurs because our data in data source page was connected to ‘Live’ connection, so change it to ‘Extract’ then save (</a:t>
            </a:r>
            <a:r>
              <a:rPr lang="en-US" dirty="0" err="1"/>
              <a:t>i.e</a:t>
            </a:r>
            <a:r>
              <a:rPr lang="en-US" dirty="0"/>
              <a:t> Create Extract) and then save in Tableau Public.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983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10A8-4A6D-4EC4-8264-0A6645A7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A2B167-4883-4ABE-B270-057B6920E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03" y="618518"/>
            <a:ext cx="9991608" cy="5452344"/>
          </a:xfrm>
        </p:spPr>
      </p:pic>
    </p:spTree>
    <p:extLst>
      <p:ext uri="{BB962C8B-B14F-4D97-AF65-F5344CB8AC3E}">
        <p14:creationId xmlns:p14="http://schemas.microsoft.com/office/powerpoint/2010/main" val="3994660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3C53-0462-4BA2-AB76-328B7447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E56BA-0D95-464E-9B30-9D0A3D720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91" y="471340"/>
            <a:ext cx="10236740" cy="5768142"/>
          </a:xfrm>
        </p:spPr>
      </p:pic>
    </p:spTree>
    <p:extLst>
      <p:ext uri="{BB962C8B-B14F-4D97-AF65-F5344CB8AC3E}">
        <p14:creationId xmlns:p14="http://schemas.microsoft.com/office/powerpoint/2010/main" val="2251547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C03C-38EF-4E5E-9D60-BB2F2A83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ADD44-7532-457A-A9CE-2E33D4A4C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99621"/>
            <a:ext cx="9905998" cy="5967167"/>
          </a:xfrm>
        </p:spPr>
      </p:pic>
    </p:spTree>
    <p:extLst>
      <p:ext uri="{BB962C8B-B14F-4D97-AF65-F5344CB8AC3E}">
        <p14:creationId xmlns:p14="http://schemas.microsoft.com/office/powerpoint/2010/main" val="414580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200AA-192C-4E2C-B2FE-3FA00D67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9259"/>
          </a:xfrm>
        </p:spPr>
        <p:txBody>
          <a:bodyPr>
            <a:normAutofit fontScale="90000"/>
          </a:bodyPr>
          <a:lstStyle/>
          <a:p>
            <a:r>
              <a:rPr lang="en-US" dirty="0"/>
              <a:t>scenarios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F224A-9615-4C7D-8906-70A20A024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7777"/>
            <a:ext cx="9905999" cy="4603424"/>
          </a:xfrm>
        </p:spPr>
        <p:txBody>
          <a:bodyPr>
            <a:normAutofit fontScale="92500"/>
          </a:bodyPr>
          <a:lstStyle/>
          <a:p>
            <a:pPr marL="457200" indent="-457200" algn="just">
              <a:buAutoNum type="arabicPeriod"/>
            </a:pPr>
            <a:r>
              <a:rPr lang="en-US" dirty="0"/>
              <a:t>Create a story to present all your insights to your team.</a:t>
            </a:r>
          </a:p>
          <a:p>
            <a:pPr marL="457200" indent="-457200" algn="just">
              <a:buAutoNum type="arabicPeriod"/>
            </a:pPr>
            <a:r>
              <a:rPr lang="en-US" dirty="0"/>
              <a:t>Show the sales in the south worksheets in your story.</a:t>
            </a:r>
          </a:p>
          <a:p>
            <a:pPr marL="457200" indent="-457200" algn="just">
              <a:buAutoNum type="arabicPeriod"/>
            </a:pPr>
            <a:r>
              <a:rPr lang="en-US" dirty="0"/>
              <a:t>Add a caption ‘sales and profit by year’ to the above story.</a:t>
            </a:r>
          </a:p>
          <a:p>
            <a:pPr marL="457200" indent="-457200" algn="just">
              <a:buAutoNum type="arabicPeriod"/>
            </a:pPr>
            <a:r>
              <a:rPr lang="en-US" dirty="0"/>
              <a:t>Duplicate the first caption and show the visual for machine type subcategory.</a:t>
            </a:r>
          </a:p>
          <a:p>
            <a:pPr marL="457200" indent="-457200" algn="just">
              <a:buAutoNum type="arabicPeriod"/>
            </a:pPr>
            <a:r>
              <a:rPr lang="en-US" dirty="0"/>
              <a:t>Add a caption “Machine sales and profit by year” for machine type subcategory.</a:t>
            </a:r>
          </a:p>
          <a:p>
            <a:pPr marL="457200" indent="-457200" algn="just">
              <a:buAutoNum type="arabicPeriod"/>
            </a:pPr>
            <a:r>
              <a:rPr lang="en-US" dirty="0"/>
              <a:t> check your story mini toolbar around the story point caption.</a:t>
            </a:r>
          </a:p>
          <a:p>
            <a:pPr marL="457200" indent="-457200" algn="just">
              <a:buAutoNum type="arabicPeriod"/>
            </a:pPr>
            <a:r>
              <a:rPr lang="en-US" dirty="0"/>
              <a:t>Select Blank in the story pane then drag your dashboard Regional Sales and profit onto the canvas and find some meaningful insights.</a:t>
            </a:r>
          </a:p>
          <a:p>
            <a:pPr marL="457200" indent="-457200" algn="just">
              <a:buAutoNum type="arabicPeriod"/>
            </a:pPr>
            <a:r>
              <a:rPr lang="en-US" dirty="0"/>
              <a:t>Add a caption “Underperforming items in the south” in the above story point.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627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E847-F0EE-4F04-876D-3B50C669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2742"/>
            <a:ext cx="9905999" cy="51784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9. Duplicate the above story point and show your result only for North Carolina and all the year.</a:t>
            </a:r>
          </a:p>
          <a:p>
            <a:pPr marL="0" indent="0">
              <a:buNone/>
            </a:pPr>
            <a:r>
              <a:rPr lang="en-US" dirty="0"/>
              <a:t>10. Add a caption ‘Profit in North Carolina 2018-2021’ in the above story point.</a:t>
            </a:r>
          </a:p>
          <a:p>
            <a:pPr marL="0" indent="0">
              <a:buNone/>
            </a:pPr>
            <a:r>
              <a:rPr lang="en-US" dirty="0"/>
              <a:t>11. Duplicate the above story point and show the profit in the North Carolina for 2018 and add a caption ‘Profit in North Carolina in 2018’.</a:t>
            </a:r>
          </a:p>
          <a:p>
            <a:pPr marL="0" indent="0">
              <a:buNone/>
            </a:pPr>
            <a:r>
              <a:rPr lang="en-US" dirty="0"/>
              <a:t>12. Similarly show the profit for North Carolina for every year and add the caption.</a:t>
            </a:r>
          </a:p>
          <a:p>
            <a:pPr marL="0" indent="0">
              <a:buNone/>
            </a:pPr>
            <a:r>
              <a:rPr lang="en-US" dirty="0"/>
              <a:t>13. Select drag to add text, drag it onto your view and enter the description for your dashboard ‘Introducing machines to the North Carolina market in 2021 resulted in loosing a significant amount of money’.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42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DE52-87DF-4D88-B52B-A9FC9B0AD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1023"/>
            <a:ext cx="9905999" cy="51501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14. From the story pane, click blank and drag negative profit bar chart to the view.</a:t>
            </a:r>
          </a:p>
          <a:p>
            <a:pPr marL="0" indent="0">
              <a:buNone/>
            </a:pPr>
            <a:r>
              <a:rPr lang="en-US" dirty="0"/>
              <a:t>15. Right click on Burlington mark (the bar) and select Annotate &gt; Mark. In the edit Annotation dialog box that appears, delete the filter test and type “Machines in Burlington lost nearly $4000”.</a:t>
            </a:r>
          </a:p>
          <a:p>
            <a:pPr marL="0" indent="0">
              <a:buNone/>
            </a:pPr>
            <a:r>
              <a:rPr lang="en-US" dirty="0"/>
              <a:t>16. Add a caption “where we are loosing machine profits in North Carolina?” to above story point.</a:t>
            </a:r>
          </a:p>
          <a:p>
            <a:pPr marL="0" indent="0">
              <a:buNone/>
            </a:pPr>
            <a:r>
              <a:rPr lang="en-US" dirty="0"/>
              <a:t>17. Rename your story as “Improve Profits in the South” and check in the presentation mode.</a:t>
            </a:r>
          </a:p>
          <a:p>
            <a:pPr marL="0" indent="0">
              <a:buNone/>
            </a:pPr>
            <a:r>
              <a:rPr lang="en-US" dirty="0"/>
              <a:t>18. Publish your story in Tableau Public.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74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A731-8114-4441-B2D0-C5071EA4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00" y="420556"/>
            <a:ext cx="9501449" cy="324162"/>
          </a:xfrm>
        </p:spPr>
        <p:txBody>
          <a:bodyPr>
            <a:normAutofit fontScale="90000"/>
          </a:bodyPr>
          <a:lstStyle/>
          <a:p>
            <a:r>
              <a:rPr lang="en-US" dirty="0"/>
              <a:t>1. </a:t>
            </a:r>
            <a:r>
              <a:rPr lang="en-US" sz="3200" cap="none" dirty="0"/>
              <a:t>Create a story to present all your insights to your team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B99A8-77C4-440B-9DC4-68269EC01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888" y="1027522"/>
            <a:ext cx="9661704" cy="4949072"/>
          </a:xfrm>
        </p:spPr>
      </p:pic>
    </p:spTree>
    <p:extLst>
      <p:ext uri="{BB962C8B-B14F-4D97-AF65-F5344CB8AC3E}">
        <p14:creationId xmlns:p14="http://schemas.microsoft.com/office/powerpoint/2010/main" val="379040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DA6F-5536-4EA0-8B98-D63D3F25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EC057E1-2C72-4C98-B475-B3A3FE42B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24206"/>
            <a:ext cx="9905998" cy="5366994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CE29B69-2EF4-47DA-886B-0CEFEABAFB40}"/>
                  </a:ext>
                </a:extLst>
              </p14:cNvPr>
              <p14:cNvContentPartPr/>
              <p14:nvPr/>
            </p14:nvContentPartPr>
            <p14:xfrm>
              <a:off x="2459873" y="574905"/>
              <a:ext cx="303480" cy="208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CE29B69-2EF4-47DA-886B-0CEFEABAFB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1873" y="557265"/>
                <a:ext cx="339120" cy="24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5050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6B8F-EB8D-4932-ACFF-F5763C3D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E38BE2B-16F2-443A-856D-C1E8DA711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618517"/>
            <a:ext cx="9905997" cy="5376929"/>
          </a:xfrm>
        </p:spPr>
      </p:pic>
    </p:spTree>
    <p:extLst>
      <p:ext uri="{BB962C8B-B14F-4D97-AF65-F5344CB8AC3E}">
        <p14:creationId xmlns:p14="http://schemas.microsoft.com/office/powerpoint/2010/main" val="986615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4B7C-423C-4531-8B0E-057701DA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721" y="458262"/>
            <a:ext cx="9680558" cy="4482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cap="none" dirty="0"/>
              <a:t>2. Show the Sales in the south worksheets in your story</a:t>
            </a:r>
            <a:br>
              <a:rPr lang="en-US" sz="3200" cap="none" dirty="0"/>
            </a:br>
            <a:r>
              <a:rPr lang="en-US" sz="3200" cap="none" dirty="0"/>
              <a:t>3. Add a Caption ‘Sales and profit by year’ to the above story</a:t>
            </a:r>
            <a:endParaRPr lang="en-IN" sz="32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7E741-E426-4BB0-9A89-5577D16F4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802" y="1404594"/>
            <a:ext cx="10019923" cy="4995144"/>
          </a:xfrm>
        </p:spPr>
      </p:pic>
    </p:spTree>
    <p:extLst>
      <p:ext uri="{BB962C8B-B14F-4D97-AF65-F5344CB8AC3E}">
        <p14:creationId xmlns:p14="http://schemas.microsoft.com/office/powerpoint/2010/main" val="2988704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135</TotalTime>
  <Words>988</Words>
  <Application>Microsoft Office PowerPoint</Application>
  <PresentationFormat>Widescreen</PresentationFormat>
  <Paragraphs>52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Circuit</vt:lpstr>
      <vt:lpstr>Assignment on Story creation IN TABLEAU</vt:lpstr>
      <vt:lpstr>Story Creation in Tableau</vt:lpstr>
      <vt:lpstr>scenarios</vt:lpstr>
      <vt:lpstr>PowerPoint Presentation</vt:lpstr>
      <vt:lpstr>PowerPoint Presentation</vt:lpstr>
      <vt:lpstr>1. Create a story to present all your insights to your team</vt:lpstr>
      <vt:lpstr>PowerPoint Presentation</vt:lpstr>
      <vt:lpstr>PowerPoint Presentation</vt:lpstr>
      <vt:lpstr>2. Show the Sales in the south worksheets in your story 3. Add a Caption ‘Sales and profit by year’ to the above story</vt:lpstr>
      <vt:lpstr>4. Duplicate the first caption and show the visual for machine type subcategory 5. Add a caption “Machine sales and Profit by Year for the story point</vt:lpstr>
      <vt:lpstr>6.Check your story mini toolbar around the story point caption</vt:lpstr>
      <vt:lpstr>7. Select blank in the story pane then drag your dashboard ‘regional sales and profit onto the canvas and find some meaningful insights</vt:lpstr>
      <vt:lpstr>PowerPoint Presentation</vt:lpstr>
      <vt:lpstr>8. Add a caption “underperforming items in the south” in the above story point</vt:lpstr>
      <vt:lpstr>9. Duplicate the above story point and show your result only for North Carolina for all the years. 10. Add a caption “profit in North Carolina 2018-2021 to the above story point</vt:lpstr>
      <vt:lpstr>11. Duplicate the above story point and show the profit in the North Carolina for 2018 and add a caption “profit in North Carolina- 2018”</vt:lpstr>
      <vt:lpstr>12. Similarly show the profit for North Carolina for every year and add the caption</vt:lpstr>
      <vt:lpstr>PowerPoint Presentation</vt:lpstr>
      <vt:lpstr>PowerPoint Presentation</vt:lpstr>
      <vt:lpstr>13. Select drag to add text, drag it onto your view and enter the description for your dashboard “introducing machines to the North Carolina market in 2021 resulted in loosing a significant amount of money”</vt:lpstr>
      <vt:lpstr>14. From the story pane, click blank and drag negative Profit bar chart to the view.</vt:lpstr>
      <vt:lpstr>15. Right click on Burlington mark (the bar) and select annotate &gt; mark. In the edit annotation dialog box that appears, delete the filter text and type “Machines in Burlington lost nearly $4000”.</vt:lpstr>
      <vt:lpstr>16. Add a caption “where we are loosing machine profits in North Carolina?” To above story point.</vt:lpstr>
      <vt:lpstr>17. Rename your story as “Improve profits in the south” and check in the presentation mode.</vt:lpstr>
      <vt:lpstr>18. Publishing the story created in Tableau in Tableau Public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on Story creation IN TABLEAU</dc:title>
  <dc:creator>POORAN PRAGNYA Joshi</dc:creator>
  <cp:lastModifiedBy>POORAN PRAGNYA Joshi</cp:lastModifiedBy>
  <cp:revision>1</cp:revision>
  <dcterms:created xsi:type="dcterms:W3CDTF">2022-02-23T05:40:32Z</dcterms:created>
  <dcterms:modified xsi:type="dcterms:W3CDTF">2022-02-23T07:56:11Z</dcterms:modified>
</cp:coreProperties>
</file>