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poorna26@gmail.com" initials="p" lastIdx="1" clrIdx="0">
    <p:extLst>
      <p:ext uri="{19B8F6BF-5375-455C-9EA6-DF929625EA0E}">
        <p15:presenceInfo xmlns:p15="http://schemas.microsoft.com/office/powerpoint/2012/main" userId="6d47cc3ab73013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commentAuthors" Target="commentAuthors.xml" /><Relationship Id="rId10"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poorna26@gmail.com" userId="6d47cc3ab7301393" providerId="LiveId" clId="{1A96A5DE-30D3-0A4D-AE62-55B04E9B68EF}"/>
    <pc:docChg chg="custSel addSld delSld modSld">
      <pc:chgData name="pranavpoorna26@gmail.com" userId="6d47cc3ab7301393" providerId="LiveId" clId="{1A96A5DE-30D3-0A4D-AE62-55B04E9B68EF}" dt="2023-07-02T15:12:33.031" v="331" actId="12"/>
      <pc:docMkLst>
        <pc:docMk/>
      </pc:docMkLst>
      <pc:sldChg chg="delSp del addCm">
        <pc:chgData name="pranavpoorna26@gmail.com" userId="6d47cc3ab7301393" providerId="LiveId" clId="{1A96A5DE-30D3-0A4D-AE62-55B04E9B68EF}" dt="2023-07-02T14:07:48.724" v="2" actId="2696"/>
        <pc:sldMkLst>
          <pc:docMk/>
          <pc:sldMk cId="3400666322" sldId="256"/>
        </pc:sldMkLst>
        <pc:spChg chg="del">
          <ac:chgData name="pranavpoorna26@gmail.com" userId="6d47cc3ab7301393" providerId="LiveId" clId="{1A96A5DE-30D3-0A4D-AE62-55B04E9B68EF}" dt="2023-07-02T14:07:36.394" v="1" actId="478"/>
          <ac:spMkLst>
            <pc:docMk/>
            <pc:sldMk cId="3400666322" sldId="256"/>
            <ac:spMk id="2" creationId="{86DE7115-D5CE-33B6-0DC8-B49CF587EEFA}"/>
          </ac:spMkLst>
        </pc:spChg>
      </pc:sldChg>
      <pc:sldChg chg="addSp delSp modSp new">
        <pc:chgData name="pranavpoorna26@gmail.com" userId="6d47cc3ab7301393" providerId="LiveId" clId="{1A96A5DE-30D3-0A4D-AE62-55B04E9B68EF}" dt="2023-07-02T14:11:51.042" v="68"/>
        <pc:sldMkLst>
          <pc:docMk/>
          <pc:sldMk cId="3927485677" sldId="256"/>
        </pc:sldMkLst>
        <pc:spChg chg="del mod">
          <ac:chgData name="pranavpoorna26@gmail.com" userId="6d47cc3ab7301393" providerId="LiveId" clId="{1A96A5DE-30D3-0A4D-AE62-55B04E9B68EF}" dt="2023-07-02T14:09:01.300" v="34" actId="478"/>
          <ac:spMkLst>
            <pc:docMk/>
            <pc:sldMk cId="3927485677" sldId="256"/>
            <ac:spMk id="2" creationId="{26EC7C13-E1C2-CA46-B009-0DDFAEFFB118}"/>
          </ac:spMkLst>
        </pc:spChg>
        <pc:spChg chg="del">
          <ac:chgData name="pranavpoorna26@gmail.com" userId="6d47cc3ab7301393" providerId="LiveId" clId="{1A96A5DE-30D3-0A4D-AE62-55B04E9B68EF}" dt="2023-07-02T14:07:55.254" v="4" actId="478"/>
          <ac:spMkLst>
            <pc:docMk/>
            <pc:sldMk cId="3927485677" sldId="256"/>
            <ac:spMk id="3" creationId="{1558EB67-6E12-6848-FB0A-A51FF7B45283}"/>
          </ac:spMkLst>
        </pc:spChg>
        <pc:spChg chg="add mod">
          <ac:chgData name="pranavpoorna26@gmail.com" userId="6d47cc3ab7301393" providerId="LiveId" clId="{1A96A5DE-30D3-0A4D-AE62-55B04E9B68EF}" dt="2023-07-02T14:11:51.042" v="68"/>
          <ac:spMkLst>
            <pc:docMk/>
            <pc:sldMk cId="3927485677" sldId="256"/>
            <ac:spMk id="5" creationId="{8CE1B8B8-373C-5BB3-70D1-932110997184}"/>
          </ac:spMkLst>
        </pc:spChg>
      </pc:sldChg>
      <pc:sldChg chg="modSp new mod chgLayout">
        <pc:chgData name="pranavpoorna26@gmail.com" userId="6d47cc3ab7301393" providerId="LiveId" clId="{1A96A5DE-30D3-0A4D-AE62-55B04E9B68EF}" dt="2023-07-02T14:59:33.384" v="277" actId="700"/>
        <pc:sldMkLst>
          <pc:docMk/>
          <pc:sldMk cId="1752145123" sldId="257"/>
        </pc:sldMkLst>
        <pc:spChg chg="mod ord">
          <ac:chgData name="pranavpoorna26@gmail.com" userId="6d47cc3ab7301393" providerId="LiveId" clId="{1A96A5DE-30D3-0A4D-AE62-55B04E9B68EF}" dt="2023-07-02T14:59:33.384" v="277" actId="700"/>
          <ac:spMkLst>
            <pc:docMk/>
            <pc:sldMk cId="1752145123" sldId="257"/>
            <ac:spMk id="2" creationId="{29493157-7E9E-12A7-3EC4-40B5DE3177DF}"/>
          </ac:spMkLst>
        </pc:spChg>
        <pc:spChg chg="mod ord">
          <ac:chgData name="pranavpoorna26@gmail.com" userId="6d47cc3ab7301393" providerId="LiveId" clId="{1A96A5DE-30D3-0A4D-AE62-55B04E9B68EF}" dt="2023-07-02T14:59:33.384" v="277" actId="700"/>
          <ac:spMkLst>
            <pc:docMk/>
            <pc:sldMk cId="1752145123" sldId="257"/>
            <ac:spMk id="3" creationId="{F9CCFEFA-D3B0-9B59-9DFF-568A8B5596AD}"/>
          </ac:spMkLst>
        </pc:spChg>
      </pc:sldChg>
      <pc:sldChg chg="new del">
        <pc:chgData name="pranavpoorna26@gmail.com" userId="6d47cc3ab7301393" providerId="LiveId" clId="{1A96A5DE-30D3-0A4D-AE62-55B04E9B68EF}" dt="2023-07-02T15:00:56.305" v="281" actId="2696"/>
        <pc:sldMkLst>
          <pc:docMk/>
          <pc:sldMk cId="698629145" sldId="258"/>
        </pc:sldMkLst>
      </pc:sldChg>
      <pc:sldChg chg="modSp new del">
        <pc:chgData name="pranavpoorna26@gmail.com" userId="6d47cc3ab7301393" providerId="LiveId" clId="{1A96A5DE-30D3-0A4D-AE62-55B04E9B68EF}" dt="2023-07-02T14:58:08.786" v="274" actId="2696"/>
        <pc:sldMkLst>
          <pc:docMk/>
          <pc:sldMk cId="2418077583" sldId="258"/>
        </pc:sldMkLst>
        <pc:spChg chg="mod">
          <ac:chgData name="pranavpoorna26@gmail.com" userId="6d47cc3ab7301393" providerId="LiveId" clId="{1A96A5DE-30D3-0A4D-AE62-55B04E9B68EF}" dt="2023-07-02T14:46:34.256" v="271"/>
          <ac:spMkLst>
            <pc:docMk/>
            <pc:sldMk cId="2418077583" sldId="258"/>
            <ac:spMk id="2" creationId="{73DF898C-C9CF-5B8B-4ACC-30E1ED2F6462}"/>
          </ac:spMkLst>
        </pc:spChg>
        <pc:spChg chg="mod">
          <ac:chgData name="pranavpoorna26@gmail.com" userId="6d47cc3ab7301393" providerId="LiveId" clId="{1A96A5DE-30D3-0A4D-AE62-55B04E9B68EF}" dt="2023-07-02T14:56:56.995" v="273" actId="1076"/>
          <ac:spMkLst>
            <pc:docMk/>
            <pc:sldMk cId="2418077583" sldId="258"/>
            <ac:spMk id="3" creationId="{DF5FF92D-EF60-852E-CA48-A2FCB090A1B7}"/>
          </ac:spMkLst>
        </pc:spChg>
      </pc:sldChg>
      <pc:sldChg chg="new del">
        <pc:chgData name="pranavpoorna26@gmail.com" userId="6d47cc3ab7301393" providerId="LiveId" clId="{1A96A5DE-30D3-0A4D-AE62-55B04E9B68EF}" dt="2023-07-02T14:59:52.441" v="279" actId="2696"/>
        <pc:sldMkLst>
          <pc:docMk/>
          <pc:sldMk cId="3709108761" sldId="258"/>
        </pc:sldMkLst>
      </pc:sldChg>
      <pc:sldChg chg="delSp modSp new">
        <pc:chgData name="pranavpoorna26@gmail.com" userId="6d47cc3ab7301393" providerId="LiveId" clId="{1A96A5DE-30D3-0A4D-AE62-55B04E9B68EF}" dt="2023-07-02T15:12:33.031" v="331" actId="12"/>
        <pc:sldMkLst>
          <pc:docMk/>
          <pc:sldMk cId="4183219994" sldId="258"/>
        </pc:sldMkLst>
        <pc:spChg chg="mod">
          <ac:chgData name="pranavpoorna26@gmail.com" userId="6d47cc3ab7301393" providerId="LiveId" clId="{1A96A5DE-30D3-0A4D-AE62-55B04E9B68EF}" dt="2023-07-02T15:12:33.031" v="331" actId="12"/>
          <ac:spMkLst>
            <pc:docMk/>
            <pc:sldMk cId="4183219994" sldId="258"/>
            <ac:spMk id="2" creationId="{4F927BFA-1B22-0903-10A2-B2533CAF5FF8}"/>
          </ac:spMkLst>
        </pc:spChg>
        <pc:spChg chg="del">
          <ac:chgData name="pranavpoorna26@gmail.com" userId="6d47cc3ab7301393" providerId="LiveId" clId="{1A96A5DE-30D3-0A4D-AE62-55B04E9B68EF}" dt="2023-07-02T15:03:00.929" v="285" actId="478"/>
          <ac:spMkLst>
            <pc:docMk/>
            <pc:sldMk cId="4183219994" sldId="258"/>
            <ac:spMk id="3" creationId="{CA61C4F1-5286-3A42-ADD9-68B204AF5E73}"/>
          </ac:spMkLst>
        </pc:spChg>
      </pc:sldChg>
      <pc:sldChg chg="new del">
        <pc:chgData name="pranavpoorna26@gmail.com" userId="6d47cc3ab7301393" providerId="LiveId" clId="{1A96A5DE-30D3-0A4D-AE62-55B04E9B68EF}" dt="2023-07-02T14:58:59.270" v="276" actId="2696"/>
        <pc:sldMkLst>
          <pc:docMk/>
          <pc:sldMk cId="4226974665"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E1B8B8-373C-5BB3-70D1-932110997184}"/>
              </a:ext>
            </a:extLst>
          </p:cNvPr>
          <p:cNvSpPr>
            <a:spLocks noGrp="1"/>
          </p:cNvSpPr>
          <p:nvPr>
            <p:ph type="ctrTitle"/>
          </p:nvPr>
        </p:nvSpPr>
        <p:spPr>
          <a:xfrm>
            <a:off x="2229044" y="2129967"/>
            <a:ext cx="4309461" cy="1552070"/>
          </a:xfrm>
        </p:spPr>
        <p:txBody>
          <a:bodyPr/>
          <a:lstStyle/>
          <a:p>
            <a:r>
              <a:rPr lang="en-US" sz="3200" dirty="0">
                <a:solidFill>
                  <a:schemeClr val="tx1"/>
                </a:solidFill>
              </a:rPr>
              <a:t>PRESENTATION</a:t>
            </a:r>
            <a:r>
              <a:rPr lang="en-US" dirty="0"/>
              <a:t> </a:t>
            </a:r>
          </a:p>
        </p:txBody>
      </p:sp>
    </p:spTree>
    <p:extLst>
      <p:ext uri="{BB962C8B-B14F-4D97-AF65-F5344CB8AC3E}">
        <p14:creationId xmlns:p14="http://schemas.microsoft.com/office/powerpoint/2010/main" val="392748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3157-7E9E-12A7-3EC4-40B5DE3177DF}"/>
              </a:ext>
            </a:extLst>
          </p:cNvPr>
          <p:cNvSpPr>
            <a:spLocks noGrp="1"/>
          </p:cNvSpPr>
          <p:nvPr>
            <p:ph type="title"/>
          </p:nvPr>
        </p:nvSpPr>
        <p:spPr/>
        <p:txBody>
          <a:bodyPr>
            <a:normAutofit/>
          </a:bodyPr>
          <a:lstStyle/>
          <a:p>
            <a:r>
              <a:rPr lang="en-US" sz="2800" dirty="0">
                <a:solidFill>
                  <a:schemeClr val="tx1"/>
                </a:solidFill>
              </a:rPr>
              <a:t>Communication skills</a:t>
            </a:r>
          </a:p>
        </p:txBody>
      </p:sp>
      <p:sp>
        <p:nvSpPr>
          <p:cNvPr id="3" name="Content Placeholder 2">
            <a:extLst>
              <a:ext uri="{FF2B5EF4-FFF2-40B4-BE49-F238E27FC236}">
                <a16:creationId xmlns:a16="http://schemas.microsoft.com/office/drawing/2014/main" id="{F9CCFEFA-D3B0-9B59-9DFF-568A8B5596AD}"/>
              </a:ext>
            </a:extLst>
          </p:cNvPr>
          <p:cNvSpPr>
            <a:spLocks noGrp="1"/>
          </p:cNvSpPr>
          <p:nvPr>
            <p:ph idx="1"/>
          </p:nvPr>
        </p:nvSpPr>
        <p:spPr/>
        <p:txBody>
          <a:bodyPr>
            <a:normAutofit/>
          </a:bodyPr>
          <a:lstStyle/>
          <a:p>
            <a:pPr marL="0" indent="0" algn="just">
              <a:buNone/>
            </a:pPr>
            <a:r>
              <a:rPr lang="en-GB" sz="2000" b="0" i="0" dirty="0">
                <a:solidFill>
                  <a:schemeClr val="tx1"/>
                </a:solidFill>
                <a:effectLst/>
                <a:latin typeface="Söhne"/>
              </a:rPr>
              <a:t>Communication skills refer to the abilities and competencies required to effectively transmit and receive information, ideas, and messages between individuals or groups. </a:t>
            </a:r>
            <a:endParaRPr lang="en-US" sz="2000" b="0" i="0" dirty="0">
              <a:solidFill>
                <a:schemeClr val="tx1"/>
              </a:solidFill>
              <a:effectLst/>
              <a:latin typeface="Söhne"/>
            </a:endParaRPr>
          </a:p>
          <a:p>
            <a:pPr marL="0" indent="0" algn="just">
              <a:buNone/>
            </a:pPr>
            <a:r>
              <a:rPr lang="en-US" sz="2000" dirty="0">
                <a:solidFill>
                  <a:schemeClr val="tx1"/>
                </a:solidFill>
                <a:latin typeface="Söhne"/>
              </a:rPr>
              <a:t>There are different ways of communication skills </a:t>
            </a:r>
          </a:p>
          <a:p>
            <a:pPr algn="just"/>
            <a:r>
              <a:rPr lang="en-US" sz="2000" dirty="0">
                <a:solidFill>
                  <a:schemeClr val="tx1"/>
                </a:solidFill>
                <a:latin typeface="Söhne"/>
              </a:rPr>
              <a:t>Clear and concise </a:t>
            </a:r>
          </a:p>
          <a:p>
            <a:pPr algn="just"/>
            <a:r>
              <a:rPr lang="en-US" sz="2000" dirty="0">
                <a:solidFill>
                  <a:schemeClr val="tx1"/>
                </a:solidFill>
                <a:latin typeface="Söhne"/>
              </a:rPr>
              <a:t>Active listening </a:t>
            </a:r>
          </a:p>
          <a:p>
            <a:pPr algn="just"/>
            <a:r>
              <a:rPr lang="en-US" sz="2000" dirty="0">
                <a:solidFill>
                  <a:schemeClr val="tx1"/>
                </a:solidFill>
                <a:latin typeface="Söhne"/>
              </a:rPr>
              <a:t>Adaptability </a:t>
            </a:r>
          </a:p>
          <a:p>
            <a:pPr algn="just"/>
            <a:r>
              <a:rPr lang="en-US" sz="2000" dirty="0">
                <a:solidFill>
                  <a:schemeClr val="tx1"/>
                </a:solidFill>
                <a:latin typeface="Söhne"/>
              </a:rPr>
              <a:t>Confidence</a:t>
            </a:r>
          </a:p>
          <a:p>
            <a:pPr algn="just"/>
            <a:r>
              <a:rPr lang="en-US" sz="2000" dirty="0">
                <a:solidFill>
                  <a:schemeClr val="tx1"/>
                </a:solidFill>
                <a:latin typeface="Söhne"/>
              </a:rPr>
              <a:t>Conflict resolution </a:t>
            </a:r>
          </a:p>
          <a:p>
            <a:pPr marL="0" indent="0" algn="just">
              <a:buNone/>
            </a:pPr>
            <a:endParaRPr lang="en-US" sz="2000" dirty="0">
              <a:solidFill>
                <a:schemeClr val="tx1"/>
              </a:solidFill>
            </a:endParaRPr>
          </a:p>
        </p:txBody>
      </p:sp>
    </p:spTree>
    <p:extLst>
      <p:ext uri="{BB962C8B-B14F-4D97-AF65-F5344CB8AC3E}">
        <p14:creationId xmlns:p14="http://schemas.microsoft.com/office/powerpoint/2010/main" val="175214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7BFA-1B22-0903-10A2-B2533CAF5FF8}"/>
              </a:ext>
            </a:extLst>
          </p:cNvPr>
          <p:cNvSpPr>
            <a:spLocks noGrp="1"/>
          </p:cNvSpPr>
          <p:nvPr>
            <p:ph type="title"/>
          </p:nvPr>
        </p:nvSpPr>
        <p:spPr>
          <a:xfrm>
            <a:off x="792913" y="712218"/>
            <a:ext cx="8596668" cy="5433564"/>
          </a:xfrm>
        </p:spPr>
        <p:txBody>
          <a:bodyPr>
            <a:normAutofit/>
          </a:bodyPr>
          <a:lstStyle/>
          <a:p>
            <a:pPr marL="342900" indent="-342900" algn="justLow">
              <a:buFont typeface="Arial" panose="020B0604020202020204" pitchFamily="34" charset="0"/>
              <a:buChar char="•"/>
            </a:pPr>
            <a:r>
              <a:rPr lang="en-GB" sz="2400" b="0" i="0" dirty="0">
                <a:solidFill>
                  <a:srgbClr val="374151"/>
                </a:solidFill>
                <a:effectLst/>
                <a:latin typeface="Söhne"/>
              </a:rPr>
              <a:t>Developing communication skills is an ongoing process that requires practice</a:t>
            </a:r>
            <a:r>
              <a:rPr lang="en-US" sz="2400" b="0" i="0" dirty="0">
                <a:solidFill>
                  <a:srgbClr val="374151"/>
                </a:solidFill>
                <a:effectLst/>
                <a:latin typeface="Söhne"/>
              </a:rPr>
              <a:t>,</a:t>
            </a:r>
            <a:r>
              <a:rPr lang="en-GB" sz="2400" b="0" i="0" dirty="0">
                <a:solidFill>
                  <a:srgbClr val="374151"/>
                </a:solidFill>
                <a:effectLst/>
                <a:latin typeface="Söhne"/>
              </a:rPr>
              <a:t>self-</a:t>
            </a:r>
            <a:r>
              <a:rPr lang="en-GB" sz="2400" b="0" i="0" dirty="0" err="1">
                <a:solidFill>
                  <a:srgbClr val="374151"/>
                </a:solidFill>
                <a:effectLst/>
                <a:latin typeface="Söhne"/>
              </a:rPr>
              <a:t>reflectio</a:t>
            </a:r>
            <a:r>
              <a:rPr lang="en-US" sz="2400" b="0" i="0" dirty="0">
                <a:solidFill>
                  <a:srgbClr val="374151"/>
                </a:solidFill>
                <a:effectLst/>
                <a:latin typeface="Söhne"/>
              </a:rPr>
              <a:t>n </a:t>
            </a:r>
            <a:r>
              <a:rPr lang="en-GB" sz="2400" b="0" i="0" dirty="0">
                <a:solidFill>
                  <a:srgbClr val="374151"/>
                </a:solidFill>
                <a:effectLst/>
                <a:latin typeface="Söhne"/>
              </a:rPr>
              <a:t>and</a:t>
            </a:r>
            <a:r>
              <a:rPr lang="en-US" sz="2400" b="0" i="0" dirty="0">
                <a:solidFill>
                  <a:srgbClr val="374151"/>
                </a:solidFill>
                <a:effectLst/>
                <a:latin typeface="Söhne"/>
              </a:rPr>
              <a:t> </a:t>
            </a:r>
            <a:r>
              <a:rPr lang="en-GB" sz="2400" b="0" i="0" dirty="0">
                <a:solidFill>
                  <a:srgbClr val="374151"/>
                </a:solidFill>
                <a:effectLst/>
                <a:latin typeface="Söhne"/>
              </a:rPr>
              <a:t>continuous learning</a:t>
            </a:r>
            <a:r>
              <a:rPr lang="en-US" sz="2400" b="0" i="0" dirty="0">
                <a:solidFill>
                  <a:srgbClr val="374151"/>
                </a:solidFill>
                <a:effectLst/>
                <a:latin typeface="Söhne"/>
              </a:rPr>
              <a:t>.</a:t>
            </a:r>
            <a:br>
              <a:rPr lang="en-US" sz="2400" b="0" i="0" dirty="0">
                <a:solidFill>
                  <a:srgbClr val="374151"/>
                </a:solidFill>
                <a:effectLst/>
                <a:latin typeface="Söhne"/>
              </a:rPr>
            </a:br>
            <a:br>
              <a:rPr lang="en-US" sz="2400" b="0" i="0" dirty="0">
                <a:solidFill>
                  <a:srgbClr val="374151"/>
                </a:solidFill>
                <a:effectLst/>
                <a:latin typeface="Söhne"/>
              </a:rPr>
            </a:br>
            <a:r>
              <a:rPr lang="en-GB" sz="2400" b="0" i="0" dirty="0">
                <a:solidFill>
                  <a:srgbClr val="374151"/>
                </a:solidFill>
                <a:effectLst/>
                <a:latin typeface="Söhne"/>
              </a:rPr>
              <a:t>Observe their techniques, body language, and how they adapt their communication style to different situations.</a:t>
            </a:r>
            <a:br>
              <a:rPr lang="en-US" sz="2400" b="0" i="0" dirty="0">
                <a:solidFill>
                  <a:srgbClr val="374151"/>
                </a:solidFill>
                <a:effectLst/>
                <a:latin typeface="Söhne"/>
              </a:rPr>
            </a:br>
            <a:br>
              <a:rPr lang="en-US" sz="2400" b="0" i="0" dirty="0">
                <a:solidFill>
                  <a:srgbClr val="374151"/>
                </a:solidFill>
                <a:effectLst/>
                <a:latin typeface="Söhne"/>
              </a:rPr>
            </a:br>
            <a:r>
              <a:rPr lang="en-GB" sz="2400" b="0" i="0" dirty="0">
                <a:solidFill>
                  <a:srgbClr val="374151"/>
                </a:solidFill>
                <a:effectLst/>
                <a:latin typeface="Söhne"/>
              </a:rPr>
              <a:t>Engage in reading books, articles, and other written materials to enhance your vocabulary, grammar, and overall writing skills. Similarly, practice writing in different formats, such as emails, reports, or even journaling, to improve your written communication abilities.</a:t>
            </a:r>
            <a:endParaRPr lang="en-US" sz="2400" dirty="0">
              <a:solidFill>
                <a:schemeClr val="tx1"/>
              </a:solidFill>
            </a:endParaRPr>
          </a:p>
        </p:txBody>
      </p:sp>
    </p:spTree>
    <p:extLst>
      <p:ext uri="{BB962C8B-B14F-4D97-AF65-F5344CB8AC3E}">
        <p14:creationId xmlns:p14="http://schemas.microsoft.com/office/powerpoint/2010/main" val="4183219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Facet</vt:lpstr>
      <vt:lpstr>PRESENTATION </vt:lpstr>
      <vt:lpstr>Communication skills</vt:lpstr>
      <vt:lpstr>Developing communication skills is an ongoing process that requires practice,self-reflection and continuous learning.  Observe their techniques, body language, and how they adapt their communication style to different situations.  Engage in reading books, articles, and other written materials to enhance your vocabulary, grammar, and overall writing skills. Similarly, practice writing in different formats, such as emails, reports, or even journaling, to improve your written communication 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c:title>
  <dc:creator>pranavpoorna26@gmail.com</dc:creator>
  <cp:lastModifiedBy>pranavpoorna26@gmail.com</cp:lastModifiedBy>
  <cp:revision>2</cp:revision>
  <dcterms:created xsi:type="dcterms:W3CDTF">2023-07-02T14:06:15Z</dcterms:created>
  <dcterms:modified xsi:type="dcterms:W3CDTF">2023-07-02T15:12:43Z</dcterms:modified>
</cp:coreProperties>
</file>