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61" r:id="rId5"/>
    <p:sldId id="264" r:id="rId6"/>
    <p:sldId id="256" r:id="rId7"/>
    <p:sldId id="260" r:id="rId8"/>
    <p:sldId id="257" r:id="rId9"/>
    <p:sldId id="258" r:id="rId10"/>
    <p:sldId id="262" r:id="rId11"/>
    <p:sldId id="259"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RNA SASANK VANDANAPU" userId="5aa70fd9e48fb783" providerId="LiveId" clId="{B8D9C785-105D-45FB-9462-37DBCDFCADF6}"/>
    <pc:docChg chg="custSel addSld delSld modSld sldOrd">
      <pc:chgData name="POORNA SASANK VANDANAPU" userId="5aa70fd9e48fb783" providerId="LiveId" clId="{B8D9C785-105D-45FB-9462-37DBCDFCADF6}" dt="2021-10-26T13:47:53.501" v="460" actId="1076"/>
      <pc:docMkLst>
        <pc:docMk/>
      </pc:docMkLst>
      <pc:sldChg chg="modSp mod ord">
        <pc:chgData name="POORNA SASANK VANDANAPU" userId="5aa70fd9e48fb783" providerId="LiveId" clId="{B8D9C785-105D-45FB-9462-37DBCDFCADF6}" dt="2021-10-26T13:37:39.383" v="9"/>
        <pc:sldMkLst>
          <pc:docMk/>
          <pc:sldMk cId="4222775085" sldId="256"/>
        </pc:sldMkLst>
        <pc:spChg chg="mod">
          <ac:chgData name="POORNA SASANK VANDANAPU" userId="5aa70fd9e48fb783" providerId="LiveId" clId="{B8D9C785-105D-45FB-9462-37DBCDFCADF6}" dt="2021-10-26T13:37:25.303" v="3" actId="27636"/>
          <ac:spMkLst>
            <pc:docMk/>
            <pc:sldMk cId="4222775085" sldId="256"/>
            <ac:spMk id="2" creationId="{BE307323-B56C-43E8-9E11-1081CC9D9F0E}"/>
          </ac:spMkLst>
        </pc:spChg>
        <pc:spChg chg="mod">
          <ac:chgData name="POORNA SASANK VANDANAPU" userId="5aa70fd9e48fb783" providerId="LiveId" clId="{B8D9C785-105D-45FB-9462-37DBCDFCADF6}" dt="2021-10-26T13:37:25.300" v="2" actId="27636"/>
          <ac:spMkLst>
            <pc:docMk/>
            <pc:sldMk cId="4222775085" sldId="256"/>
            <ac:spMk id="3" creationId="{823F524C-0355-419E-B346-D9270D2F27C7}"/>
          </ac:spMkLst>
        </pc:spChg>
      </pc:sldChg>
      <pc:sldChg chg="modSp mod">
        <pc:chgData name="POORNA SASANK VANDANAPU" userId="5aa70fd9e48fb783" providerId="LiveId" clId="{B8D9C785-105D-45FB-9462-37DBCDFCADF6}" dt="2021-10-26T13:37:25.413" v="4" actId="27636"/>
        <pc:sldMkLst>
          <pc:docMk/>
          <pc:sldMk cId="3259601846" sldId="257"/>
        </pc:sldMkLst>
        <pc:spChg chg="mod">
          <ac:chgData name="POORNA SASANK VANDANAPU" userId="5aa70fd9e48fb783" providerId="LiveId" clId="{B8D9C785-105D-45FB-9462-37DBCDFCADF6}" dt="2021-10-26T13:37:25.413" v="4" actId="27636"/>
          <ac:spMkLst>
            <pc:docMk/>
            <pc:sldMk cId="3259601846" sldId="257"/>
            <ac:spMk id="3" creationId="{E93A4530-DA45-4123-9C69-DA4A3B6FDB09}"/>
          </ac:spMkLst>
        </pc:spChg>
      </pc:sldChg>
      <pc:sldChg chg="modSp mod">
        <pc:chgData name="POORNA SASANK VANDANAPU" userId="5aa70fd9e48fb783" providerId="LiveId" clId="{B8D9C785-105D-45FB-9462-37DBCDFCADF6}" dt="2021-10-26T13:37:25.419" v="5" actId="27636"/>
        <pc:sldMkLst>
          <pc:docMk/>
          <pc:sldMk cId="3226769619" sldId="258"/>
        </pc:sldMkLst>
        <pc:spChg chg="mod">
          <ac:chgData name="POORNA SASANK VANDANAPU" userId="5aa70fd9e48fb783" providerId="LiveId" clId="{B8D9C785-105D-45FB-9462-37DBCDFCADF6}" dt="2021-10-26T13:37:25.419" v="5" actId="27636"/>
          <ac:spMkLst>
            <pc:docMk/>
            <pc:sldMk cId="3226769619" sldId="258"/>
            <ac:spMk id="3" creationId="{3E079CC9-F75A-4A85-989B-2B0B52019452}"/>
          </ac:spMkLst>
        </pc:spChg>
      </pc:sldChg>
      <pc:sldChg chg="modSp mod">
        <pc:chgData name="POORNA SASANK VANDANAPU" userId="5aa70fd9e48fb783" providerId="LiveId" clId="{B8D9C785-105D-45FB-9462-37DBCDFCADF6}" dt="2021-10-26T13:37:25.432" v="6" actId="27636"/>
        <pc:sldMkLst>
          <pc:docMk/>
          <pc:sldMk cId="1028525502" sldId="259"/>
        </pc:sldMkLst>
        <pc:spChg chg="mod">
          <ac:chgData name="POORNA SASANK VANDANAPU" userId="5aa70fd9e48fb783" providerId="LiveId" clId="{B8D9C785-105D-45FB-9462-37DBCDFCADF6}" dt="2021-10-26T13:37:25.432" v="6" actId="27636"/>
          <ac:spMkLst>
            <pc:docMk/>
            <pc:sldMk cId="1028525502" sldId="259"/>
            <ac:spMk id="3" creationId="{B2ACEF7A-26A8-41C4-A156-E0BE342DD3F5}"/>
          </ac:spMkLst>
        </pc:spChg>
      </pc:sldChg>
      <pc:sldChg chg="ord">
        <pc:chgData name="POORNA SASANK VANDANAPU" userId="5aa70fd9e48fb783" providerId="LiveId" clId="{B8D9C785-105D-45FB-9462-37DBCDFCADF6}" dt="2021-10-26T13:39:12.530" v="39"/>
        <pc:sldMkLst>
          <pc:docMk/>
          <pc:sldMk cId="1911169832" sldId="260"/>
        </pc:sldMkLst>
      </pc:sldChg>
      <pc:sldChg chg="addSp delSp modSp new mod">
        <pc:chgData name="POORNA SASANK VANDANAPU" userId="5aa70fd9e48fb783" providerId="LiveId" clId="{B8D9C785-105D-45FB-9462-37DBCDFCADF6}" dt="2021-10-26T13:38:53.072" v="37" actId="1076"/>
        <pc:sldMkLst>
          <pc:docMk/>
          <pc:sldMk cId="2942013933" sldId="261"/>
        </pc:sldMkLst>
        <pc:spChg chg="del mod">
          <ac:chgData name="POORNA SASANK VANDANAPU" userId="5aa70fd9e48fb783" providerId="LiveId" clId="{B8D9C785-105D-45FB-9462-37DBCDFCADF6}" dt="2021-10-26T13:38:10.084" v="25" actId="478"/>
          <ac:spMkLst>
            <pc:docMk/>
            <pc:sldMk cId="2942013933" sldId="261"/>
            <ac:spMk id="2" creationId="{B41BC45F-11D5-410C-943B-ADFC58004B59}"/>
          </ac:spMkLst>
        </pc:spChg>
        <pc:spChg chg="add mod">
          <ac:chgData name="POORNA SASANK VANDANAPU" userId="5aa70fd9e48fb783" providerId="LiveId" clId="{B8D9C785-105D-45FB-9462-37DBCDFCADF6}" dt="2021-10-26T13:38:14.838" v="27" actId="3062"/>
          <ac:spMkLst>
            <pc:docMk/>
            <pc:sldMk cId="2942013933" sldId="261"/>
            <ac:spMk id="3" creationId="{13992867-B757-46A7-A1A6-5AB850E28467}"/>
          </ac:spMkLst>
        </pc:spChg>
        <pc:spChg chg="add mod">
          <ac:chgData name="POORNA SASANK VANDANAPU" userId="5aa70fd9e48fb783" providerId="LiveId" clId="{B8D9C785-105D-45FB-9462-37DBCDFCADF6}" dt="2021-10-26T13:38:53.072" v="37" actId="1076"/>
          <ac:spMkLst>
            <pc:docMk/>
            <pc:sldMk cId="2942013933" sldId="261"/>
            <ac:spMk id="4" creationId="{12229627-DD9E-452B-9C52-3B9099BD683E}"/>
          </ac:spMkLst>
        </pc:spChg>
      </pc:sldChg>
      <pc:sldChg chg="addSp modSp new mod">
        <pc:chgData name="POORNA SASANK VANDANAPU" userId="5aa70fd9e48fb783" providerId="LiveId" clId="{B8D9C785-105D-45FB-9462-37DBCDFCADF6}" dt="2021-10-26T13:40:01.810" v="43" actId="1076"/>
        <pc:sldMkLst>
          <pc:docMk/>
          <pc:sldMk cId="4044234418" sldId="262"/>
        </pc:sldMkLst>
        <pc:picChg chg="add mod">
          <ac:chgData name="POORNA SASANK VANDANAPU" userId="5aa70fd9e48fb783" providerId="LiveId" clId="{B8D9C785-105D-45FB-9462-37DBCDFCADF6}" dt="2021-10-26T13:40:01.810" v="43" actId="1076"/>
          <ac:picMkLst>
            <pc:docMk/>
            <pc:sldMk cId="4044234418" sldId="262"/>
            <ac:picMk id="3" creationId="{42E6F87C-DF62-4CC2-8404-43DA47BB7512}"/>
          </ac:picMkLst>
        </pc:picChg>
      </pc:sldChg>
      <pc:sldChg chg="addSp modSp new mod">
        <pc:chgData name="POORNA SASANK VANDANAPU" userId="5aa70fd9e48fb783" providerId="LiveId" clId="{B8D9C785-105D-45FB-9462-37DBCDFCADF6}" dt="2021-10-26T13:41:45.056" v="47" actId="1076"/>
        <pc:sldMkLst>
          <pc:docMk/>
          <pc:sldMk cId="3263852815" sldId="263"/>
        </pc:sldMkLst>
        <pc:picChg chg="add mod">
          <ac:chgData name="POORNA SASANK VANDANAPU" userId="5aa70fd9e48fb783" providerId="LiveId" clId="{B8D9C785-105D-45FB-9462-37DBCDFCADF6}" dt="2021-10-26T13:41:45.056" v="47" actId="1076"/>
          <ac:picMkLst>
            <pc:docMk/>
            <pc:sldMk cId="3263852815" sldId="263"/>
            <ac:picMk id="3" creationId="{26A180E6-B46B-459E-B22B-BE6EF2AEF6FD}"/>
          </ac:picMkLst>
        </pc:picChg>
      </pc:sldChg>
      <pc:sldChg chg="new del">
        <pc:chgData name="POORNA SASANK VANDANAPU" userId="5aa70fd9e48fb783" providerId="LiveId" clId="{B8D9C785-105D-45FB-9462-37DBCDFCADF6}" dt="2021-10-26T13:41:58.096" v="49" actId="47"/>
        <pc:sldMkLst>
          <pc:docMk/>
          <pc:sldMk cId="1784525871" sldId="264"/>
        </pc:sldMkLst>
      </pc:sldChg>
      <pc:sldChg chg="addSp modSp new mod ord">
        <pc:chgData name="POORNA SASANK VANDANAPU" userId="5aa70fd9e48fb783" providerId="LiveId" clId="{B8D9C785-105D-45FB-9462-37DBCDFCADF6}" dt="2021-10-26T13:47:53.501" v="460" actId="1076"/>
        <pc:sldMkLst>
          <pc:docMk/>
          <pc:sldMk cId="2180005944" sldId="264"/>
        </pc:sldMkLst>
        <pc:spChg chg="mod">
          <ac:chgData name="POORNA SASANK VANDANAPU" userId="5aa70fd9e48fb783" providerId="LiveId" clId="{B8D9C785-105D-45FB-9462-37DBCDFCADF6}" dt="2021-10-26T13:46:50.767" v="455" actId="20577"/>
          <ac:spMkLst>
            <pc:docMk/>
            <pc:sldMk cId="2180005944" sldId="264"/>
            <ac:spMk id="2" creationId="{D7F52524-8303-4359-9C0F-C1CC001E07AC}"/>
          </ac:spMkLst>
        </pc:spChg>
        <pc:spChg chg="mod">
          <ac:chgData name="POORNA SASANK VANDANAPU" userId="5aa70fd9e48fb783" providerId="LiveId" clId="{B8D9C785-105D-45FB-9462-37DBCDFCADF6}" dt="2021-10-26T13:46:30.453" v="452" actId="20577"/>
          <ac:spMkLst>
            <pc:docMk/>
            <pc:sldMk cId="2180005944" sldId="264"/>
            <ac:spMk id="3" creationId="{9545B29E-42E4-4B90-AFB9-47FD5EBB42E7}"/>
          </ac:spMkLst>
        </pc:spChg>
        <pc:picChg chg="add mod">
          <ac:chgData name="POORNA SASANK VANDANAPU" userId="5aa70fd9e48fb783" providerId="LiveId" clId="{B8D9C785-105D-45FB-9462-37DBCDFCADF6}" dt="2021-10-26T13:47:53.501" v="460" actId="1076"/>
          <ac:picMkLst>
            <pc:docMk/>
            <pc:sldMk cId="2180005944" sldId="264"/>
            <ac:picMk id="5" creationId="{75A4613D-ED5D-4698-A142-E1F8B6B43BD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566890-32D4-4FB5-8C87-9F961C8E00FE}"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D4378-41D9-4415-8305-6F4E54DFB7FA}"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445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A566890-32D4-4FB5-8C87-9F961C8E00FE}" type="datetimeFigureOut">
              <a:rPr lang="en-IN" smtClean="0"/>
              <a:t>26-10-2021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9D4378-41D9-4415-8305-6F4E54DFB7FA}" type="slidenum">
              <a:rPr lang="en-IN" smtClean="0"/>
              <a:t>‹#›</a:t>
            </a:fld>
            <a:endParaRPr lang="en-IN"/>
          </a:p>
        </p:txBody>
      </p:sp>
    </p:spTree>
    <p:extLst>
      <p:ext uri="{BB962C8B-B14F-4D97-AF65-F5344CB8AC3E}">
        <p14:creationId xmlns:p14="http://schemas.microsoft.com/office/powerpoint/2010/main" val="231015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66890-32D4-4FB5-8C87-9F961C8E00FE}"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D4378-41D9-4415-8305-6F4E54DFB7FA}" type="slidenum">
              <a:rPr lang="en-IN" smtClean="0"/>
              <a:t>‹#›</a:t>
            </a:fld>
            <a:endParaRPr lang="en-IN"/>
          </a:p>
        </p:txBody>
      </p:sp>
    </p:spTree>
    <p:extLst>
      <p:ext uri="{BB962C8B-B14F-4D97-AF65-F5344CB8AC3E}">
        <p14:creationId xmlns:p14="http://schemas.microsoft.com/office/powerpoint/2010/main" val="1020181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66890-32D4-4FB5-8C87-9F961C8E00FE}"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D4378-41D9-4415-8305-6F4E54DFB7FA}"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29962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66890-32D4-4FB5-8C87-9F961C8E00FE}"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D4378-41D9-4415-8305-6F4E54DFB7FA}" type="slidenum">
              <a:rPr lang="en-IN" smtClean="0"/>
              <a:t>‹#›</a:t>
            </a:fld>
            <a:endParaRPr lang="en-IN"/>
          </a:p>
        </p:txBody>
      </p:sp>
    </p:spTree>
    <p:extLst>
      <p:ext uri="{BB962C8B-B14F-4D97-AF65-F5344CB8AC3E}">
        <p14:creationId xmlns:p14="http://schemas.microsoft.com/office/powerpoint/2010/main" val="267996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66890-32D4-4FB5-8C87-9F961C8E00FE}"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D4378-41D9-4415-8305-6F4E54DFB7FA}"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550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66890-32D4-4FB5-8C87-9F961C8E00FE}"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D4378-41D9-4415-8305-6F4E54DFB7FA}" type="slidenum">
              <a:rPr lang="en-IN" smtClean="0"/>
              <a:t>‹#›</a:t>
            </a:fld>
            <a:endParaRPr lang="en-IN"/>
          </a:p>
        </p:txBody>
      </p:sp>
    </p:spTree>
    <p:extLst>
      <p:ext uri="{BB962C8B-B14F-4D97-AF65-F5344CB8AC3E}">
        <p14:creationId xmlns:p14="http://schemas.microsoft.com/office/powerpoint/2010/main" val="830253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66890-32D4-4FB5-8C87-9F961C8E00FE}"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D4378-41D9-4415-8305-6F4E54DFB7FA}" type="slidenum">
              <a:rPr lang="en-IN" smtClean="0"/>
              <a:t>‹#›</a:t>
            </a:fld>
            <a:endParaRPr lang="en-IN"/>
          </a:p>
        </p:txBody>
      </p:sp>
    </p:spTree>
    <p:extLst>
      <p:ext uri="{BB962C8B-B14F-4D97-AF65-F5344CB8AC3E}">
        <p14:creationId xmlns:p14="http://schemas.microsoft.com/office/powerpoint/2010/main" val="375489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66890-32D4-4FB5-8C87-9F961C8E00FE}"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D4378-41D9-4415-8305-6F4E54DFB7FA}" type="slidenum">
              <a:rPr lang="en-IN" smtClean="0"/>
              <a:t>‹#›</a:t>
            </a:fld>
            <a:endParaRPr lang="en-IN"/>
          </a:p>
        </p:txBody>
      </p:sp>
    </p:spTree>
    <p:extLst>
      <p:ext uri="{BB962C8B-B14F-4D97-AF65-F5344CB8AC3E}">
        <p14:creationId xmlns:p14="http://schemas.microsoft.com/office/powerpoint/2010/main" val="187478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66890-32D4-4FB5-8C87-9F961C8E00FE}"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D4378-41D9-4415-8305-6F4E54DFB7FA}" type="slidenum">
              <a:rPr lang="en-IN" smtClean="0"/>
              <a:t>‹#›</a:t>
            </a:fld>
            <a:endParaRPr lang="en-IN"/>
          </a:p>
        </p:txBody>
      </p:sp>
    </p:spTree>
    <p:extLst>
      <p:ext uri="{BB962C8B-B14F-4D97-AF65-F5344CB8AC3E}">
        <p14:creationId xmlns:p14="http://schemas.microsoft.com/office/powerpoint/2010/main" val="234690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66890-32D4-4FB5-8C87-9F961C8E00FE}"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D4378-41D9-4415-8305-6F4E54DFB7FA}" type="slidenum">
              <a:rPr lang="en-IN" smtClean="0"/>
              <a:t>‹#›</a:t>
            </a:fld>
            <a:endParaRPr lang="en-IN"/>
          </a:p>
        </p:txBody>
      </p:sp>
    </p:spTree>
    <p:extLst>
      <p:ext uri="{BB962C8B-B14F-4D97-AF65-F5344CB8AC3E}">
        <p14:creationId xmlns:p14="http://schemas.microsoft.com/office/powerpoint/2010/main" val="1421391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566890-32D4-4FB5-8C87-9F961C8E00FE}"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D4378-41D9-4415-8305-6F4E54DFB7FA}" type="slidenum">
              <a:rPr lang="en-IN" smtClean="0"/>
              <a:t>‹#›</a:t>
            </a:fld>
            <a:endParaRPr lang="en-IN"/>
          </a:p>
        </p:txBody>
      </p:sp>
    </p:spTree>
    <p:extLst>
      <p:ext uri="{BB962C8B-B14F-4D97-AF65-F5344CB8AC3E}">
        <p14:creationId xmlns:p14="http://schemas.microsoft.com/office/powerpoint/2010/main" val="28729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566890-32D4-4FB5-8C87-9F961C8E00FE}" type="datetimeFigureOut">
              <a:rPr lang="en-IN" smtClean="0"/>
              <a:t>26-10-2021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9D4378-41D9-4415-8305-6F4E54DFB7FA}" type="slidenum">
              <a:rPr lang="en-IN" smtClean="0"/>
              <a:t>‹#›</a:t>
            </a:fld>
            <a:endParaRPr lang="en-IN"/>
          </a:p>
        </p:txBody>
      </p:sp>
    </p:spTree>
    <p:extLst>
      <p:ext uri="{BB962C8B-B14F-4D97-AF65-F5344CB8AC3E}">
        <p14:creationId xmlns:p14="http://schemas.microsoft.com/office/powerpoint/2010/main" val="4026093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566890-32D4-4FB5-8C87-9F961C8E00FE}" type="datetimeFigureOut">
              <a:rPr lang="en-IN" smtClean="0"/>
              <a:t>26-10-2021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9D4378-41D9-4415-8305-6F4E54DFB7FA}" type="slidenum">
              <a:rPr lang="en-IN" smtClean="0"/>
              <a:t>‹#›</a:t>
            </a:fld>
            <a:endParaRPr lang="en-IN"/>
          </a:p>
        </p:txBody>
      </p:sp>
    </p:spTree>
    <p:extLst>
      <p:ext uri="{BB962C8B-B14F-4D97-AF65-F5344CB8AC3E}">
        <p14:creationId xmlns:p14="http://schemas.microsoft.com/office/powerpoint/2010/main" val="315820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66890-32D4-4FB5-8C87-9F961C8E00FE}" type="datetimeFigureOut">
              <a:rPr lang="en-IN" smtClean="0"/>
              <a:t>26-10-2021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9D4378-41D9-4415-8305-6F4E54DFB7FA}" type="slidenum">
              <a:rPr lang="en-IN" smtClean="0"/>
              <a:t>‹#›</a:t>
            </a:fld>
            <a:endParaRPr lang="en-IN"/>
          </a:p>
        </p:txBody>
      </p:sp>
    </p:spTree>
    <p:extLst>
      <p:ext uri="{BB962C8B-B14F-4D97-AF65-F5344CB8AC3E}">
        <p14:creationId xmlns:p14="http://schemas.microsoft.com/office/powerpoint/2010/main" val="386443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566890-32D4-4FB5-8C87-9F961C8E00FE}"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D4378-41D9-4415-8305-6F4E54DFB7FA}" type="slidenum">
              <a:rPr lang="en-IN" smtClean="0"/>
              <a:t>‹#›</a:t>
            </a:fld>
            <a:endParaRPr lang="en-IN"/>
          </a:p>
        </p:txBody>
      </p:sp>
    </p:spTree>
    <p:extLst>
      <p:ext uri="{BB962C8B-B14F-4D97-AF65-F5344CB8AC3E}">
        <p14:creationId xmlns:p14="http://schemas.microsoft.com/office/powerpoint/2010/main" val="154854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566890-32D4-4FB5-8C87-9F961C8E00FE}"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D4378-41D9-4415-8305-6F4E54DFB7FA}" type="slidenum">
              <a:rPr lang="en-IN" smtClean="0"/>
              <a:t>‹#›</a:t>
            </a:fld>
            <a:endParaRPr lang="en-IN"/>
          </a:p>
        </p:txBody>
      </p:sp>
    </p:spTree>
    <p:extLst>
      <p:ext uri="{BB962C8B-B14F-4D97-AF65-F5344CB8AC3E}">
        <p14:creationId xmlns:p14="http://schemas.microsoft.com/office/powerpoint/2010/main" val="18522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A566890-32D4-4FB5-8C87-9F961C8E00FE}" type="datetimeFigureOut">
              <a:rPr lang="en-IN" smtClean="0"/>
              <a:t>26-10-2021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B9D4378-41D9-4415-8305-6F4E54DFB7FA}" type="slidenum">
              <a:rPr lang="en-IN" smtClean="0"/>
              <a:t>‹#›</a:t>
            </a:fld>
            <a:endParaRPr lang="en-IN"/>
          </a:p>
        </p:txBody>
      </p:sp>
    </p:spTree>
    <p:extLst>
      <p:ext uri="{BB962C8B-B14F-4D97-AF65-F5344CB8AC3E}">
        <p14:creationId xmlns:p14="http://schemas.microsoft.com/office/powerpoint/2010/main" val="200200481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992867-B757-46A7-A1A6-5AB850E28467}"/>
              </a:ext>
            </a:extLst>
          </p:cNvPr>
          <p:cNvSpPr/>
          <p:nvPr/>
        </p:nvSpPr>
        <p:spPr>
          <a:xfrm>
            <a:off x="2792418" y="1404865"/>
            <a:ext cx="4618572"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SDP REVIEW 2</a:t>
            </a:r>
          </a:p>
        </p:txBody>
      </p:sp>
      <p:sp>
        <p:nvSpPr>
          <p:cNvPr id="4" name="Rectangle 3">
            <a:extLst>
              <a:ext uri="{FF2B5EF4-FFF2-40B4-BE49-F238E27FC236}">
                <a16:creationId xmlns:a16="http://schemas.microsoft.com/office/drawing/2014/main" id="{12229627-DD9E-452B-9C52-3B9099BD683E}"/>
              </a:ext>
            </a:extLst>
          </p:cNvPr>
          <p:cNvSpPr/>
          <p:nvPr/>
        </p:nvSpPr>
        <p:spPr>
          <a:xfrm>
            <a:off x="7652335" y="2416919"/>
            <a:ext cx="2000869" cy="1538883"/>
          </a:xfrm>
          <a:prstGeom prst="rect">
            <a:avLst/>
          </a:prstGeom>
          <a:noFill/>
        </p:spPr>
        <p:txBody>
          <a:bodyPr wrap="none" lIns="91440" tIns="45720" rIns="91440" bIns="45720">
            <a:spAutoFit/>
          </a:bodyPr>
          <a:lstStyle/>
          <a:p>
            <a:pPr algn="ctr"/>
            <a:r>
              <a:rPr 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NO.170</a:t>
            </a:r>
          </a:p>
          <a:p>
            <a:pPr algn="ct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94201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2524-8303-4359-9C0F-C1CC001E07AC}"/>
              </a:ext>
            </a:extLst>
          </p:cNvPr>
          <p:cNvSpPr>
            <a:spLocks noGrp="1"/>
          </p:cNvSpPr>
          <p:nvPr>
            <p:ph type="title"/>
          </p:nvPr>
        </p:nvSpPr>
        <p:spPr>
          <a:xfrm>
            <a:off x="684212" y="350338"/>
            <a:ext cx="8534400" cy="1507067"/>
          </a:xfrm>
        </p:spPr>
        <p:txBody>
          <a:bodyPr>
            <a:normAutofit/>
          </a:bodyPr>
          <a:lstStyle/>
          <a:p>
            <a:r>
              <a:rPr lang="en-US" sz="4000" dirty="0" err="1"/>
              <a:t>dESIGN</a:t>
            </a:r>
            <a:endParaRPr lang="en-IN" sz="4000" dirty="0"/>
          </a:p>
        </p:txBody>
      </p:sp>
      <p:sp>
        <p:nvSpPr>
          <p:cNvPr id="3" name="Content Placeholder 2">
            <a:extLst>
              <a:ext uri="{FF2B5EF4-FFF2-40B4-BE49-F238E27FC236}">
                <a16:creationId xmlns:a16="http://schemas.microsoft.com/office/drawing/2014/main" id="{9545B29E-42E4-4B90-AFB9-47FD5EBB42E7}"/>
              </a:ext>
            </a:extLst>
          </p:cNvPr>
          <p:cNvSpPr>
            <a:spLocks noGrp="1"/>
          </p:cNvSpPr>
          <p:nvPr>
            <p:ph idx="1"/>
          </p:nvPr>
        </p:nvSpPr>
        <p:spPr>
          <a:xfrm>
            <a:off x="684212" y="2168371"/>
            <a:ext cx="8534400" cy="3615267"/>
          </a:xfrm>
        </p:spPr>
        <p:txBody>
          <a:bodyPr>
            <a:normAutofit fontScale="92500" lnSpcReduction="10000"/>
          </a:bodyPr>
          <a:lstStyle/>
          <a:p>
            <a:pPr>
              <a:buFont typeface="Arial" panose="020B0604020202020204" pitchFamily="34" charset="0"/>
              <a:buChar char="•"/>
            </a:pPr>
            <a:r>
              <a:rPr lang="en-US" sz="3000" dirty="0"/>
              <a:t>In our app we have a simple and appropriate design for the resource planning of shopping mall .</a:t>
            </a:r>
          </a:p>
          <a:p>
            <a:pPr>
              <a:buFont typeface="Arial" panose="020B0604020202020204" pitchFamily="34" charset="0"/>
              <a:buChar char="•"/>
            </a:pPr>
            <a:r>
              <a:rPr lang="en-US" sz="3000" dirty="0"/>
              <a:t>We have added use cases according to the users requests which we have done through review in many enterprises .</a:t>
            </a:r>
          </a:p>
          <a:p>
            <a:pPr>
              <a:buFont typeface="Arial" panose="020B0604020202020204" pitchFamily="34" charset="0"/>
              <a:buChar char="•"/>
            </a:pPr>
            <a:r>
              <a:rPr lang="en-US" sz="3000" dirty="0"/>
              <a:t>From review we came across following use cases which will be discussed below.</a:t>
            </a:r>
            <a:endParaRPr lang="en-IN" sz="3000" dirty="0"/>
          </a:p>
        </p:txBody>
      </p:sp>
      <p:pic>
        <p:nvPicPr>
          <p:cNvPr id="5" name="Picture 4">
            <a:extLst>
              <a:ext uri="{FF2B5EF4-FFF2-40B4-BE49-F238E27FC236}">
                <a16:creationId xmlns:a16="http://schemas.microsoft.com/office/drawing/2014/main" id="{75A4613D-ED5D-4698-A142-E1F8B6B43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9345" y="2296767"/>
            <a:ext cx="2518855" cy="3358473"/>
          </a:xfrm>
          <a:prstGeom prst="rect">
            <a:avLst/>
          </a:prstGeom>
        </p:spPr>
      </p:pic>
    </p:spTree>
    <p:extLst>
      <p:ext uri="{BB962C8B-B14F-4D97-AF65-F5344CB8AC3E}">
        <p14:creationId xmlns:p14="http://schemas.microsoft.com/office/powerpoint/2010/main" val="218000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7323-B56C-43E8-9E11-1081CC9D9F0E}"/>
              </a:ext>
            </a:extLst>
          </p:cNvPr>
          <p:cNvSpPr>
            <a:spLocks noGrp="1"/>
          </p:cNvSpPr>
          <p:nvPr>
            <p:ph type="ctrTitle"/>
          </p:nvPr>
        </p:nvSpPr>
        <p:spPr>
          <a:xfrm>
            <a:off x="1524000" y="222637"/>
            <a:ext cx="9144000" cy="874643"/>
          </a:xfrm>
        </p:spPr>
        <p:txBody>
          <a:bodyPr>
            <a:normAutofit/>
          </a:bodyPr>
          <a:lstStyle/>
          <a:p>
            <a:r>
              <a:rPr lang="en-US" u="sng" dirty="0"/>
              <a:t>Billing</a:t>
            </a:r>
            <a:endParaRPr lang="en-IN" u="sng" dirty="0"/>
          </a:p>
        </p:txBody>
      </p:sp>
      <p:sp>
        <p:nvSpPr>
          <p:cNvPr id="3" name="Subtitle 2">
            <a:extLst>
              <a:ext uri="{FF2B5EF4-FFF2-40B4-BE49-F238E27FC236}">
                <a16:creationId xmlns:a16="http://schemas.microsoft.com/office/drawing/2014/main" id="{823F524C-0355-419E-B346-D9270D2F27C7}"/>
              </a:ext>
            </a:extLst>
          </p:cNvPr>
          <p:cNvSpPr>
            <a:spLocks noGrp="1"/>
          </p:cNvSpPr>
          <p:nvPr>
            <p:ph type="subTitle" idx="1"/>
          </p:nvPr>
        </p:nvSpPr>
        <p:spPr>
          <a:xfrm>
            <a:off x="673331" y="1264257"/>
            <a:ext cx="9994669" cy="5219670"/>
          </a:xfrm>
        </p:spPr>
        <p:txBody>
          <a:bodyPr>
            <a:normAutofit lnSpcReduction="10000"/>
          </a:bodyPr>
          <a:lstStyle/>
          <a:p>
            <a:pPr marL="457200" indent="-457200">
              <a:buAutoNum type="arabicParenR"/>
            </a:pPr>
            <a:r>
              <a:rPr lang="en-US" sz="2800" dirty="0"/>
              <a:t>     When  we  scan  the  barcode  present  on  the  dress   chosen  by  the  customer  the  full  details  of  the  dress  will  be  presented  on  our  system  screen (dress type, cost  including  taxes).  </a:t>
            </a:r>
          </a:p>
          <a:p>
            <a:r>
              <a:rPr lang="en-US" dirty="0"/>
              <a:t>                                                       </a:t>
            </a:r>
          </a:p>
          <a:p>
            <a:pPr marL="457200" indent="-457200">
              <a:buAutoNum type="arabicParenR" startAt="2"/>
            </a:pPr>
            <a:r>
              <a:rPr lang="en-US" sz="2800" dirty="0"/>
              <a:t>In  the  billing  it  shows  the number  of  dresses  bought  and  offers and discounts  that  apply (if any).</a:t>
            </a:r>
          </a:p>
          <a:p>
            <a:endParaRPr lang="en-US" sz="2800" dirty="0"/>
          </a:p>
          <a:p>
            <a:r>
              <a:rPr lang="en-US" sz="2800" dirty="0"/>
              <a:t>3) Then  the type  of   payment  must  be  selected  by  the customer  to  complete  the  money  transaction and saves it.</a:t>
            </a:r>
          </a:p>
        </p:txBody>
      </p:sp>
    </p:spTree>
    <p:extLst>
      <p:ext uri="{BB962C8B-B14F-4D97-AF65-F5344CB8AC3E}">
        <p14:creationId xmlns:p14="http://schemas.microsoft.com/office/powerpoint/2010/main" val="422277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83AD12-9595-4408-B7A8-C81CC5EBA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73" y="224443"/>
            <a:ext cx="9991897" cy="6475615"/>
          </a:xfrm>
          <a:prstGeom prst="rect">
            <a:avLst/>
          </a:prstGeom>
        </p:spPr>
      </p:pic>
    </p:spTree>
    <p:extLst>
      <p:ext uri="{BB962C8B-B14F-4D97-AF65-F5344CB8AC3E}">
        <p14:creationId xmlns:p14="http://schemas.microsoft.com/office/powerpoint/2010/main" val="191116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F1F3-0CEA-4E88-8C0B-35610EE7CE0C}"/>
              </a:ext>
            </a:extLst>
          </p:cNvPr>
          <p:cNvSpPr>
            <a:spLocks noGrp="1"/>
          </p:cNvSpPr>
          <p:nvPr>
            <p:ph type="ctrTitle"/>
          </p:nvPr>
        </p:nvSpPr>
        <p:spPr>
          <a:xfrm>
            <a:off x="1524000" y="174929"/>
            <a:ext cx="9144000" cy="930302"/>
          </a:xfrm>
        </p:spPr>
        <p:txBody>
          <a:bodyPr>
            <a:normAutofit/>
          </a:bodyPr>
          <a:lstStyle/>
          <a:p>
            <a:r>
              <a:rPr lang="en-US" sz="4800" u="sng" dirty="0"/>
              <a:t>Staff details</a:t>
            </a:r>
            <a:endParaRPr lang="en-IN" sz="4800" u="sng" dirty="0"/>
          </a:p>
        </p:txBody>
      </p:sp>
      <p:sp>
        <p:nvSpPr>
          <p:cNvPr id="3" name="Subtitle 2">
            <a:extLst>
              <a:ext uri="{FF2B5EF4-FFF2-40B4-BE49-F238E27FC236}">
                <a16:creationId xmlns:a16="http://schemas.microsoft.com/office/drawing/2014/main" id="{E93A4530-DA45-4123-9C69-DA4A3B6FDB09}"/>
              </a:ext>
            </a:extLst>
          </p:cNvPr>
          <p:cNvSpPr>
            <a:spLocks noGrp="1"/>
          </p:cNvSpPr>
          <p:nvPr>
            <p:ph type="subTitle" idx="1"/>
          </p:nvPr>
        </p:nvSpPr>
        <p:spPr>
          <a:xfrm>
            <a:off x="890545" y="1478943"/>
            <a:ext cx="10304891" cy="4460680"/>
          </a:xfrm>
        </p:spPr>
        <p:txBody>
          <a:bodyPr>
            <a:normAutofit fontScale="85000" lnSpcReduction="10000"/>
          </a:bodyPr>
          <a:lstStyle/>
          <a:p>
            <a:endParaRPr lang="en-US" dirty="0"/>
          </a:p>
          <a:p>
            <a:pPr marL="457200" indent="-457200">
              <a:buAutoNum type="arabicParenR"/>
            </a:pPr>
            <a:r>
              <a:rPr lang="en-US" sz="3200" dirty="0"/>
              <a:t>  In  this  we  can  view  the  list  of  the  staff  working.</a:t>
            </a:r>
          </a:p>
          <a:p>
            <a:pPr marL="457200" indent="-457200">
              <a:buAutoNum type="arabicParenR"/>
            </a:pPr>
            <a:endParaRPr lang="en-US" sz="3200" dirty="0"/>
          </a:p>
          <a:p>
            <a:pPr marL="457200" indent="-457200">
              <a:buAutoNum type="arabicParenR"/>
            </a:pPr>
            <a:r>
              <a:rPr lang="en-US" sz="3200" dirty="0"/>
              <a:t>Their  official  details ( Name ,  contact number,  copy of any government related identity)</a:t>
            </a:r>
          </a:p>
          <a:p>
            <a:pPr marL="457200" indent="-457200">
              <a:buAutoNum type="arabicParenR"/>
            </a:pPr>
            <a:endParaRPr lang="en-US" sz="3200" dirty="0"/>
          </a:p>
          <a:p>
            <a:pPr marL="457200" indent="-457200">
              <a:buAutoNum type="arabicParenR"/>
            </a:pPr>
            <a:r>
              <a:rPr lang="en-US" sz="3200" dirty="0"/>
              <a:t>their working hours per the each day and their salaries accordingly.</a:t>
            </a:r>
            <a:br>
              <a:rPr lang="en-US" sz="3200" dirty="0"/>
            </a:br>
            <a:endParaRPr lang="en-US" sz="3200" dirty="0"/>
          </a:p>
          <a:p>
            <a:endParaRPr lang="en-IN" dirty="0"/>
          </a:p>
        </p:txBody>
      </p:sp>
    </p:spTree>
    <p:extLst>
      <p:ext uri="{BB962C8B-B14F-4D97-AF65-F5344CB8AC3E}">
        <p14:creationId xmlns:p14="http://schemas.microsoft.com/office/powerpoint/2010/main" val="325960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D278-414A-46FE-85B9-C5E174D59DFA}"/>
              </a:ext>
            </a:extLst>
          </p:cNvPr>
          <p:cNvSpPr>
            <a:spLocks noGrp="1"/>
          </p:cNvSpPr>
          <p:nvPr>
            <p:ph type="ctrTitle"/>
          </p:nvPr>
        </p:nvSpPr>
        <p:spPr>
          <a:xfrm>
            <a:off x="1524000" y="141316"/>
            <a:ext cx="9144000" cy="1039091"/>
          </a:xfrm>
        </p:spPr>
        <p:txBody>
          <a:bodyPr>
            <a:normAutofit/>
          </a:bodyPr>
          <a:lstStyle/>
          <a:p>
            <a:r>
              <a:rPr lang="en-US" sz="5400" u="sng" dirty="0"/>
              <a:t>Finance  and  login</a:t>
            </a:r>
            <a:endParaRPr lang="en-IN" sz="5400" u="sng" dirty="0"/>
          </a:p>
        </p:txBody>
      </p:sp>
      <p:sp>
        <p:nvSpPr>
          <p:cNvPr id="3" name="Subtitle 2">
            <a:extLst>
              <a:ext uri="{FF2B5EF4-FFF2-40B4-BE49-F238E27FC236}">
                <a16:creationId xmlns:a16="http://schemas.microsoft.com/office/drawing/2014/main" id="{3E079CC9-F75A-4A85-989B-2B0B52019452}"/>
              </a:ext>
            </a:extLst>
          </p:cNvPr>
          <p:cNvSpPr>
            <a:spLocks noGrp="1"/>
          </p:cNvSpPr>
          <p:nvPr>
            <p:ph type="subTitle" idx="1"/>
          </p:nvPr>
        </p:nvSpPr>
        <p:spPr>
          <a:xfrm>
            <a:off x="1524000" y="1354975"/>
            <a:ext cx="9144000" cy="4430683"/>
          </a:xfrm>
        </p:spPr>
        <p:txBody>
          <a:bodyPr>
            <a:normAutofit fontScale="77500" lnSpcReduction="20000"/>
          </a:bodyPr>
          <a:lstStyle/>
          <a:p>
            <a:endParaRPr lang="en-US" dirty="0"/>
          </a:p>
          <a:p>
            <a:r>
              <a:rPr lang="en-US" sz="3600" dirty="0">
                <a:solidFill>
                  <a:schemeClr val="tx1"/>
                </a:solidFill>
              </a:rPr>
              <a:t>1 )   This  helps  us  to view and manage our financial status   per  day .( the  amount  spent on  the  dress and  the  profit  earned  per  the  particular day)</a:t>
            </a:r>
          </a:p>
          <a:p>
            <a:endParaRPr lang="en-US" sz="3600" dirty="0"/>
          </a:p>
          <a:p>
            <a:r>
              <a:rPr lang="en-US" sz="3600" dirty="0">
                <a:solidFill>
                  <a:schemeClr val="tx1"/>
                </a:solidFill>
              </a:rPr>
              <a:t>2</a:t>
            </a:r>
            <a:r>
              <a:rPr lang="en-US" sz="3600" dirty="0"/>
              <a:t> )    </a:t>
            </a:r>
            <a:r>
              <a:rPr lang="en-US" sz="3600" dirty="0">
                <a:solidFill>
                  <a:schemeClr val="tx1"/>
                </a:solidFill>
              </a:rPr>
              <a:t>This is where we enter our details to access the application and use it , this info can be saved and can be accessed the app without entering again ( user choice).</a:t>
            </a:r>
          </a:p>
          <a:p>
            <a:r>
              <a:rPr lang="en-US" sz="3600" dirty="0"/>
              <a:t> </a:t>
            </a:r>
            <a:endParaRPr lang="en-US" sz="3600" dirty="0">
              <a:solidFill>
                <a:schemeClr val="tx1"/>
              </a:solidFill>
            </a:endParaRPr>
          </a:p>
          <a:p>
            <a:endParaRPr lang="en-IN" dirty="0"/>
          </a:p>
        </p:txBody>
      </p:sp>
    </p:spTree>
    <p:extLst>
      <p:ext uri="{BB962C8B-B14F-4D97-AF65-F5344CB8AC3E}">
        <p14:creationId xmlns:p14="http://schemas.microsoft.com/office/powerpoint/2010/main" val="322676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E6F87C-DF62-4CC2-8404-43DA47BB7512}"/>
              </a:ext>
            </a:extLst>
          </p:cNvPr>
          <p:cNvPicPr>
            <a:picLocks noChangeAspect="1"/>
          </p:cNvPicPr>
          <p:nvPr/>
        </p:nvPicPr>
        <p:blipFill>
          <a:blip r:embed="rId2"/>
          <a:stretch>
            <a:fillRect/>
          </a:stretch>
        </p:blipFill>
        <p:spPr>
          <a:xfrm>
            <a:off x="204186" y="147023"/>
            <a:ext cx="11783627" cy="6284601"/>
          </a:xfrm>
          <a:prstGeom prst="rect">
            <a:avLst/>
          </a:prstGeom>
        </p:spPr>
      </p:pic>
    </p:spTree>
    <p:extLst>
      <p:ext uri="{BB962C8B-B14F-4D97-AF65-F5344CB8AC3E}">
        <p14:creationId xmlns:p14="http://schemas.microsoft.com/office/powerpoint/2010/main" val="404423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E2E12-16DA-4B2C-B645-C411C7629A66}"/>
              </a:ext>
            </a:extLst>
          </p:cNvPr>
          <p:cNvSpPr>
            <a:spLocks noGrp="1"/>
          </p:cNvSpPr>
          <p:nvPr>
            <p:ph type="ctrTitle"/>
          </p:nvPr>
        </p:nvSpPr>
        <p:spPr>
          <a:xfrm>
            <a:off x="1524000" y="0"/>
            <a:ext cx="9144000" cy="1088967"/>
          </a:xfrm>
        </p:spPr>
        <p:txBody>
          <a:bodyPr>
            <a:normAutofit/>
          </a:bodyPr>
          <a:lstStyle/>
          <a:p>
            <a:r>
              <a:rPr lang="en-US" sz="5400" u="sng" dirty="0"/>
              <a:t>Help</a:t>
            </a:r>
            <a:endParaRPr lang="en-IN" sz="5400" u="sng" dirty="0"/>
          </a:p>
        </p:txBody>
      </p:sp>
      <p:sp>
        <p:nvSpPr>
          <p:cNvPr id="3" name="Subtitle 2">
            <a:extLst>
              <a:ext uri="{FF2B5EF4-FFF2-40B4-BE49-F238E27FC236}">
                <a16:creationId xmlns:a16="http://schemas.microsoft.com/office/drawing/2014/main" id="{B2ACEF7A-26A8-41C4-A156-E0BE342DD3F5}"/>
              </a:ext>
            </a:extLst>
          </p:cNvPr>
          <p:cNvSpPr>
            <a:spLocks noGrp="1"/>
          </p:cNvSpPr>
          <p:nvPr>
            <p:ph type="subTitle" idx="1"/>
          </p:nvPr>
        </p:nvSpPr>
        <p:spPr>
          <a:xfrm>
            <a:off x="1524000" y="1288473"/>
            <a:ext cx="9144000" cy="4580312"/>
          </a:xfrm>
        </p:spPr>
        <p:txBody>
          <a:bodyPr>
            <a:normAutofit fontScale="92500" lnSpcReduction="10000"/>
          </a:bodyPr>
          <a:lstStyle/>
          <a:p>
            <a:r>
              <a:rPr lang="en-US" sz="3200" dirty="0">
                <a:solidFill>
                  <a:schemeClr val="tx1"/>
                </a:solidFill>
              </a:rPr>
              <a:t>1 ) The  “Help” option  is  used  to  </a:t>
            </a:r>
            <a:r>
              <a:rPr lang="en-US" sz="3200" dirty="0" err="1">
                <a:solidFill>
                  <a:schemeClr val="tx1"/>
                </a:solidFill>
              </a:rPr>
              <a:t>dispay</a:t>
            </a:r>
            <a:r>
              <a:rPr lang="en-US" sz="3200" dirty="0">
                <a:solidFill>
                  <a:schemeClr val="tx1"/>
                </a:solidFill>
              </a:rPr>
              <a:t>  the  full  details  of the app  or  website  to  us and  solves  any  queries  related  to  it. ( For example  where  do  I  find  a  particular  detail  in  this app, contact number  and  information  about  this  application  creators, </a:t>
            </a:r>
            <a:r>
              <a:rPr lang="en-US" sz="3200" dirty="0" err="1">
                <a:solidFill>
                  <a:schemeClr val="tx1"/>
                </a:solidFill>
              </a:rPr>
              <a:t>etc</a:t>
            </a:r>
            <a:r>
              <a:rPr lang="en-US" sz="3200" dirty="0">
                <a:solidFill>
                  <a:schemeClr val="tx1"/>
                </a:solidFill>
              </a:rPr>
              <a:t>). </a:t>
            </a:r>
          </a:p>
          <a:p>
            <a:endParaRPr lang="en-US" sz="3200" dirty="0"/>
          </a:p>
          <a:p>
            <a:r>
              <a:rPr lang="en-US" sz="3200" dirty="0">
                <a:solidFill>
                  <a:schemeClr val="tx1"/>
                </a:solidFill>
              </a:rPr>
              <a:t>2) This may also help on how to use this app if you are online rookie.</a:t>
            </a:r>
          </a:p>
          <a:p>
            <a:endParaRPr lang="en-IN" dirty="0"/>
          </a:p>
        </p:txBody>
      </p:sp>
    </p:spTree>
    <p:extLst>
      <p:ext uri="{BB962C8B-B14F-4D97-AF65-F5344CB8AC3E}">
        <p14:creationId xmlns:p14="http://schemas.microsoft.com/office/powerpoint/2010/main" val="102852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A180E6-B46B-459E-B22B-BE6EF2AEF6FD}"/>
              </a:ext>
            </a:extLst>
          </p:cNvPr>
          <p:cNvPicPr>
            <a:picLocks noChangeAspect="1"/>
          </p:cNvPicPr>
          <p:nvPr/>
        </p:nvPicPr>
        <p:blipFill>
          <a:blip r:embed="rId2"/>
          <a:stretch>
            <a:fillRect/>
          </a:stretch>
        </p:blipFill>
        <p:spPr>
          <a:xfrm>
            <a:off x="375821" y="173114"/>
            <a:ext cx="11576482" cy="6511771"/>
          </a:xfrm>
          <a:prstGeom prst="rect">
            <a:avLst/>
          </a:prstGeom>
        </p:spPr>
      </p:pic>
    </p:spTree>
    <p:extLst>
      <p:ext uri="{BB962C8B-B14F-4D97-AF65-F5344CB8AC3E}">
        <p14:creationId xmlns:p14="http://schemas.microsoft.com/office/powerpoint/2010/main" val="326385281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8BDE438CFD5C94B943536967DE945F3" ma:contentTypeVersion="2" ma:contentTypeDescription="Create a new document." ma:contentTypeScope="" ma:versionID="88f748d3cad37ca910815cf01305463c">
  <xsd:schema xmlns:xsd="http://www.w3.org/2001/XMLSchema" xmlns:xs="http://www.w3.org/2001/XMLSchema" xmlns:p="http://schemas.microsoft.com/office/2006/metadata/properties" xmlns:ns3="44a2684c-ed2d-4a7b-9a5c-fa89cf63b42e" targetNamespace="http://schemas.microsoft.com/office/2006/metadata/properties" ma:root="true" ma:fieldsID="10dc725c1f40ea80b3351ac84a828cf5" ns3:_="">
    <xsd:import namespace="44a2684c-ed2d-4a7b-9a5c-fa89cf63b42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2684c-ed2d-4a7b-9a5c-fa89cf63b4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8B621D-CB1B-4127-9B0F-9C3FED79DA4F}">
  <ds:schemaRefs>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purl.org/dc/dcmitype/"/>
    <ds:schemaRef ds:uri="http://purl.org/dc/terms/"/>
    <ds:schemaRef ds:uri="http://schemas.openxmlformats.org/package/2006/metadata/core-properties"/>
    <ds:schemaRef ds:uri="44a2684c-ed2d-4a7b-9a5c-fa89cf63b42e"/>
    <ds:schemaRef ds:uri="http://purl.org/dc/elements/1.1/"/>
  </ds:schemaRefs>
</ds:datastoreItem>
</file>

<file path=customXml/itemProps2.xml><?xml version="1.0" encoding="utf-8"?>
<ds:datastoreItem xmlns:ds="http://schemas.openxmlformats.org/officeDocument/2006/customXml" ds:itemID="{6F2B360F-FA42-43A2-9447-05D69C7FA4EF}">
  <ds:schemaRefs>
    <ds:schemaRef ds:uri="http://schemas.microsoft.com/sharepoint/v3/contenttype/forms"/>
  </ds:schemaRefs>
</ds:datastoreItem>
</file>

<file path=customXml/itemProps3.xml><?xml version="1.0" encoding="utf-8"?>
<ds:datastoreItem xmlns:ds="http://schemas.openxmlformats.org/officeDocument/2006/customXml" ds:itemID="{3A4E6BD9-B4E9-4F78-BE7C-54974D0812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2684c-ed2d-4a7b-9a5c-fa89cf63b4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28</TotalTime>
  <Words>324</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Slice</vt:lpstr>
      <vt:lpstr>PowerPoint Presentation</vt:lpstr>
      <vt:lpstr>dESIGN</vt:lpstr>
      <vt:lpstr>Billing</vt:lpstr>
      <vt:lpstr>PowerPoint Presentation</vt:lpstr>
      <vt:lpstr>Staff details</vt:lpstr>
      <vt:lpstr>Finance  and  login</vt:lpstr>
      <vt:lpstr>PowerPoint Presentation</vt:lpstr>
      <vt:lpstr>Help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Billing</dc:title>
  <dc:creator>BOYAPATI VIJAY SANKAR</dc:creator>
  <cp:lastModifiedBy>POORNA SASANK VANDANAPU</cp:lastModifiedBy>
  <cp:revision>5</cp:revision>
  <dcterms:created xsi:type="dcterms:W3CDTF">2021-10-26T12:57:39Z</dcterms:created>
  <dcterms:modified xsi:type="dcterms:W3CDTF">2021-10-26T13:48:23Z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0x01010098BDE438CFD5C94B943536967DE945F3</vt:lpwstr>
  </property>
</Properties>
</file>