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6" r:id="rId9"/>
    <p:sldId id="261" r:id="rId10"/>
    <p:sldId id="264" r:id="rId11"/>
    <p:sldId id="265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F31E1-2756-C7A9-EE93-CBBFE9FB38F8}" v="30" dt="2019-12-05T23:09:03.263"/>
    <p1510:client id="{5C312E48-A599-03E3-50E9-26B40133E54C}" v="65" dt="2019-12-05T23:30:41.068"/>
    <p1510:client id="{763D7609-EA33-3F5B-8370-9FC76374DB3A}" v="37" dt="2019-12-05T04:35:46.882"/>
    <p1510:client id="{76F3A1CC-2456-BF44-D2C5-7DB50DE9E95B}" v="608" dt="2019-12-04T01:06:15.802"/>
    <p1510:client id="{8C339553-8B60-475B-949D-71A548A488A2}" v="63" dt="2019-12-04T07:37:04.454"/>
    <p1510:client id="{C73753E4-D135-4EC5-9F0D-3E1A079FDBF8}" v="20" dt="2019-12-03T23:41:07.328"/>
    <p1510:client id="{D899238D-60AE-5C4D-74DE-D59451A4992B}" v="7" dt="2019-12-04T02:30:08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, Shubha" userId="S::shub6690@stthomas.edu::5fc2f718-e073-4036-a004-2f9740f11ce5" providerId="AD" clId="Web-{543F31E1-2756-C7A9-EE93-CBBFE9FB38F8}"/>
    <pc:docChg chg="modSld">
      <pc:chgData name="Shubha, Shubha" userId="S::shub6690@stthomas.edu::5fc2f718-e073-4036-a004-2f9740f11ce5" providerId="AD" clId="Web-{543F31E1-2756-C7A9-EE93-CBBFE9FB38F8}" dt="2019-12-05T23:08:55.384" v="23"/>
      <pc:docMkLst>
        <pc:docMk/>
      </pc:docMkLst>
      <pc:sldChg chg="modSp">
        <pc:chgData name="Shubha, Shubha" userId="S::shub6690@stthomas.edu::5fc2f718-e073-4036-a004-2f9740f11ce5" providerId="AD" clId="Web-{543F31E1-2756-C7A9-EE93-CBBFE9FB38F8}" dt="2019-12-05T23:08:55.384" v="23"/>
        <pc:sldMkLst>
          <pc:docMk/>
          <pc:sldMk cId="3753722827" sldId="266"/>
        </pc:sldMkLst>
        <pc:graphicFrameChg chg="mod modGraphic">
          <ac:chgData name="Shubha, Shubha" userId="S::shub6690@stthomas.edu::5fc2f718-e073-4036-a004-2f9740f11ce5" providerId="AD" clId="Web-{543F31E1-2756-C7A9-EE93-CBBFE9FB38F8}" dt="2019-12-05T23:08:55.384" v="23"/>
          <ac:graphicFrameMkLst>
            <pc:docMk/>
            <pc:sldMk cId="3753722827" sldId="266"/>
            <ac:graphicFrameMk id="7" creationId="{4D2097AC-BD06-48A9-A8E4-381BF6E66BCC}"/>
          </ac:graphicFrameMkLst>
        </pc:graphicFrameChg>
      </pc:sldChg>
      <pc:sldChg chg="modSp">
        <pc:chgData name="Shubha, Shubha" userId="S::shub6690@stthomas.edu::5fc2f718-e073-4036-a004-2f9740f11ce5" providerId="AD" clId="Web-{543F31E1-2756-C7A9-EE93-CBBFE9FB38F8}" dt="2019-12-05T23:08:29.446" v="5"/>
        <pc:sldMkLst>
          <pc:docMk/>
          <pc:sldMk cId="146066269" sldId="268"/>
        </pc:sldMkLst>
        <pc:graphicFrameChg chg="mod modGraphic">
          <ac:chgData name="Shubha, Shubha" userId="S::shub6690@stthomas.edu::5fc2f718-e073-4036-a004-2f9740f11ce5" providerId="AD" clId="Web-{543F31E1-2756-C7A9-EE93-CBBFE9FB38F8}" dt="2019-12-05T23:08:29.446" v="5"/>
          <ac:graphicFrameMkLst>
            <pc:docMk/>
            <pc:sldMk cId="146066269" sldId="268"/>
            <ac:graphicFrameMk id="6" creationId="{2966EFF6-65A3-49D5-BEB2-CF61A0D427E2}"/>
          </ac:graphicFrameMkLst>
        </pc:graphicFrameChg>
      </pc:sldChg>
    </pc:docChg>
  </pc:docChgLst>
  <pc:docChgLst>
    <pc:chgData name="Corbett, Alexandra L." userId="S::corb0571@stthomas.edu::6f63b307-6f61-4b57-9335-98bb9a7e7b7e" providerId="AD" clId="Web-{5C312E48-A599-03E3-50E9-26B40133E54C}"/>
    <pc:docChg chg="modSld">
      <pc:chgData name="Corbett, Alexandra L." userId="S::corb0571@stthomas.edu::6f63b307-6f61-4b57-9335-98bb9a7e7b7e" providerId="AD" clId="Web-{5C312E48-A599-03E3-50E9-26B40133E54C}" dt="2019-12-05T23:30:39.912" v="63" actId="20577"/>
      <pc:docMkLst>
        <pc:docMk/>
      </pc:docMkLst>
      <pc:sldChg chg="modSp">
        <pc:chgData name="Corbett, Alexandra L." userId="S::corb0571@stthomas.edu::6f63b307-6f61-4b57-9335-98bb9a7e7b7e" providerId="AD" clId="Web-{5C312E48-A599-03E3-50E9-26B40133E54C}" dt="2019-12-05T23:30:39.912" v="62" actId="20577"/>
        <pc:sldMkLst>
          <pc:docMk/>
          <pc:sldMk cId="705290554" sldId="265"/>
        </pc:sldMkLst>
        <pc:spChg chg="mod">
          <ac:chgData name="Corbett, Alexandra L." userId="S::corb0571@stthomas.edu::6f63b307-6f61-4b57-9335-98bb9a7e7b7e" providerId="AD" clId="Web-{5C312E48-A599-03E3-50E9-26B40133E54C}" dt="2019-12-05T23:30:39.912" v="62" actId="20577"/>
          <ac:spMkLst>
            <pc:docMk/>
            <pc:sldMk cId="705290554" sldId="265"/>
            <ac:spMk id="11" creationId="{67F22EBB-C242-4AFF-A78B-2D1BC23C8AA4}"/>
          </ac:spMkLst>
        </pc:spChg>
      </pc:sldChg>
    </pc:docChg>
  </pc:docChgLst>
  <pc:docChgLst>
    <pc:chgData name="Attupurath Narayanan, Poornendu" userId="S::attu8748@stthomas.edu::874d3aff-3e4a-4be1-bcdb-b565e1126424" providerId="AD" clId="Web-{763D7609-EA33-3F5B-8370-9FC76374DB3A}"/>
    <pc:docChg chg="modSld">
      <pc:chgData name="Attupurath Narayanan, Poornendu" userId="S::attu8748@stthomas.edu::874d3aff-3e4a-4be1-bcdb-b565e1126424" providerId="AD" clId="Web-{763D7609-EA33-3F5B-8370-9FC76374DB3A}" dt="2019-12-05T04:35:46.882" v="38" actId="20577"/>
      <pc:docMkLst>
        <pc:docMk/>
      </pc:docMkLst>
      <pc:sldChg chg="addSp delSp modSp">
        <pc:chgData name="Attupurath Narayanan, Poornendu" userId="S::attu8748@stthomas.edu::874d3aff-3e4a-4be1-bcdb-b565e1126424" providerId="AD" clId="Web-{763D7609-EA33-3F5B-8370-9FC76374DB3A}" dt="2019-12-05T04:27:50.189" v="6"/>
        <pc:sldMkLst>
          <pc:docMk/>
          <pc:sldMk cId="974550749" sldId="263"/>
        </pc:sldMkLst>
        <pc:spChg chg="mod">
          <ac:chgData name="Attupurath Narayanan, Poornendu" userId="S::attu8748@stthomas.edu::874d3aff-3e4a-4be1-bcdb-b565e1126424" providerId="AD" clId="Web-{763D7609-EA33-3F5B-8370-9FC76374DB3A}" dt="2019-12-05T04:27:50.189" v="6"/>
          <ac:spMkLst>
            <pc:docMk/>
            <pc:sldMk cId="974550749" sldId="263"/>
            <ac:spMk id="2" creationId="{8DED4D75-5430-4244-9465-58AA17788C24}"/>
          </ac:spMkLst>
        </pc:spChg>
        <pc:spChg chg="mod">
          <ac:chgData name="Attupurath Narayanan, Poornendu" userId="S::attu8748@stthomas.edu::874d3aff-3e4a-4be1-bcdb-b565e1126424" providerId="AD" clId="Web-{763D7609-EA33-3F5B-8370-9FC76374DB3A}" dt="2019-12-05T04:27:50.189" v="6"/>
          <ac:spMkLst>
            <pc:docMk/>
            <pc:sldMk cId="974550749" sldId="263"/>
            <ac:spMk id="7" creationId="{4FD4E4B1-C138-4F01-A26B-2B68B16B948F}"/>
          </ac:spMkLst>
        </pc:spChg>
        <pc:spChg chg="add del">
          <ac:chgData name="Attupurath Narayanan, Poornendu" userId="S::attu8748@stthomas.edu::874d3aff-3e4a-4be1-bcdb-b565e1126424" providerId="AD" clId="Web-{763D7609-EA33-3F5B-8370-9FC76374DB3A}" dt="2019-12-05T04:27:50.189" v="6"/>
          <ac:spMkLst>
            <pc:docMk/>
            <pc:sldMk cId="974550749" sldId="263"/>
            <ac:spMk id="56" creationId="{5014FF2D-4863-43AA-82A7-958E9F743951}"/>
          </ac:spMkLst>
        </pc:spChg>
        <pc:spChg chg="add del">
          <ac:chgData name="Attupurath Narayanan, Poornendu" userId="S::attu8748@stthomas.edu::874d3aff-3e4a-4be1-bcdb-b565e1126424" providerId="AD" clId="Web-{763D7609-EA33-3F5B-8370-9FC76374DB3A}" dt="2019-12-05T04:27:50.157" v="5"/>
          <ac:spMkLst>
            <pc:docMk/>
            <pc:sldMk cId="974550749" sldId="263"/>
            <ac:spMk id="73" creationId="{5014FF2D-4863-43AA-82A7-958E9F743951}"/>
          </ac:spMkLst>
        </pc:spChg>
        <pc:grpChg chg="add del">
          <ac:chgData name="Attupurath Narayanan, Poornendu" userId="S::attu8748@stthomas.edu::874d3aff-3e4a-4be1-bcdb-b565e1126424" providerId="AD" clId="Web-{763D7609-EA33-3F5B-8370-9FC76374DB3A}" dt="2019-12-05T04:27:50.189" v="6"/>
          <ac:grpSpMkLst>
            <pc:docMk/>
            <pc:sldMk cId="974550749" sldId="263"/>
            <ac:grpSpMk id="44" creationId="{353BC003-D6B7-4BF0-937D-4A015F6DEB15}"/>
          </ac:grpSpMkLst>
        </pc:grpChg>
        <pc:grpChg chg="add del">
          <ac:chgData name="Attupurath Narayanan, Poornendu" userId="S::attu8748@stthomas.edu::874d3aff-3e4a-4be1-bcdb-b565e1126424" providerId="AD" clId="Web-{763D7609-EA33-3F5B-8370-9FC76374DB3A}" dt="2019-12-05T04:27:50.157" v="5"/>
          <ac:grpSpMkLst>
            <pc:docMk/>
            <pc:sldMk cId="974550749" sldId="263"/>
            <ac:grpSpMk id="61" creationId="{353BC003-D6B7-4BF0-937D-4A015F6DEB15}"/>
          </ac:grpSpMkLst>
        </pc:grpChg>
        <pc:graphicFrameChg chg="add mod modGraphic">
          <ac:chgData name="Attupurath Narayanan, Poornendu" userId="S::attu8748@stthomas.edu::874d3aff-3e4a-4be1-bcdb-b565e1126424" providerId="AD" clId="Web-{763D7609-EA33-3F5B-8370-9FC76374DB3A}" dt="2019-12-05T04:27:50.189" v="6"/>
          <ac:graphicFrameMkLst>
            <pc:docMk/>
            <pc:sldMk cId="974550749" sldId="263"/>
            <ac:graphicFrameMk id="4" creationId="{4D5D0774-23B1-4C8A-8D20-77B755D27A22}"/>
          </ac:graphicFrameMkLst>
        </pc:graphicFrameChg>
        <pc:graphicFrameChg chg="del">
          <ac:chgData name="Attupurath Narayanan, Poornendu" userId="S::attu8748@stthomas.edu::874d3aff-3e4a-4be1-bcdb-b565e1126424" providerId="AD" clId="Web-{763D7609-EA33-3F5B-8370-9FC76374DB3A}" dt="2019-12-05T04:26:36.529" v="0"/>
          <ac:graphicFrameMkLst>
            <pc:docMk/>
            <pc:sldMk cId="974550749" sldId="263"/>
            <ac:graphicFrameMk id="8" creationId="{A9EED5A0-96C5-4AE0-A567-AA4840423DD4}"/>
          </ac:graphicFrameMkLst>
        </pc:graphicFrameChg>
      </pc:sldChg>
      <pc:sldChg chg="modSp">
        <pc:chgData name="Attupurath Narayanan, Poornendu" userId="S::attu8748@stthomas.edu::874d3aff-3e4a-4be1-bcdb-b565e1126424" providerId="AD" clId="Web-{763D7609-EA33-3F5B-8370-9FC76374DB3A}" dt="2019-12-05T04:35:46.882" v="37" actId="20577"/>
        <pc:sldMkLst>
          <pc:docMk/>
          <pc:sldMk cId="705290554" sldId="265"/>
        </pc:sldMkLst>
        <pc:spChg chg="mod">
          <ac:chgData name="Attupurath Narayanan, Poornendu" userId="S::attu8748@stthomas.edu::874d3aff-3e4a-4be1-bcdb-b565e1126424" providerId="AD" clId="Web-{763D7609-EA33-3F5B-8370-9FC76374DB3A}" dt="2019-12-05T04:35:46.882" v="37" actId="20577"/>
          <ac:spMkLst>
            <pc:docMk/>
            <pc:sldMk cId="705290554" sldId="265"/>
            <ac:spMk id="11" creationId="{67F22EBB-C242-4AFF-A78B-2D1BC23C8AA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60698-FA00-4E4F-89F9-9A651AFA2B2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009AD32-23EA-4B82-91DE-4A5B12EF32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What is Parkinson's disease (PD)</a:t>
          </a:r>
          <a:endParaRPr lang="en-US"/>
        </a:p>
      </dgm:t>
    </dgm:pt>
    <dgm:pt modelId="{6652E292-6499-4485-B5A9-1AD0176F511F}" type="parTrans" cxnId="{5FEA7933-6B26-4A8B-AAA9-5646AE9EB4FF}">
      <dgm:prSet/>
      <dgm:spPr/>
      <dgm:t>
        <a:bodyPr/>
        <a:lstStyle/>
        <a:p>
          <a:endParaRPr lang="en-US"/>
        </a:p>
      </dgm:t>
    </dgm:pt>
    <dgm:pt modelId="{7DD2661F-291B-47FE-873C-C57372AAB348}" type="sibTrans" cxnId="{5FEA7933-6B26-4A8B-AAA9-5646AE9EB4FF}">
      <dgm:prSet/>
      <dgm:spPr/>
      <dgm:t>
        <a:bodyPr/>
        <a:lstStyle/>
        <a:p>
          <a:endParaRPr lang="en-US"/>
        </a:p>
      </dgm:t>
    </dgm:pt>
    <dgm:pt modelId="{5285F4B2-BF33-43BD-B74F-A4B335427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 neurodegenerative disorder </a:t>
          </a:r>
          <a:endParaRPr lang="en-US"/>
        </a:p>
      </dgm:t>
    </dgm:pt>
    <dgm:pt modelId="{2A011BE1-904C-495A-8918-47CE066E756C}" type="parTrans" cxnId="{D7EF145B-DBF8-49F5-8702-F79738D83DDC}">
      <dgm:prSet/>
      <dgm:spPr/>
      <dgm:t>
        <a:bodyPr/>
        <a:lstStyle/>
        <a:p>
          <a:endParaRPr lang="en-US"/>
        </a:p>
      </dgm:t>
    </dgm:pt>
    <dgm:pt modelId="{8C17E1DD-40F0-42EE-9AA3-6851B0423F81}" type="sibTrans" cxnId="{D7EF145B-DBF8-49F5-8702-F79738D83DDC}">
      <dgm:prSet/>
      <dgm:spPr/>
      <dgm:t>
        <a:bodyPr/>
        <a:lstStyle/>
        <a:p>
          <a:endParaRPr lang="en-US"/>
        </a:p>
      </dgm:t>
    </dgm:pt>
    <dgm:pt modelId="{018B3809-4705-4CEF-94E3-A745273A3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no cure, complications make (PD) the14th leading US cause of death </a:t>
          </a:r>
          <a:endParaRPr lang="en-US"/>
        </a:p>
      </dgm:t>
    </dgm:pt>
    <dgm:pt modelId="{922A37AA-FFCE-4392-819E-6BD7143579C9}" type="parTrans" cxnId="{609E8D8D-6C76-4EF9-B665-5101B85EED42}">
      <dgm:prSet/>
      <dgm:spPr/>
      <dgm:t>
        <a:bodyPr/>
        <a:lstStyle/>
        <a:p>
          <a:endParaRPr lang="en-US"/>
        </a:p>
      </dgm:t>
    </dgm:pt>
    <dgm:pt modelId="{030FE274-21CB-4B4F-B1FD-9DE7510CA5C2}" type="sibTrans" cxnId="{609E8D8D-6C76-4EF9-B665-5101B85EED42}">
      <dgm:prSet/>
      <dgm:spPr/>
      <dgm:t>
        <a:bodyPr/>
        <a:lstStyle/>
        <a:p>
          <a:endParaRPr lang="en-US"/>
        </a:p>
      </dgm:t>
    </dgm:pt>
    <dgm:pt modelId="{60BBDEA0-F5BD-4908-A32C-AD5DA63B6B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Monitoring the disease</a:t>
          </a:r>
          <a:endParaRPr lang="en-US"/>
        </a:p>
      </dgm:t>
    </dgm:pt>
    <dgm:pt modelId="{6086E017-50F2-40F0-A545-FAFB0534537A}" type="parTrans" cxnId="{BD1DD48E-72CD-4AC0-9E5A-06F796F49CD0}">
      <dgm:prSet/>
      <dgm:spPr/>
      <dgm:t>
        <a:bodyPr/>
        <a:lstStyle/>
        <a:p>
          <a:endParaRPr lang="en-US"/>
        </a:p>
      </dgm:t>
    </dgm:pt>
    <dgm:pt modelId="{32A97E4C-3151-42D0-9883-20D242D60867}" type="sibTrans" cxnId="{BD1DD48E-72CD-4AC0-9E5A-06F796F49CD0}">
      <dgm:prSet/>
      <dgm:spPr/>
      <dgm:t>
        <a:bodyPr/>
        <a:lstStyle/>
        <a:p>
          <a:endParaRPr lang="en-US"/>
        </a:p>
      </dgm:t>
    </dgm:pt>
    <dgm:pt modelId="{3B4C545F-8C4C-49ED-BB52-B27765EF2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Treatment is determined by severity</a:t>
          </a:r>
          <a:endParaRPr lang="en-US"/>
        </a:p>
      </dgm:t>
    </dgm:pt>
    <dgm:pt modelId="{EE8E4141-35D0-44F2-A475-52FB931B9088}" type="parTrans" cxnId="{30806028-DC0C-4F87-B371-94BD77861B80}">
      <dgm:prSet/>
      <dgm:spPr/>
      <dgm:t>
        <a:bodyPr/>
        <a:lstStyle/>
        <a:p>
          <a:endParaRPr lang="en-US"/>
        </a:p>
      </dgm:t>
    </dgm:pt>
    <dgm:pt modelId="{9F72CD41-AE96-4988-94AF-D159E005C104}" type="sibTrans" cxnId="{30806028-DC0C-4F87-B371-94BD77861B80}">
      <dgm:prSet/>
      <dgm:spPr/>
      <dgm:t>
        <a:bodyPr/>
        <a:lstStyle/>
        <a:p>
          <a:endParaRPr lang="en-US"/>
        </a:p>
      </dgm:t>
    </dgm:pt>
    <dgm:pt modelId="{074D2CFE-BC93-4EE2-82AF-88B5AC4C5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Unified Parkinson Disease Rating Scale</a:t>
          </a:r>
          <a:endParaRPr lang="en-US"/>
        </a:p>
      </dgm:t>
    </dgm:pt>
    <dgm:pt modelId="{C99B6330-672E-4D1E-AD8C-D92A58369DA0}" type="parTrans" cxnId="{32EDA9E5-3641-46B7-BA1C-C9E8C7DF026F}">
      <dgm:prSet/>
      <dgm:spPr/>
      <dgm:t>
        <a:bodyPr/>
        <a:lstStyle/>
        <a:p>
          <a:endParaRPr lang="en-US"/>
        </a:p>
      </dgm:t>
    </dgm:pt>
    <dgm:pt modelId="{1ABFE3D8-A943-443A-9240-979F14298C56}" type="sibTrans" cxnId="{32EDA9E5-3641-46B7-BA1C-C9E8C7DF026F}">
      <dgm:prSet/>
      <dgm:spPr/>
      <dgm:t>
        <a:bodyPr/>
        <a:lstStyle/>
        <a:p>
          <a:endParaRPr lang="en-US"/>
        </a:p>
      </dgm:t>
    </dgm:pt>
    <dgm:pt modelId="{820C2B3A-8DF4-4DA5-95E7-94F532EF6632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1" i="0">
            <a:latin typeface="Century Gothic" panose="020B0502020202020204"/>
          </a:endParaRPr>
        </a:p>
      </dgm:t>
    </dgm:pt>
    <dgm:pt modelId="{C288440F-247B-4687-B140-4E8D7F75FF70}" type="parTrans" cxnId="{303531FE-5884-4E0F-BF4E-8EACE01F219E}">
      <dgm:prSet/>
      <dgm:spPr/>
    </dgm:pt>
    <dgm:pt modelId="{5A2B7AE1-A385-4376-9FD1-4D612E1CD55C}" type="sibTrans" cxnId="{303531FE-5884-4E0F-BF4E-8EACE01F219E}">
      <dgm:prSet/>
      <dgm:spPr/>
    </dgm:pt>
    <dgm:pt modelId="{3D4610AB-CEE5-437A-B931-3DFAF586B1A5}">
      <dgm:prSet phldr="0"/>
      <dgm:spPr/>
      <dgm:t>
        <a:bodyPr/>
        <a:lstStyle/>
        <a:p>
          <a:pPr>
            <a:lnSpc>
              <a:spcPct val="100000"/>
            </a:lnSpc>
          </a:pPr>
          <a:endParaRPr lang="en-US" b="1" i="0">
            <a:latin typeface="Century Gothic" panose="020B0502020202020204"/>
          </a:endParaRPr>
        </a:p>
      </dgm:t>
    </dgm:pt>
    <dgm:pt modelId="{6F0F4E53-78D1-40FD-953A-1B1FD2A0D94A}" type="parTrans" cxnId="{7FD1732C-91D7-4536-9A93-DA0883EC577C}">
      <dgm:prSet/>
      <dgm:spPr/>
    </dgm:pt>
    <dgm:pt modelId="{9632651B-36BB-4CE3-9A46-B367A6163D10}" type="sibTrans" cxnId="{7FD1732C-91D7-4536-9A93-DA0883EC577C}">
      <dgm:prSet/>
      <dgm:spPr/>
    </dgm:pt>
    <dgm:pt modelId="{EBC529B3-5A13-4376-A11C-02966DE24D6D}" type="pres">
      <dgm:prSet presAssocID="{BC560698-FA00-4E4F-89F9-9A651AFA2B2C}" presName="root" presStyleCnt="0">
        <dgm:presLayoutVars>
          <dgm:dir/>
          <dgm:resizeHandles val="exact"/>
        </dgm:presLayoutVars>
      </dgm:prSet>
      <dgm:spPr/>
    </dgm:pt>
    <dgm:pt modelId="{E697B60F-CCF2-46A7-992D-686ED4494A18}" type="pres">
      <dgm:prSet presAssocID="{E009AD32-23EA-4B82-91DE-4A5B12EF3229}" presName="compNode" presStyleCnt="0"/>
      <dgm:spPr/>
    </dgm:pt>
    <dgm:pt modelId="{44378A7C-0DCC-4AD1-BEC5-4DB4A8206F98}" type="pres">
      <dgm:prSet presAssocID="{E009AD32-23EA-4B82-91DE-4A5B12EF32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2896ABF-606E-43E2-B2FA-410BCC63B47D}" type="pres">
      <dgm:prSet presAssocID="{E009AD32-23EA-4B82-91DE-4A5B12EF3229}" presName="iconSpace" presStyleCnt="0"/>
      <dgm:spPr/>
    </dgm:pt>
    <dgm:pt modelId="{44A09C89-FDCC-46F3-BD24-EEA4367DE6D8}" type="pres">
      <dgm:prSet presAssocID="{E009AD32-23EA-4B82-91DE-4A5B12EF3229}" presName="parTx" presStyleLbl="revTx" presStyleIdx="0" presStyleCnt="4">
        <dgm:presLayoutVars>
          <dgm:chMax val="0"/>
          <dgm:chPref val="0"/>
        </dgm:presLayoutVars>
      </dgm:prSet>
      <dgm:spPr/>
    </dgm:pt>
    <dgm:pt modelId="{63FA9228-509F-479A-BAAB-3E292A67000E}" type="pres">
      <dgm:prSet presAssocID="{E009AD32-23EA-4B82-91DE-4A5B12EF3229}" presName="txSpace" presStyleCnt="0"/>
      <dgm:spPr/>
    </dgm:pt>
    <dgm:pt modelId="{65AFCE6B-D1D1-44F8-8382-0153746A4220}" type="pres">
      <dgm:prSet presAssocID="{E009AD32-23EA-4B82-91DE-4A5B12EF3229}" presName="desTx" presStyleLbl="revTx" presStyleIdx="1" presStyleCnt="4">
        <dgm:presLayoutVars/>
      </dgm:prSet>
      <dgm:spPr/>
    </dgm:pt>
    <dgm:pt modelId="{3F4C06DE-09C2-40C7-B3C0-DA6D0D67AF22}" type="pres">
      <dgm:prSet presAssocID="{7DD2661F-291B-47FE-873C-C57372AAB348}" presName="sibTrans" presStyleCnt="0"/>
      <dgm:spPr/>
    </dgm:pt>
    <dgm:pt modelId="{A8DB03CF-6B88-499E-B699-2211C74BDD59}" type="pres">
      <dgm:prSet presAssocID="{60BBDEA0-F5BD-4908-A32C-AD5DA63B6B6C}" presName="compNode" presStyleCnt="0"/>
      <dgm:spPr/>
    </dgm:pt>
    <dgm:pt modelId="{42C9966C-CABA-4BC1-ADC1-559DAE10A6AC}" type="pres">
      <dgm:prSet presAssocID="{60BBDEA0-F5BD-4908-A32C-AD5DA63B6B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F5EF335-CC24-4CAE-8952-BA9430412FF6}" type="pres">
      <dgm:prSet presAssocID="{60BBDEA0-F5BD-4908-A32C-AD5DA63B6B6C}" presName="iconSpace" presStyleCnt="0"/>
      <dgm:spPr/>
    </dgm:pt>
    <dgm:pt modelId="{12FA10E4-256D-44CE-87E9-96CFE1BB8919}" type="pres">
      <dgm:prSet presAssocID="{60BBDEA0-F5BD-4908-A32C-AD5DA63B6B6C}" presName="parTx" presStyleLbl="revTx" presStyleIdx="2" presStyleCnt="4">
        <dgm:presLayoutVars>
          <dgm:chMax val="0"/>
          <dgm:chPref val="0"/>
        </dgm:presLayoutVars>
      </dgm:prSet>
      <dgm:spPr/>
    </dgm:pt>
    <dgm:pt modelId="{FA63E286-1390-4D66-BC67-EAE2104957DF}" type="pres">
      <dgm:prSet presAssocID="{60BBDEA0-F5BD-4908-A32C-AD5DA63B6B6C}" presName="txSpace" presStyleCnt="0"/>
      <dgm:spPr/>
    </dgm:pt>
    <dgm:pt modelId="{2C5D3725-B5C7-42B7-929E-17C6926604FC}" type="pres">
      <dgm:prSet presAssocID="{60BBDEA0-F5BD-4908-A32C-AD5DA63B6B6C}" presName="desTx" presStyleLbl="revTx" presStyleIdx="3" presStyleCnt="4">
        <dgm:presLayoutVars/>
      </dgm:prSet>
      <dgm:spPr/>
    </dgm:pt>
  </dgm:ptLst>
  <dgm:cxnLst>
    <dgm:cxn modelId="{A46AC202-5DB4-41C9-91DC-7D23EA706CDE}" type="presOf" srcId="{BC560698-FA00-4E4F-89F9-9A651AFA2B2C}" destId="{EBC529B3-5A13-4376-A11C-02966DE24D6D}" srcOrd="0" destOrd="0" presId="urn:microsoft.com/office/officeart/2018/5/layout/CenteredIconLabelDescriptionList"/>
    <dgm:cxn modelId="{2E135010-4197-429F-AC4C-99AA61E18DA5}" type="presOf" srcId="{820C2B3A-8DF4-4DA5-95E7-94F532EF6632}" destId="{2C5D3725-B5C7-42B7-929E-17C6926604FC}" srcOrd="0" destOrd="1" presId="urn:microsoft.com/office/officeart/2018/5/layout/CenteredIconLabelDescriptionList"/>
    <dgm:cxn modelId="{30806028-DC0C-4F87-B371-94BD77861B80}" srcId="{60BBDEA0-F5BD-4908-A32C-AD5DA63B6B6C}" destId="{3B4C545F-8C4C-49ED-BB52-B27765EF2720}" srcOrd="0" destOrd="0" parTransId="{EE8E4141-35D0-44F2-A475-52FB931B9088}" sibTransId="{9F72CD41-AE96-4988-94AF-D159E005C104}"/>
    <dgm:cxn modelId="{7FD1732C-91D7-4536-9A93-DA0883EC577C}" srcId="{E009AD32-23EA-4B82-91DE-4A5B12EF3229}" destId="{3D4610AB-CEE5-437A-B931-3DFAF586B1A5}" srcOrd="1" destOrd="0" parTransId="{6F0F4E53-78D1-40FD-953A-1B1FD2A0D94A}" sibTransId="{9632651B-36BB-4CE3-9A46-B367A6163D10}"/>
    <dgm:cxn modelId="{5FEA7933-6B26-4A8B-AAA9-5646AE9EB4FF}" srcId="{BC560698-FA00-4E4F-89F9-9A651AFA2B2C}" destId="{E009AD32-23EA-4B82-91DE-4A5B12EF3229}" srcOrd="0" destOrd="0" parTransId="{6652E292-6499-4485-B5A9-1AD0176F511F}" sibTransId="{7DD2661F-291B-47FE-873C-C57372AAB348}"/>
    <dgm:cxn modelId="{0E9D0438-D405-4166-A0E3-F4C1A74E5F2C}" type="presOf" srcId="{018B3809-4705-4CEF-94E3-A745273A3E2B}" destId="{65AFCE6B-D1D1-44F8-8382-0153746A4220}" srcOrd="0" destOrd="2" presId="urn:microsoft.com/office/officeart/2018/5/layout/CenteredIconLabelDescriptionList"/>
    <dgm:cxn modelId="{D7EF145B-DBF8-49F5-8702-F79738D83DDC}" srcId="{E009AD32-23EA-4B82-91DE-4A5B12EF3229}" destId="{5285F4B2-BF33-43BD-B74F-A4B3354276C9}" srcOrd="0" destOrd="0" parTransId="{2A011BE1-904C-495A-8918-47CE066E756C}" sibTransId="{8C17E1DD-40F0-42EE-9AA3-6851B0423F81}"/>
    <dgm:cxn modelId="{E8E9DD44-EFEA-489B-BAAB-EEC8111F0439}" type="presOf" srcId="{3B4C545F-8C4C-49ED-BB52-B27765EF2720}" destId="{2C5D3725-B5C7-42B7-929E-17C6926604FC}" srcOrd="0" destOrd="0" presId="urn:microsoft.com/office/officeart/2018/5/layout/CenteredIconLabelDescriptionList"/>
    <dgm:cxn modelId="{51F6B547-D32C-41BF-9AB0-66FDD7DF30BB}" type="presOf" srcId="{074D2CFE-BC93-4EE2-82AF-88B5AC4C5832}" destId="{2C5D3725-B5C7-42B7-929E-17C6926604FC}" srcOrd="0" destOrd="2" presId="urn:microsoft.com/office/officeart/2018/5/layout/CenteredIconLabelDescriptionList"/>
    <dgm:cxn modelId="{F91F5354-AD3D-46DC-A04C-EF512E1E17C8}" type="presOf" srcId="{E009AD32-23EA-4B82-91DE-4A5B12EF3229}" destId="{44A09C89-FDCC-46F3-BD24-EEA4367DE6D8}" srcOrd="0" destOrd="0" presId="urn:microsoft.com/office/officeart/2018/5/layout/CenteredIconLabelDescriptionList"/>
    <dgm:cxn modelId="{EC5B6A7A-88E5-41E9-9DDF-59D248CFA6E1}" type="presOf" srcId="{5285F4B2-BF33-43BD-B74F-A4B3354276C9}" destId="{65AFCE6B-D1D1-44F8-8382-0153746A4220}" srcOrd="0" destOrd="0" presId="urn:microsoft.com/office/officeart/2018/5/layout/CenteredIconLabelDescriptionList"/>
    <dgm:cxn modelId="{609E8D8D-6C76-4EF9-B665-5101B85EED42}" srcId="{E009AD32-23EA-4B82-91DE-4A5B12EF3229}" destId="{018B3809-4705-4CEF-94E3-A745273A3E2B}" srcOrd="2" destOrd="0" parTransId="{922A37AA-FFCE-4392-819E-6BD7143579C9}" sibTransId="{030FE274-21CB-4B4F-B1FD-9DE7510CA5C2}"/>
    <dgm:cxn modelId="{BD1DD48E-72CD-4AC0-9E5A-06F796F49CD0}" srcId="{BC560698-FA00-4E4F-89F9-9A651AFA2B2C}" destId="{60BBDEA0-F5BD-4908-A32C-AD5DA63B6B6C}" srcOrd="1" destOrd="0" parTransId="{6086E017-50F2-40F0-A545-FAFB0534537A}" sibTransId="{32A97E4C-3151-42D0-9883-20D242D60867}"/>
    <dgm:cxn modelId="{6522C89D-D878-4BD3-A835-63254B8B3A50}" type="presOf" srcId="{3D4610AB-CEE5-437A-B931-3DFAF586B1A5}" destId="{65AFCE6B-D1D1-44F8-8382-0153746A4220}" srcOrd="0" destOrd="1" presId="urn:microsoft.com/office/officeart/2018/5/layout/CenteredIconLabelDescriptionList"/>
    <dgm:cxn modelId="{707F06DB-8D63-4A2A-8B5F-50DED9A4A48F}" type="presOf" srcId="{60BBDEA0-F5BD-4908-A32C-AD5DA63B6B6C}" destId="{12FA10E4-256D-44CE-87E9-96CFE1BB8919}" srcOrd="0" destOrd="0" presId="urn:microsoft.com/office/officeart/2018/5/layout/CenteredIconLabelDescriptionList"/>
    <dgm:cxn modelId="{32EDA9E5-3641-46B7-BA1C-C9E8C7DF026F}" srcId="{60BBDEA0-F5BD-4908-A32C-AD5DA63B6B6C}" destId="{074D2CFE-BC93-4EE2-82AF-88B5AC4C5832}" srcOrd="2" destOrd="0" parTransId="{C99B6330-672E-4D1E-AD8C-D92A58369DA0}" sibTransId="{1ABFE3D8-A943-443A-9240-979F14298C56}"/>
    <dgm:cxn modelId="{303531FE-5884-4E0F-BF4E-8EACE01F219E}" srcId="{60BBDEA0-F5BD-4908-A32C-AD5DA63B6B6C}" destId="{820C2B3A-8DF4-4DA5-95E7-94F532EF6632}" srcOrd="1" destOrd="0" parTransId="{C288440F-247B-4687-B140-4E8D7F75FF70}" sibTransId="{5A2B7AE1-A385-4376-9FD1-4D612E1CD55C}"/>
    <dgm:cxn modelId="{6EA1EE4A-6C9C-4DE4-A647-B84B6F4A5EAE}" type="presParOf" srcId="{EBC529B3-5A13-4376-A11C-02966DE24D6D}" destId="{E697B60F-CCF2-46A7-992D-686ED4494A18}" srcOrd="0" destOrd="0" presId="urn:microsoft.com/office/officeart/2018/5/layout/CenteredIconLabelDescriptionList"/>
    <dgm:cxn modelId="{D122B663-6E50-40AD-8B1D-AF2E1667AC95}" type="presParOf" srcId="{E697B60F-CCF2-46A7-992D-686ED4494A18}" destId="{44378A7C-0DCC-4AD1-BEC5-4DB4A8206F98}" srcOrd="0" destOrd="0" presId="urn:microsoft.com/office/officeart/2018/5/layout/CenteredIconLabelDescriptionList"/>
    <dgm:cxn modelId="{3725A267-8F66-4175-8475-8BEAABE02B07}" type="presParOf" srcId="{E697B60F-CCF2-46A7-992D-686ED4494A18}" destId="{02896ABF-606E-43E2-B2FA-410BCC63B47D}" srcOrd="1" destOrd="0" presId="urn:microsoft.com/office/officeart/2018/5/layout/CenteredIconLabelDescriptionList"/>
    <dgm:cxn modelId="{C7B8B714-CC5C-473F-87BB-0C11BB38EA21}" type="presParOf" srcId="{E697B60F-CCF2-46A7-992D-686ED4494A18}" destId="{44A09C89-FDCC-46F3-BD24-EEA4367DE6D8}" srcOrd="2" destOrd="0" presId="urn:microsoft.com/office/officeart/2018/5/layout/CenteredIconLabelDescriptionList"/>
    <dgm:cxn modelId="{B4AC6FC7-A7C1-4C9A-A4EF-C7320EA49F53}" type="presParOf" srcId="{E697B60F-CCF2-46A7-992D-686ED4494A18}" destId="{63FA9228-509F-479A-BAAB-3E292A67000E}" srcOrd="3" destOrd="0" presId="urn:microsoft.com/office/officeart/2018/5/layout/CenteredIconLabelDescriptionList"/>
    <dgm:cxn modelId="{F33B9789-8E91-4742-9809-6339E2DF220A}" type="presParOf" srcId="{E697B60F-CCF2-46A7-992D-686ED4494A18}" destId="{65AFCE6B-D1D1-44F8-8382-0153746A4220}" srcOrd="4" destOrd="0" presId="urn:microsoft.com/office/officeart/2018/5/layout/CenteredIconLabelDescriptionList"/>
    <dgm:cxn modelId="{6A18963B-F44E-458A-8BA3-A6AA76CECCFE}" type="presParOf" srcId="{EBC529B3-5A13-4376-A11C-02966DE24D6D}" destId="{3F4C06DE-09C2-40C7-B3C0-DA6D0D67AF22}" srcOrd="1" destOrd="0" presId="urn:microsoft.com/office/officeart/2018/5/layout/CenteredIconLabelDescriptionList"/>
    <dgm:cxn modelId="{48E055D9-4BA4-4805-9590-2901B04C9480}" type="presParOf" srcId="{EBC529B3-5A13-4376-A11C-02966DE24D6D}" destId="{A8DB03CF-6B88-499E-B699-2211C74BDD59}" srcOrd="2" destOrd="0" presId="urn:microsoft.com/office/officeart/2018/5/layout/CenteredIconLabelDescriptionList"/>
    <dgm:cxn modelId="{6BA6AD0E-13C5-481A-956A-5BC2939A3676}" type="presParOf" srcId="{A8DB03CF-6B88-499E-B699-2211C74BDD59}" destId="{42C9966C-CABA-4BC1-ADC1-559DAE10A6AC}" srcOrd="0" destOrd="0" presId="urn:microsoft.com/office/officeart/2018/5/layout/CenteredIconLabelDescriptionList"/>
    <dgm:cxn modelId="{A9C27FCD-3663-491A-9DA3-C54CF838A533}" type="presParOf" srcId="{A8DB03CF-6B88-499E-B699-2211C74BDD59}" destId="{0F5EF335-CC24-4CAE-8952-BA9430412FF6}" srcOrd="1" destOrd="0" presId="urn:microsoft.com/office/officeart/2018/5/layout/CenteredIconLabelDescriptionList"/>
    <dgm:cxn modelId="{B7B513A1-6BC7-4CD0-9708-15E4AC9F62B7}" type="presParOf" srcId="{A8DB03CF-6B88-499E-B699-2211C74BDD59}" destId="{12FA10E4-256D-44CE-87E9-96CFE1BB8919}" srcOrd="2" destOrd="0" presId="urn:microsoft.com/office/officeart/2018/5/layout/CenteredIconLabelDescriptionList"/>
    <dgm:cxn modelId="{5DB5FCCE-4035-4E8F-942F-71E372694F24}" type="presParOf" srcId="{A8DB03CF-6B88-499E-B699-2211C74BDD59}" destId="{FA63E286-1390-4D66-BC67-EAE2104957DF}" srcOrd="3" destOrd="0" presId="urn:microsoft.com/office/officeart/2018/5/layout/CenteredIconLabelDescriptionList"/>
    <dgm:cxn modelId="{65B4FC5A-D6DB-4960-80AC-FAD2B8BE8DB5}" type="presParOf" srcId="{A8DB03CF-6B88-499E-B699-2211C74BDD59}" destId="{2C5D3725-B5C7-42B7-929E-17C6926604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A186B-753D-46AA-8828-BFD7E7A7F8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3A7FD3-EEDC-4DA3-8B5A-B13DD6D05C57}">
      <dgm:prSet/>
      <dgm:spPr/>
      <dgm:t>
        <a:bodyPr/>
        <a:lstStyle/>
        <a:p>
          <a:r>
            <a:rPr lang="en-US"/>
            <a:t>Meta-algorithms that compare different ML algorithms</a:t>
          </a:r>
        </a:p>
      </dgm:t>
    </dgm:pt>
    <dgm:pt modelId="{F259B000-0E9A-4804-B692-1551641EA219}" type="parTrans" cxnId="{9D7A3EEF-3595-41F3-B254-8A72CC189877}">
      <dgm:prSet/>
      <dgm:spPr/>
      <dgm:t>
        <a:bodyPr/>
        <a:lstStyle/>
        <a:p>
          <a:endParaRPr lang="en-US"/>
        </a:p>
      </dgm:t>
    </dgm:pt>
    <dgm:pt modelId="{9EDA8DE3-C071-4CF7-A5D3-01E80593FA99}" type="sibTrans" cxnId="{9D7A3EEF-3595-41F3-B254-8A72CC189877}">
      <dgm:prSet/>
      <dgm:spPr/>
      <dgm:t>
        <a:bodyPr/>
        <a:lstStyle/>
        <a:p>
          <a:endParaRPr lang="en-US"/>
        </a:p>
      </dgm:t>
    </dgm:pt>
    <dgm:pt modelId="{E8CB3DAD-F5B6-404E-A981-13F394229BE4}">
      <dgm:prSet/>
      <dgm:spPr/>
      <dgm:t>
        <a:bodyPr/>
        <a:lstStyle/>
        <a:p>
          <a:r>
            <a:rPr lang="en-US"/>
            <a:t>Decrease variance and bias</a:t>
          </a:r>
        </a:p>
      </dgm:t>
    </dgm:pt>
    <dgm:pt modelId="{829A354A-4612-4C3D-A4A3-6B5C67053EE7}" type="parTrans" cxnId="{A0879DCB-9418-470D-93BF-C0EA0C0380C2}">
      <dgm:prSet/>
      <dgm:spPr/>
      <dgm:t>
        <a:bodyPr/>
        <a:lstStyle/>
        <a:p>
          <a:endParaRPr lang="en-US"/>
        </a:p>
      </dgm:t>
    </dgm:pt>
    <dgm:pt modelId="{716CE630-286A-43FC-8294-B0DF7426FCB7}" type="sibTrans" cxnId="{A0879DCB-9418-470D-93BF-C0EA0C0380C2}">
      <dgm:prSet/>
      <dgm:spPr/>
      <dgm:t>
        <a:bodyPr/>
        <a:lstStyle/>
        <a:p>
          <a:endParaRPr lang="en-US"/>
        </a:p>
      </dgm:t>
    </dgm:pt>
    <dgm:pt modelId="{0DAF092E-6EF0-4F9B-BB13-594329360546}">
      <dgm:prSet/>
      <dgm:spPr/>
      <dgm:t>
        <a:bodyPr/>
        <a:lstStyle/>
        <a:p>
          <a:r>
            <a:rPr lang="en-US"/>
            <a:t>Increase predictability</a:t>
          </a:r>
        </a:p>
      </dgm:t>
    </dgm:pt>
    <dgm:pt modelId="{04EEA739-F47E-4607-8911-36AB61945710}" type="parTrans" cxnId="{0EF7802A-CF4A-4C9E-BF28-4C1D4F10CB5E}">
      <dgm:prSet/>
      <dgm:spPr/>
      <dgm:t>
        <a:bodyPr/>
        <a:lstStyle/>
        <a:p>
          <a:endParaRPr lang="en-US"/>
        </a:p>
      </dgm:t>
    </dgm:pt>
    <dgm:pt modelId="{C0C80013-81EF-4517-BBF2-48EED5C8EFBD}" type="sibTrans" cxnId="{0EF7802A-CF4A-4C9E-BF28-4C1D4F10CB5E}">
      <dgm:prSet/>
      <dgm:spPr/>
      <dgm:t>
        <a:bodyPr/>
        <a:lstStyle/>
        <a:p>
          <a:endParaRPr lang="en-US"/>
        </a:p>
      </dgm:t>
    </dgm:pt>
    <dgm:pt modelId="{FA0F59E9-6789-46F6-9C5A-B460119187A2}" type="pres">
      <dgm:prSet presAssocID="{8A8A186B-753D-46AA-8828-BFD7E7A7F88F}" presName="root" presStyleCnt="0">
        <dgm:presLayoutVars>
          <dgm:dir/>
          <dgm:resizeHandles val="exact"/>
        </dgm:presLayoutVars>
      </dgm:prSet>
      <dgm:spPr/>
    </dgm:pt>
    <dgm:pt modelId="{0A6F13D5-2407-4C5D-8157-C23A20E32570}" type="pres">
      <dgm:prSet presAssocID="{243A7FD3-EEDC-4DA3-8B5A-B13DD6D05C57}" presName="compNode" presStyleCnt="0"/>
      <dgm:spPr/>
    </dgm:pt>
    <dgm:pt modelId="{D9DBDC3D-CB43-49E2-AFF6-C8A0317D97E1}" type="pres">
      <dgm:prSet presAssocID="{243A7FD3-EEDC-4DA3-8B5A-B13DD6D05C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BC73B-35D3-4E40-8F6B-1DF5473E4A90}" type="pres">
      <dgm:prSet presAssocID="{243A7FD3-EEDC-4DA3-8B5A-B13DD6D05C57}" presName="spaceRect" presStyleCnt="0"/>
      <dgm:spPr/>
    </dgm:pt>
    <dgm:pt modelId="{CFC286C6-8B18-4DC8-90F3-87DBD83B043D}" type="pres">
      <dgm:prSet presAssocID="{243A7FD3-EEDC-4DA3-8B5A-B13DD6D05C57}" presName="textRect" presStyleLbl="revTx" presStyleIdx="0" presStyleCnt="3">
        <dgm:presLayoutVars>
          <dgm:chMax val="1"/>
          <dgm:chPref val="1"/>
        </dgm:presLayoutVars>
      </dgm:prSet>
      <dgm:spPr/>
    </dgm:pt>
    <dgm:pt modelId="{32BDEE06-A635-46AD-8492-1A4C4AC5572D}" type="pres">
      <dgm:prSet presAssocID="{9EDA8DE3-C071-4CF7-A5D3-01E80593FA99}" presName="sibTrans" presStyleCnt="0"/>
      <dgm:spPr/>
    </dgm:pt>
    <dgm:pt modelId="{E1018254-1A53-4C66-A554-5D1F0E0F4751}" type="pres">
      <dgm:prSet presAssocID="{E8CB3DAD-F5B6-404E-A981-13F394229BE4}" presName="compNode" presStyleCnt="0"/>
      <dgm:spPr/>
    </dgm:pt>
    <dgm:pt modelId="{2447FFE3-33E2-408B-9C5E-D05DEAA83A99}" type="pres">
      <dgm:prSet presAssocID="{E8CB3DAD-F5B6-404E-A981-13F394229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F9F2964-4D93-42D7-9486-1140674EF1A6}" type="pres">
      <dgm:prSet presAssocID="{E8CB3DAD-F5B6-404E-A981-13F394229BE4}" presName="spaceRect" presStyleCnt="0"/>
      <dgm:spPr/>
    </dgm:pt>
    <dgm:pt modelId="{F908A43A-002D-4205-B9BB-06803395B621}" type="pres">
      <dgm:prSet presAssocID="{E8CB3DAD-F5B6-404E-A981-13F394229BE4}" presName="textRect" presStyleLbl="revTx" presStyleIdx="1" presStyleCnt="3">
        <dgm:presLayoutVars>
          <dgm:chMax val="1"/>
          <dgm:chPref val="1"/>
        </dgm:presLayoutVars>
      </dgm:prSet>
      <dgm:spPr/>
    </dgm:pt>
    <dgm:pt modelId="{3304143F-B2D0-48EA-9973-87ABFA7E9EE1}" type="pres">
      <dgm:prSet presAssocID="{716CE630-286A-43FC-8294-B0DF7426FCB7}" presName="sibTrans" presStyleCnt="0"/>
      <dgm:spPr/>
    </dgm:pt>
    <dgm:pt modelId="{B8623AA4-290A-4FCC-9B8F-FD79A0456B2B}" type="pres">
      <dgm:prSet presAssocID="{0DAF092E-6EF0-4F9B-BB13-594329360546}" presName="compNode" presStyleCnt="0"/>
      <dgm:spPr/>
    </dgm:pt>
    <dgm:pt modelId="{D4653654-5EA0-45E7-97DF-A52D538CB3D8}" type="pres">
      <dgm:prSet presAssocID="{0DAF092E-6EF0-4F9B-BB13-5943293605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3C520F2-A9DF-496C-A2BE-BF768E3A7D6A}" type="pres">
      <dgm:prSet presAssocID="{0DAF092E-6EF0-4F9B-BB13-594329360546}" presName="spaceRect" presStyleCnt="0"/>
      <dgm:spPr/>
    </dgm:pt>
    <dgm:pt modelId="{227BBA8F-57FA-4468-A0A7-0AB61471ADAB}" type="pres">
      <dgm:prSet presAssocID="{0DAF092E-6EF0-4F9B-BB13-5943293605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F7802A-CF4A-4C9E-BF28-4C1D4F10CB5E}" srcId="{8A8A186B-753D-46AA-8828-BFD7E7A7F88F}" destId="{0DAF092E-6EF0-4F9B-BB13-594329360546}" srcOrd="2" destOrd="0" parTransId="{04EEA739-F47E-4607-8911-36AB61945710}" sibTransId="{C0C80013-81EF-4517-BBF2-48EED5C8EFBD}"/>
    <dgm:cxn modelId="{ADD8FB35-4007-4583-A23C-B7F9E0E86C6E}" type="presOf" srcId="{8A8A186B-753D-46AA-8828-BFD7E7A7F88F}" destId="{FA0F59E9-6789-46F6-9C5A-B460119187A2}" srcOrd="0" destOrd="0" presId="urn:microsoft.com/office/officeart/2018/2/layout/IconLabelList"/>
    <dgm:cxn modelId="{F3C99673-54CF-4738-951A-823B6BB81F20}" type="presOf" srcId="{E8CB3DAD-F5B6-404E-A981-13F394229BE4}" destId="{F908A43A-002D-4205-B9BB-06803395B621}" srcOrd="0" destOrd="0" presId="urn:microsoft.com/office/officeart/2018/2/layout/IconLabelList"/>
    <dgm:cxn modelId="{ED959EB8-9428-4D29-A3D9-019600D205E2}" type="presOf" srcId="{243A7FD3-EEDC-4DA3-8B5A-B13DD6D05C57}" destId="{CFC286C6-8B18-4DC8-90F3-87DBD83B043D}" srcOrd="0" destOrd="0" presId="urn:microsoft.com/office/officeart/2018/2/layout/IconLabelList"/>
    <dgm:cxn modelId="{A0879DCB-9418-470D-93BF-C0EA0C0380C2}" srcId="{8A8A186B-753D-46AA-8828-BFD7E7A7F88F}" destId="{E8CB3DAD-F5B6-404E-A981-13F394229BE4}" srcOrd="1" destOrd="0" parTransId="{829A354A-4612-4C3D-A4A3-6B5C67053EE7}" sibTransId="{716CE630-286A-43FC-8294-B0DF7426FCB7}"/>
    <dgm:cxn modelId="{DCA93CE7-94E8-4F94-9BD1-04E1E5519543}" type="presOf" srcId="{0DAF092E-6EF0-4F9B-BB13-594329360546}" destId="{227BBA8F-57FA-4468-A0A7-0AB61471ADAB}" srcOrd="0" destOrd="0" presId="urn:microsoft.com/office/officeart/2018/2/layout/IconLabelList"/>
    <dgm:cxn modelId="{9D7A3EEF-3595-41F3-B254-8A72CC189877}" srcId="{8A8A186B-753D-46AA-8828-BFD7E7A7F88F}" destId="{243A7FD3-EEDC-4DA3-8B5A-B13DD6D05C57}" srcOrd="0" destOrd="0" parTransId="{F259B000-0E9A-4804-B692-1551641EA219}" sibTransId="{9EDA8DE3-C071-4CF7-A5D3-01E80593FA99}"/>
    <dgm:cxn modelId="{86A5E36F-312C-4484-9238-E9D1CB846A01}" type="presParOf" srcId="{FA0F59E9-6789-46F6-9C5A-B460119187A2}" destId="{0A6F13D5-2407-4C5D-8157-C23A20E32570}" srcOrd="0" destOrd="0" presId="urn:microsoft.com/office/officeart/2018/2/layout/IconLabelList"/>
    <dgm:cxn modelId="{F295B1B3-2825-4226-87A2-7DFCB12D3183}" type="presParOf" srcId="{0A6F13D5-2407-4C5D-8157-C23A20E32570}" destId="{D9DBDC3D-CB43-49E2-AFF6-C8A0317D97E1}" srcOrd="0" destOrd="0" presId="urn:microsoft.com/office/officeart/2018/2/layout/IconLabelList"/>
    <dgm:cxn modelId="{C73B3C3A-B135-4717-859C-89CA0F1A6361}" type="presParOf" srcId="{0A6F13D5-2407-4C5D-8157-C23A20E32570}" destId="{E67BC73B-35D3-4E40-8F6B-1DF5473E4A90}" srcOrd="1" destOrd="0" presId="urn:microsoft.com/office/officeart/2018/2/layout/IconLabelList"/>
    <dgm:cxn modelId="{67A98CCB-BF46-409E-8FEF-A575119A0F0B}" type="presParOf" srcId="{0A6F13D5-2407-4C5D-8157-C23A20E32570}" destId="{CFC286C6-8B18-4DC8-90F3-87DBD83B043D}" srcOrd="2" destOrd="0" presId="urn:microsoft.com/office/officeart/2018/2/layout/IconLabelList"/>
    <dgm:cxn modelId="{95C17EAB-B94E-4237-85D1-8A7E5226BF03}" type="presParOf" srcId="{FA0F59E9-6789-46F6-9C5A-B460119187A2}" destId="{32BDEE06-A635-46AD-8492-1A4C4AC5572D}" srcOrd="1" destOrd="0" presId="urn:microsoft.com/office/officeart/2018/2/layout/IconLabelList"/>
    <dgm:cxn modelId="{8A393838-A0A8-42A2-812B-431D0E460CA7}" type="presParOf" srcId="{FA0F59E9-6789-46F6-9C5A-B460119187A2}" destId="{E1018254-1A53-4C66-A554-5D1F0E0F4751}" srcOrd="2" destOrd="0" presId="urn:microsoft.com/office/officeart/2018/2/layout/IconLabelList"/>
    <dgm:cxn modelId="{08B0DA05-AB80-47DB-BAE0-1B0A183FE58F}" type="presParOf" srcId="{E1018254-1A53-4C66-A554-5D1F0E0F4751}" destId="{2447FFE3-33E2-408B-9C5E-D05DEAA83A99}" srcOrd="0" destOrd="0" presId="urn:microsoft.com/office/officeart/2018/2/layout/IconLabelList"/>
    <dgm:cxn modelId="{B529CFB1-24AA-46A8-82BC-B207BA941FB6}" type="presParOf" srcId="{E1018254-1A53-4C66-A554-5D1F0E0F4751}" destId="{9F9F2964-4D93-42D7-9486-1140674EF1A6}" srcOrd="1" destOrd="0" presId="urn:microsoft.com/office/officeart/2018/2/layout/IconLabelList"/>
    <dgm:cxn modelId="{F6576C38-BCA1-4BF3-BA7B-260897BA7A79}" type="presParOf" srcId="{E1018254-1A53-4C66-A554-5D1F0E0F4751}" destId="{F908A43A-002D-4205-B9BB-06803395B621}" srcOrd="2" destOrd="0" presId="urn:microsoft.com/office/officeart/2018/2/layout/IconLabelList"/>
    <dgm:cxn modelId="{C7B0F0AE-47A6-4285-ABE9-670E0AE5946D}" type="presParOf" srcId="{FA0F59E9-6789-46F6-9C5A-B460119187A2}" destId="{3304143F-B2D0-48EA-9973-87ABFA7E9EE1}" srcOrd="3" destOrd="0" presId="urn:microsoft.com/office/officeart/2018/2/layout/IconLabelList"/>
    <dgm:cxn modelId="{5FC40079-1CF7-4594-892C-B22A85C1E3DF}" type="presParOf" srcId="{FA0F59E9-6789-46F6-9C5A-B460119187A2}" destId="{B8623AA4-290A-4FCC-9B8F-FD79A0456B2B}" srcOrd="4" destOrd="0" presId="urn:microsoft.com/office/officeart/2018/2/layout/IconLabelList"/>
    <dgm:cxn modelId="{6469589E-1E09-42E0-A6F9-E9C1E531B0D2}" type="presParOf" srcId="{B8623AA4-290A-4FCC-9B8F-FD79A0456B2B}" destId="{D4653654-5EA0-45E7-97DF-A52D538CB3D8}" srcOrd="0" destOrd="0" presId="urn:microsoft.com/office/officeart/2018/2/layout/IconLabelList"/>
    <dgm:cxn modelId="{A06E831F-2083-47CA-995E-96DA2808479E}" type="presParOf" srcId="{B8623AA4-290A-4FCC-9B8F-FD79A0456B2B}" destId="{F3C520F2-A9DF-496C-A2BE-BF768E3A7D6A}" srcOrd="1" destOrd="0" presId="urn:microsoft.com/office/officeart/2018/2/layout/IconLabelList"/>
    <dgm:cxn modelId="{777C5D85-C60B-4296-A62A-06BD4CEF368A}" type="presParOf" srcId="{B8623AA4-290A-4FCC-9B8F-FD79A0456B2B}" destId="{227BBA8F-57FA-4468-A0A7-0AB61471AD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78A7C-0DCC-4AD1-BEC5-4DB4A8206F98}">
      <dsp:nvSpPr>
        <dsp:cNvPr id="0" name=""/>
        <dsp:cNvSpPr/>
      </dsp:nvSpPr>
      <dsp:spPr>
        <a:xfrm>
          <a:off x="1521908" y="0"/>
          <a:ext cx="1510523" cy="14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09C89-FDCC-46F3-BD24-EEA4367DE6D8}">
      <dsp:nvSpPr>
        <dsp:cNvPr id="0" name=""/>
        <dsp:cNvSpPr/>
      </dsp:nvSpPr>
      <dsp:spPr>
        <a:xfrm>
          <a:off x="119279" y="1567601"/>
          <a:ext cx="4315781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/>
            <a:t>What is Parkinson's disease (PD)</a:t>
          </a:r>
          <a:endParaRPr lang="en-US" sz="2200" kern="1200"/>
        </a:p>
      </dsp:txBody>
      <dsp:txXfrm>
        <a:off x="119279" y="1567601"/>
        <a:ext cx="4315781" cy="612182"/>
      </dsp:txXfrm>
    </dsp:sp>
    <dsp:sp modelId="{65AFCE6B-D1D1-44F8-8382-0153746A4220}">
      <dsp:nvSpPr>
        <dsp:cNvPr id="0" name=""/>
        <dsp:cNvSpPr/>
      </dsp:nvSpPr>
      <dsp:spPr>
        <a:xfrm>
          <a:off x="119279" y="2244516"/>
          <a:ext cx="4315781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 neurodegenerative disorder 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i="0" kern="1200">
            <a:latin typeface="Century Gothic" panose="020B050202020202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no cure, complications make (PD) the14th leading US cause of death </a:t>
          </a:r>
          <a:endParaRPr lang="en-US" sz="1700" kern="1200"/>
        </a:p>
      </dsp:txBody>
      <dsp:txXfrm>
        <a:off x="119279" y="2244516"/>
        <a:ext cx="4315781" cy="1178166"/>
      </dsp:txXfrm>
    </dsp:sp>
    <dsp:sp modelId="{42C9966C-CABA-4BC1-ADC1-559DAE10A6AC}">
      <dsp:nvSpPr>
        <dsp:cNvPr id="0" name=""/>
        <dsp:cNvSpPr/>
      </dsp:nvSpPr>
      <dsp:spPr>
        <a:xfrm>
          <a:off x="6592951" y="0"/>
          <a:ext cx="1510523" cy="14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A10E4-256D-44CE-87E9-96CFE1BB8919}">
      <dsp:nvSpPr>
        <dsp:cNvPr id="0" name=""/>
        <dsp:cNvSpPr/>
      </dsp:nvSpPr>
      <dsp:spPr>
        <a:xfrm>
          <a:off x="5190322" y="1567601"/>
          <a:ext cx="4315781" cy="61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i="0" kern="1200"/>
            <a:t>Monitoring the disease</a:t>
          </a:r>
          <a:endParaRPr lang="en-US" sz="2200" kern="1200"/>
        </a:p>
      </dsp:txBody>
      <dsp:txXfrm>
        <a:off x="5190322" y="1567601"/>
        <a:ext cx="4315781" cy="612182"/>
      </dsp:txXfrm>
    </dsp:sp>
    <dsp:sp modelId="{2C5D3725-B5C7-42B7-929E-17C6926604FC}">
      <dsp:nvSpPr>
        <dsp:cNvPr id="0" name=""/>
        <dsp:cNvSpPr/>
      </dsp:nvSpPr>
      <dsp:spPr>
        <a:xfrm>
          <a:off x="5190322" y="2244516"/>
          <a:ext cx="4315781" cy="1178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Treatment is determined by severity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i="0" kern="1200">
            <a:latin typeface="Century Gothic" panose="020B050202020202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Unified Parkinson Disease Rating Scale</a:t>
          </a:r>
          <a:endParaRPr lang="en-US" sz="1700" kern="1200"/>
        </a:p>
      </dsp:txBody>
      <dsp:txXfrm>
        <a:off x="5190322" y="2244516"/>
        <a:ext cx="4315781" cy="1178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BDC3D-CB43-49E2-AFF6-C8A0317D97E1}">
      <dsp:nvSpPr>
        <dsp:cNvPr id="0" name=""/>
        <dsp:cNvSpPr/>
      </dsp:nvSpPr>
      <dsp:spPr>
        <a:xfrm>
          <a:off x="923249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286C6-8B18-4DC8-90F3-87DBD83B043D}">
      <dsp:nvSpPr>
        <dsp:cNvPr id="0" name=""/>
        <dsp:cNvSpPr/>
      </dsp:nvSpPr>
      <dsp:spPr>
        <a:xfrm>
          <a:off x="159251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Meta-algorithms that compare different ML algorithms</a:t>
          </a:r>
        </a:p>
      </dsp:txBody>
      <dsp:txXfrm>
        <a:off x="159251" y="2150305"/>
        <a:ext cx="2778172" cy="720000"/>
      </dsp:txXfrm>
    </dsp:sp>
    <dsp:sp modelId="{2447FFE3-33E2-408B-9C5E-D05DEAA83A99}">
      <dsp:nvSpPr>
        <dsp:cNvPr id="0" name=""/>
        <dsp:cNvSpPr/>
      </dsp:nvSpPr>
      <dsp:spPr>
        <a:xfrm>
          <a:off x="4187602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8A43A-002D-4205-B9BB-06803395B621}">
      <dsp:nvSpPr>
        <dsp:cNvPr id="0" name=""/>
        <dsp:cNvSpPr/>
      </dsp:nvSpPr>
      <dsp:spPr>
        <a:xfrm>
          <a:off x="3423605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Decrease variance and bias</a:t>
          </a:r>
        </a:p>
      </dsp:txBody>
      <dsp:txXfrm>
        <a:off x="3423605" y="2150305"/>
        <a:ext cx="2778172" cy="720000"/>
      </dsp:txXfrm>
    </dsp:sp>
    <dsp:sp modelId="{D4653654-5EA0-45E7-97DF-A52D538CB3D8}">
      <dsp:nvSpPr>
        <dsp:cNvPr id="0" name=""/>
        <dsp:cNvSpPr/>
      </dsp:nvSpPr>
      <dsp:spPr>
        <a:xfrm>
          <a:off x="7451955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BBA8F-57FA-4468-A0A7-0AB61471ADAB}">
      <dsp:nvSpPr>
        <dsp:cNvPr id="0" name=""/>
        <dsp:cNvSpPr/>
      </dsp:nvSpPr>
      <dsp:spPr>
        <a:xfrm>
          <a:off x="6687958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predictability</a:t>
          </a:r>
        </a:p>
      </dsp:txBody>
      <dsp:txXfrm>
        <a:off x="6687958" y="2150305"/>
        <a:ext cx="27781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DD7F-AEB5-4AA9-BE2E-C655B452064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6BEBD-732D-43C3-94D0-BE5EA3F6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6BEBD-732D-43C3-94D0-BE5EA3F61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6BEBD-732D-43C3-94D0-BE5EA3F61C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6BEBD-732D-43C3-94D0-BE5EA3F61C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6BEBD-732D-43C3-94D0-BE5EA3F61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6BEBD-732D-43C3-94D0-BE5EA3F61C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2521E2-2E74-4710-96EC-F0F4DCDD273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979ADB8-D17C-4D5B-B82D-D5AFA336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97931-E7A8-4C0F-BFC2-004427E46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4"/>
            <a:ext cx="8825658" cy="1793256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>
                <a:solidFill>
                  <a:schemeClr val="tx1"/>
                </a:solidFill>
              </a:rPr>
              <a:t>SEIS763 Project</a:t>
            </a:r>
            <a:br>
              <a:rPr lang="en-IN" sz="3600" b="1">
                <a:solidFill>
                  <a:schemeClr val="tx1"/>
                </a:solidFill>
              </a:rPr>
            </a:br>
            <a:r>
              <a:rPr lang="en-US" sz="3600" b="1">
                <a:solidFill>
                  <a:schemeClr val="tx1"/>
                </a:solidFill>
              </a:rPr>
              <a:t>Listening to the Progression of Parkinson’s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B39F9-EAD6-4570-9C46-D1C3E4C92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29465"/>
            <a:ext cx="8825658" cy="189812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800" b="1"/>
              <a:t>Alexandra Graves</a:t>
            </a:r>
          </a:p>
          <a:p>
            <a:pPr algn="ctr">
              <a:lnSpc>
                <a:spcPct val="90000"/>
              </a:lnSpc>
            </a:pPr>
            <a:r>
              <a:rPr lang="en-US" sz="2800" b="1" err="1"/>
              <a:t>Poornendu</a:t>
            </a:r>
            <a:r>
              <a:rPr lang="en-US" sz="2800" b="1"/>
              <a:t>  Narayanan</a:t>
            </a:r>
          </a:p>
          <a:p>
            <a:pPr algn="ctr">
              <a:lnSpc>
                <a:spcPct val="90000"/>
              </a:lnSpc>
            </a:pPr>
            <a:r>
              <a:rPr lang="en-US" sz="2800" b="1"/>
              <a:t>Shantanu Dilip Hadap</a:t>
            </a:r>
          </a:p>
          <a:p>
            <a:pPr algn="ctr">
              <a:lnSpc>
                <a:spcPct val="90000"/>
              </a:lnSpc>
            </a:pPr>
            <a:r>
              <a:rPr lang="en-US" sz="2800" b="1"/>
              <a:t>Shubha </a:t>
            </a:r>
            <a:r>
              <a:rPr lang="en-US" sz="2800" b="1" err="1"/>
              <a:t>Shubha</a:t>
            </a:r>
            <a:r>
              <a:rPr lang="en-US" sz="2800" b="1"/>
              <a:t>  </a:t>
            </a:r>
            <a:r>
              <a:rPr lang="en-US" sz="1300" b="1"/>
              <a:t> </a:t>
            </a:r>
          </a:p>
          <a:p>
            <a:pPr algn="ctr">
              <a:lnSpc>
                <a:spcPct val="90000"/>
              </a:lnSpc>
            </a:pPr>
            <a:endParaRPr lang="en-US" sz="13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8086B-92F8-4E62-B05E-2ABD9400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Ensemble 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4" name="Content Placeholder 6">
            <a:extLst>
              <a:ext uri="{FF2B5EF4-FFF2-40B4-BE49-F238E27FC236}">
                <a16:creationId xmlns:a16="http://schemas.microsoft.com/office/drawing/2014/main" id="{1FFB2BD0-55FC-4C40-A240-CB111A498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2263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007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0BCAE-B4FC-4A16-8B43-A2B390FB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Ensemble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7E8ED6-63EB-4A29-9456-B679B3E7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solidFill>
                <a:srgbClr val="B31166"/>
              </a:solidFill>
            </a:endParaRP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>
              <a:solidFill>
                <a:srgbClr val="B311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22EBB-C242-4AFF-A78B-2D1BC23C8AA4}"/>
              </a:ext>
            </a:extLst>
          </p:cNvPr>
          <p:cNvSpPr txBox="1"/>
          <p:nvPr/>
        </p:nvSpPr>
        <p:spPr>
          <a:xfrm>
            <a:off x="5430981" y="833121"/>
            <a:ext cx="5540229" cy="544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Two Models Used: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Random Forest Regressor-97,2.19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000"/>
              <a:t>Gradient Booster – 97,1.82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Ensemble model gave and accuracy of – 98, MSE – 1.27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Voting Regressor  was used to create the ensemble. </a:t>
            </a: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r>
              <a:rPr lang="en-US" sz="2000"/>
              <a:t>The average of the r-squared of the two models give the r-squared of the ensemble model. 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D75-5430-4244-9465-58AA177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K-fold CV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D4E4B1-C138-4F01-A26B-2B68B16B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Re- sampling the dataset.</a:t>
            </a:r>
          </a:p>
          <a:p>
            <a:r>
              <a:rPr lang="en-US" sz="1600"/>
              <a:t>Our team used a 10-fold cross validation </a:t>
            </a:r>
          </a:p>
          <a:p>
            <a:r>
              <a:rPr lang="en-US" sz="1600"/>
              <a:t>Applied on our 3 best models:-</a:t>
            </a:r>
            <a:br>
              <a:rPr lang="en-US" sz="1600"/>
            </a:br>
            <a:br>
              <a:rPr lang="en-US" sz="1600"/>
            </a:br>
            <a:r>
              <a:rPr lang="en-US" sz="1600"/>
              <a:t>Random Forest Regressor</a:t>
            </a:r>
            <a:br>
              <a:rPr lang="en-US" sz="1600"/>
            </a:br>
            <a:br>
              <a:rPr lang="en-US" sz="1600"/>
            </a:br>
            <a:r>
              <a:rPr lang="en-US" sz="1600"/>
              <a:t>Gradient Booster</a:t>
            </a:r>
            <a:br>
              <a:rPr lang="en-US" sz="1600"/>
            </a:br>
            <a:br>
              <a:rPr lang="en-US" sz="1600"/>
            </a:br>
            <a:r>
              <a:rPr lang="en-US" sz="1600"/>
              <a:t>Ensemble</a:t>
            </a:r>
          </a:p>
          <a:p>
            <a:endParaRPr 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D0774-23B1-4C8A-8D20-77B755D27A22}"/>
              </a:ext>
            </a:extLst>
          </p:cNvPr>
          <p:cNvGraphicFramePr>
            <a:graphicFrameLocks noGrp="1"/>
          </p:cNvGraphicFramePr>
          <p:nvPr/>
        </p:nvGraphicFramePr>
        <p:xfrm>
          <a:off x="5341486" y="2775951"/>
          <a:ext cx="5445744" cy="306716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889503">
                  <a:extLst>
                    <a:ext uri="{9D8B030D-6E8A-4147-A177-3AD203B41FA5}">
                      <a16:colId xmlns:a16="http://schemas.microsoft.com/office/drawing/2014/main" val="2462895092"/>
                    </a:ext>
                  </a:extLst>
                </a:gridCol>
                <a:gridCol w="1300999">
                  <a:extLst>
                    <a:ext uri="{9D8B030D-6E8A-4147-A177-3AD203B41FA5}">
                      <a16:colId xmlns:a16="http://schemas.microsoft.com/office/drawing/2014/main" val="2349920449"/>
                    </a:ext>
                  </a:extLst>
                </a:gridCol>
                <a:gridCol w="1255242">
                  <a:extLst>
                    <a:ext uri="{9D8B030D-6E8A-4147-A177-3AD203B41FA5}">
                      <a16:colId xmlns:a16="http://schemas.microsoft.com/office/drawing/2014/main" val="4271765870"/>
                    </a:ext>
                  </a:extLst>
                </a:gridCol>
              </a:tblGrid>
              <a:tr h="1501632">
                <a:tc>
                  <a:txBody>
                    <a:bodyPr/>
                    <a:lstStyle/>
                    <a:p>
                      <a:r>
                        <a:rPr lang="en-US" sz="3100">
                          <a:effectLst/>
                        </a:rPr>
                        <a:t>Random Forest Regressor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effectLst/>
                        </a:rPr>
                        <a:t>0.97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>
                          <a:effectLst/>
                        </a:rPr>
                        <a:t>1.61</a:t>
                      </a:r>
                    </a:p>
                  </a:txBody>
                  <a:tcPr marL="119811" marR="119811" marT="0" marB="0"/>
                </a:tc>
                <a:extLst>
                  <a:ext uri="{0D108BD9-81ED-4DB2-BD59-A6C34878D82A}">
                    <a16:rowId xmlns:a16="http://schemas.microsoft.com/office/drawing/2014/main" val="4285918391"/>
                  </a:ext>
                </a:extLst>
              </a:tr>
              <a:tr h="1022388">
                <a:tc>
                  <a:txBody>
                    <a:bodyPr/>
                    <a:lstStyle/>
                    <a:p>
                      <a:r>
                        <a:rPr lang="en-US" sz="3100">
                          <a:effectLst/>
                        </a:rPr>
                        <a:t>Gradient Boosting 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effectLst/>
                        </a:rPr>
                        <a:t>0.97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>
                          <a:effectLst/>
                        </a:rPr>
                        <a:t>1.62</a:t>
                      </a:r>
                    </a:p>
                  </a:txBody>
                  <a:tcPr marL="119811" marR="119811" marT="0" marB="0"/>
                </a:tc>
                <a:extLst>
                  <a:ext uri="{0D108BD9-81ED-4DB2-BD59-A6C34878D82A}">
                    <a16:rowId xmlns:a16="http://schemas.microsoft.com/office/drawing/2014/main" val="3103778178"/>
                  </a:ext>
                </a:extLst>
              </a:tr>
              <a:tr h="543144">
                <a:tc>
                  <a:txBody>
                    <a:bodyPr/>
                    <a:lstStyle/>
                    <a:p>
                      <a:r>
                        <a:rPr lang="en-US" sz="3100">
                          <a:effectLst/>
                        </a:rPr>
                        <a:t>Ensemble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>
                          <a:effectLst/>
                        </a:rPr>
                        <a:t>0.98</a:t>
                      </a:r>
                    </a:p>
                  </a:txBody>
                  <a:tcPr marL="119811" marR="119811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100">
                          <a:effectLst/>
                        </a:rPr>
                        <a:t>1.27</a:t>
                      </a:r>
                    </a:p>
                  </a:txBody>
                  <a:tcPr marL="119811" marR="119811" marT="0" marB="0"/>
                </a:tc>
                <a:extLst>
                  <a:ext uri="{0D108BD9-81ED-4DB2-BD59-A6C34878D82A}">
                    <a16:rowId xmlns:a16="http://schemas.microsoft.com/office/drawing/2014/main" val="172968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5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813EB-8BB8-491A-AFCB-3A93376C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B4AC-D655-464A-BC6D-2767B46F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Our Champion Model – </a:t>
            </a:r>
          </a:p>
          <a:p>
            <a:pPr marL="0" indent="0">
              <a:buNone/>
            </a:pPr>
            <a:endParaRPr lang="en-US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Ensemble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Graphic 6" descr="Podium">
            <a:extLst>
              <a:ext uri="{FF2B5EF4-FFF2-40B4-BE49-F238E27FC236}">
                <a16:creationId xmlns:a16="http://schemas.microsoft.com/office/drawing/2014/main" id="{934562A5-F172-43B5-B33F-E601DD83C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76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9A1E-6ADB-4B3B-A1A3-40125E26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What is Parkinson’s disease and symptoms?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0D6DDA-DF70-4CA9-A1A5-B2CCDAF1B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04200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95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ED3C-50F6-496D-9022-098544A0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Exploration , Features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69BF4F-FA69-4E06-93B5-C5B81BD7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9C4CA6-15F9-4BC3-936C-F4C75E36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79461D6-F966-4977-B19A-EA3390368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20109CC-85DE-4FEB-89DA-3E04B810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5FFE86-7E96-416A-B5C4-011FAD6C6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42024"/>
              </p:ext>
            </p:extLst>
          </p:nvPr>
        </p:nvGraphicFramePr>
        <p:xfrm>
          <a:off x="371707" y="483219"/>
          <a:ext cx="5884593" cy="5886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64">
                  <a:extLst>
                    <a:ext uri="{9D8B030D-6E8A-4147-A177-3AD203B41FA5}">
                      <a16:colId xmlns:a16="http://schemas.microsoft.com/office/drawing/2014/main" val="2074342256"/>
                    </a:ext>
                  </a:extLst>
                </a:gridCol>
                <a:gridCol w="4564529">
                  <a:extLst>
                    <a:ext uri="{9D8B030D-6E8A-4147-A177-3AD203B41FA5}">
                      <a16:colId xmlns:a16="http://schemas.microsoft.com/office/drawing/2014/main" val="2904411553"/>
                    </a:ext>
                  </a:extLst>
                </a:gridCol>
              </a:tblGrid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Subject #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Integer that uniquely identifies each subject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2011797106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Age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Subject Age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647778717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Sex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Subject Gender, ‘0’ Male; ‘1’ Female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090529307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Test_Time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Time since recruitment into the trial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11151614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Motor_UPDRS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Clinician’s motor UPDRS score, linearly interpolated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156743357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</a:rPr>
                        <a:t>Total_UPDRS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Clinician’s total UPDRS score, linearly interpolated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852566913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Jitter (%)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fundamental frequency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2704008232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Jitter (Abs)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fundamental frequency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678479709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Jitter: RAP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fundamental frequency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863475576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Jitter PPQ5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fundamental frequency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577924620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Jitter: DDP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Average absolute difference of differences between jitter cycles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83546354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amplitude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90712943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 (dB)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Measures of variation in amplitude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722324256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Shimmer: APQ3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Three-point amplitude perturbation quotient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3712868047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Shimmer: APQ5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Five-point amplitude perturbation quotient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727776502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Shimmer: APQ11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11-point amplitude perturbation quotient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785419241"/>
                  </a:ext>
                </a:extLst>
              </a:tr>
              <a:tr h="3815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Shimmer: DDA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Average absolute differences between the amplitudes of consecutive periods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351590638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NHR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Noise-to-harmonics ratio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991688105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HNR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Harmonics-to-noise ratio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807006495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RPDE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Recurrence period density entropy measure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2159397028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DFA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Signal fractal scaling exponent of detrended fluctuation analysis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641182881"/>
                  </a:ext>
                </a:extLst>
              </a:tr>
              <a:tr h="2610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PPE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Pitch period entropy </a:t>
                      </a:r>
                      <a:endParaRPr lang="en-US" sz="1100" b="1">
                        <a:effectLst/>
                      </a:endParaRPr>
                    </a:p>
                  </a:txBody>
                  <a:tcPr marL="68608" marR="68608" marT="34304" marB="34304"/>
                </a:tc>
                <a:extLst>
                  <a:ext uri="{0D108BD9-81ED-4DB2-BD59-A6C34878D82A}">
                    <a16:rowId xmlns:a16="http://schemas.microsoft.com/office/drawing/2014/main" val="115879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0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9F69-1201-4800-B505-9E9CF255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B6EFEE-4DE4-4779-BAFB-33550FAE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03375"/>
              </p:ext>
            </p:extLst>
          </p:nvPr>
        </p:nvGraphicFramePr>
        <p:xfrm>
          <a:off x="2111947" y="3040759"/>
          <a:ext cx="8350666" cy="3289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1566">
                  <a:extLst>
                    <a:ext uri="{9D8B030D-6E8A-4147-A177-3AD203B41FA5}">
                      <a16:colId xmlns:a16="http://schemas.microsoft.com/office/drawing/2014/main" val="4028827521"/>
                    </a:ext>
                  </a:extLst>
                </a:gridCol>
                <a:gridCol w="2147431">
                  <a:extLst>
                    <a:ext uri="{9D8B030D-6E8A-4147-A177-3AD203B41FA5}">
                      <a16:colId xmlns:a16="http://schemas.microsoft.com/office/drawing/2014/main" val="1210504362"/>
                    </a:ext>
                  </a:extLst>
                </a:gridCol>
                <a:gridCol w="1811669">
                  <a:extLst>
                    <a:ext uri="{9D8B030D-6E8A-4147-A177-3AD203B41FA5}">
                      <a16:colId xmlns:a16="http://schemas.microsoft.com/office/drawing/2014/main" val="3875996528"/>
                    </a:ext>
                  </a:extLst>
                </a:gridCol>
              </a:tblGrid>
              <a:tr h="89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Model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Score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>
                          <a:effectLst/>
                        </a:rPr>
                        <a:t>MSE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7796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Multivariate Linear Regression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57.58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85532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Polynomial Regression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51.88</a:t>
                      </a:r>
                    </a:p>
                  </a:txBody>
                  <a:tcPr marL="12956" marR="12956" marT="12956" marB="0" anchor="ctr"/>
                </a:tc>
                <a:extLst>
                  <a:ext uri="{0D108BD9-81ED-4DB2-BD59-A6C34878D82A}">
                    <a16:rowId xmlns:a16="http://schemas.microsoft.com/office/drawing/2014/main" val="1617641086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Decision Tree Regressor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6.24</a:t>
                      </a: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64619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Random Forest Regressor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12956" marR="12956" marT="12956" marB="0" anchor="ctr"/>
                </a:tc>
                <a:extLst>
                  <a:ext uri="{0D108BD9-81ED-4DB2-BD59-A6C34878D82A}">
                    <a16:rowId xmlns:a16="http://schemas.microsoft.com/office/drawing/2014/main" val="479589356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Gradient Boosting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16.02</a:t>
                      </a: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2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9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9F69-1201-4800-B505-9E9CF255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B6EFEE-4DE4-4779-BAFB-33550FAE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30830"/>
              </p:ext>
            </p:extLst>
          </p:nvPr>
        </p:nvGraphicFramePr>
        <p:xfrm>
          <a:off x="2111947" y="3040759"/>
          <a:ext cx="8350666" cy="3287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1566">
                  <a:extLst>
                    <a:ext uri="{9D8B030D-6E8A-4147-A177-3AD203B41FA5}">
                      <a16:colId xmlns:a16="http://schemas.microsoft.com/office/drawing/2014/main" val="4028827521"/>
                    </a:ext>
                  </a:extLst>
                </a:gridCol>
                <a:gridCol w="2147431">
                  <a:extLst>
                    <a:ext uri="{9D8B030D-6E8A-4147-A177-3AD203B41FA5}">
                      <a16:colId xmlns:a16="http://schemas.microsoft.com/office/drawing/2014/main" val="1210504362"/>
                    </a:ext>
                  </a:extLst>
                </a:gridCol>
                <a:gridCol w="1811669">
                  <a:extLst>
                    <a:ext uri="{9D8B030D-6E8A-4147-A177-3AD203B41FA5}">
                      <a16:colId xmlns:a16="http://schemas.microsoft.com/office/drawing/2014/main" val="3875996528"/>
                    </a:ext>
                  </a:extLst>
                </a:gridCol>
              </a:tblGrid>
              <a:tr h="89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u="none" strike="noStrike">
                          <a:effectLst/>
                        </a:rPr>
                        <a:t>Model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 Score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u="none" strike="noStrike">
                          <a:effectLst/>
                        </a:rPr>
                        <a:t>MSE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7796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Multivariate Linear Regression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57.58</a:t>
                      </a:r>
                    </a:p>
                  </a:txBody>
                  <a:tcPr marL="12956" marR="12956" marT="129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85532"/>
                  </a:ext>
                </a:extLst>
              </a:tr>
              <a:tr h="48974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Polynomial Regression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51.88</a:t>
                      </a:r>
                    </a:p>
                  </a:txBody>
                  <a:tcPr marL="12956" marR="12956" marT="12956" marB="0" anchor="ctr"/>
                </a:tc>
                <a:extLst>
                  <a:ext uri="{0D108BD9-81ED-4DB2-BD59-A6C34878D82A}">
                    <a16:rowId xmlns:a16="http://schemas.microsoft.com/office/drawing/2014/main" val="1617641086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Decision Tree Regressor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6.24</a:t>
                      </a:r>
                    </a:p>
                  </a:txBody>
                  <a:tcPr marL="12956" marR="12956" marT="1295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64619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Random Forest Regressor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</a:txBody>
                  <a:tcPr marL="12956" marR="12956" marT="12956" marB="0" anchor="ctr"/>
                </a:tc>
                <a:extLst>
                  <a:ext uri="{0D108BD9-81ED-4DB2-BD59-A6C34878D82A}">
                    <a16:rowId xmlns:a16="http://schemas.microsoft.com/office/drawing/2014/main" val="479589356"/>
                  </a:ext>
                </a:extLst>
              </a:tr>
              <a:tr h="49171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u="none" strike="noStrike">
                          <a:effectLst/>
                        </a:rPr>
                        <a:t>Gradient Boosting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Linux Libertine"/>
                      </a:endParaRP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16.02</a:t>
                      </a:r>
                    </a:p>
                  </a:txBody>
                  <a:tcPr marL="12956" marR="12956" marT="1295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2786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CD10D62-388C-46B3-9077-61562C708B7B}"/>
              </a:ext>
            </a:extLst>
          </p:cNvPr>
          <p:cNvSpPr/>
          <p:nvPr/>
        </p:nvSpPr>
        <p:spPr>
          <a:xfrm>
            <a:off x="1758462" y="4825219"/>
            <a:ext cx="9031458" cy="1645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A573-BF85-4AC9-8976-F76A424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3971-6FB2-4FF7-A8F2-1A86C98E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75206"/>
          </a:xfrm>
        </p:spPr>
        <p:txBody>
          <a:bodyPr/>
          <a:lstStyle/>
          <a:p>
            <a:r>
              <a:rPr lang="en-US"/>
              <a:t>Backward Elimination</a:t>
            </a:r>
          </a:p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0072B5-E045-413C-B05C-FA792EFC5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46326"/>
              </p:ext>
            </p:extLst>
          </p:nvPr>
        </p:nvGraphicFramePr>
        <p:xfrm>
          <a:off x="1154951" y="3202890"/>
          <a:ext cx="33996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>
                  <a:extLst>
                    <a:ext uri="{9D8B030D-6E8A-4147-A177-3AD203B41FA5}">
                      <a16:colId xmlns:a16="http://schemas.microsoft.com/office/drawing/2014/main" val="3468562831"/>
                    </a:ext>
                  </a:extLst>
                </a:gridCol>
                <a:gridCol w="1965836">
                  <a:extLst>
                    <a:ext uri="{9D8B030D-6E8A-4147-A177-3AD203B41FA5}">
                      <a16:colId xmlns:a16="http://schemas.microsoft.com/office/drawing/2014/main" val="28876126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Selected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5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Shimmer:Apq3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7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Shimmer:Apq5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Test_time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Shimmer:Apq11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Jitter(%)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Jitter(Abs)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Jitter:PPQ5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3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773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826539-B799-4EAC-AE21-6705F092B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08800"/>
              </p:ext>
            </p:extLst>
          </p:nvPr>
        </p:nvGraphicFramePr>
        <p:xfrm>
          <a:off x="5789612" y="2728035"/>
          <a:ext cx="41267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001">
                  <a:extLst>
                    <a:ext uri="{9D8B030D-6E8A-4147-A177-3AD203B41FA5}">
                      <a16:colId xmlns:a16="http://schemas.microsoft.com/office/drawing/2014/main" val="1822179118"/>
                    </a:ext>
                  </a:extLst>
                </a:gridCol>
                <a:gridCol w="1307753">
                  <a:extLst>
                    <a:ext uri="{9D8B030D-6E8A-4147-A177-3AD203B41FA5}">
                      <a16:colId xmlns:a16="http://schemas.microsoft.com/office/drawing/2014/main" val="3434730188"/>
                    </a:ext>
                  </a:extLst>
                </a:gridCol>
              </a:tblGrid>
              <a:tr h="32289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Eliminated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13457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US" err="1"/>
                        <a:t>Shimmer:DDA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6534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US"/>
                        <a:t>RPDE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15572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US" err="1"/>
                        <a:t>Jitter:RAP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76203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US" err="1"/>
                        <a:t>Jitter:DDP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0250"/>
                  </a:ext>
                </a:extLst>
              </a:tr>
              <a:tr h="322895">
                <a:tc>
                  <a:txBody>
                    <a:bodyPr/>
                    <a:lstStyle/>
                    <a:p>
                      <a:r>
                        <a:rPr lang="en-US"/>
                        <a:t>Shimmer(dB)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725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66EFF6-65A3-49D5-BEB2-CF61A0D4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89402"/>
              </p:ext>
            </p:extLst>
          </p:nvPr>
        </p:nvGraphicFramePr>
        <p:xfrm>
          <a:off x="5014913" y="5246930"/>
          <a:ext cx="567615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38">
                  <a:extLst>
                    <a:ext uri="{9D8B030D-6E8A-4147-A177-3AD203B41FA5}">
                      <a16:colId xmlns:a16="http://schemas.microsoft.com/office/drawing/2014/main" val="3925698511"/>
                    </a:ext>
                  </a:extLst>
                </a:gridCol>
                <a:gridCol w="1419038">
                  <a:extLst>
                    <a:ext uri="{9D8B030D-6E8A-4147-A177-3AD203B41FA5}">
                      <a16:colId xmlns:a16="http://schemas.microsoft.com/office/drawing/2014/main" val="218728964"/>
                    </a:ext>
                  </a:extLst>
                </a:gridCol>
                <a:gridCol w="1419038">
                  <a:extLst>
                    <a:ext uri="{9D8B030D-6E8A-4147-A177-3AD203B41FA5}">
                      <a16:colId xmlns:a16="http://schemas.microsoft.com/office/drawing/2014/main" val="1759671339"/>
                    </a:ext>
                  </a:extLst>
                </a:gridCol>
                <a:gridCol w="1419038">
                  <a:extLst>
                    <a:ext uri="{9D8B030D-6E8A-4147-A177-3AD203B41FA5}">
                      <a16:colId xmlns:a16="http://schemas.microsoft.com/office/drawing/2014/main" val="27400221"/>
                    </a:ext>
                  </a:extLst>
                </a:gridCol>
              </a:tblGrid>
              <a:tr h="306356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8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MSE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MSE 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MSE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MSE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927D-B6D4-45B4-B5E7-863FF2B5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2E82-AADF-4580-BDC9-6B5198B4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589026" cy="4105772"/>
          </a:xfrm>
        </p:spPr>
        <p:txBody>
          <a:bodyPr/>
          <a:lstStyle/>
          <a:p>
            <a:r>
              <a:rPr lang="en-US" sz="1400" b="1"/>
              <a:t>Explained Variance Graph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914400" lvl="2" indent="0">
              <a:buNone/>
            </a:pPr>
            <a:r>
              <a:rPr lang="en-US"/>
              <a:t>  </a:t>
            </a:r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r>
              <a:rPr lang="en-US"/>
              <a:t>   	 </a:t>
            </a:r>
            <a:r>
              <a:rPr lang="en-US" b="1"/>
              <a:t>All Features                                                                 </a:t>
            </a:r>
            <a:r>
              <a:rPr lang="en-US"/>
              <a:t>		</a:t>
            </a:r>
            <a:r>
              <a:rPr lang="en-US" b="1"/>
              <a:t>Eliminated Features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F7E9A-DCD6-4EDE-ACD1-58B51B60D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02" y="2886420"/>
            <a:ext cx="4609808" cy="3139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8680B-6407-47DF-A4F3-C6FD2E2A1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57" y="2886420"/>
            <a:ext cx="4571747" cy="31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CA55-0169-48ED-BB2C-E288840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92" y="699250"/>
            <a:ext cx="8715464" cy="11789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 Elimination and Feature Extraction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2097AC-BD06-48A9-A8E4-381BF6E66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66291"/>
              </p:ext>
            </p:extLst>
          </p:nvPr>
        </p:nvGraphicFramePr>
        <p:xfrm>
          <a:off x="1722224" y="1811234"/>
          <a:ext cx="8128000" cy="422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2669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2609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43548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930007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109784"/>
                    </a:ext>
                  </a:extLst>
                </a:gridCol>
              </a:tblGrid>
              <a:tr h="617426"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0957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MSE 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MSE After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MSE 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MSE After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76288"/>
                  </a:ext>
                </a:extLst>
              </a:tr>
              <a:tr h="39194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Feature Elimination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766201"/>
                  </a:ext>
                </a:extLst>
              </a:tr>
              <a:tr h="60112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PCA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16866487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PCA on FE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22.80</a:t>
                      </a:r>
                    </a:p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15.39</a:t>
                      </a:r>
                    </a:p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9939227"/>
                  </a:ext>
                </a:extLst>
              </a:tr>
              <a:tr h="62926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KPCA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2.18</a:t>
                      </a:r>
                    </a:p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16.02</a:t>
                      </a:r>
                    </a:p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986507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KPCA on FE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5225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80F1A87-2FCB-4EAA-B8D6-A35743B40267}"/>
              </a:ext>
            </a:extLst>
          </p:cNvPr>
          <p:cNvSpPr/>
          <p:nvPr/>
        </p:nvSpPr>
        <p:spPr>
          <a:xfrm>
            <a:off x="3008582" y="2132950"/>
            <a:ext cx="289805" cy="2131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3B1B41-E4D0-4DFB-9793-ED7E1FF7A7F4}"/>
              </a:ext>
            </a:extLst>
          </p:cNvPr>
          <p:cNvSpPr/>
          <p:nvPr/>
        </p:nvSpPr>
        <p:spPr>
          <a:xfrm>
            <a:off x="2905501" y="2600828"/>
            <a:ext cx="206162" cy="33564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1220-EBF6-401D-AD25-F7169F6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E26A-A79A-4C63-BB9D-0BAC2245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GridSearchCV</a:t>
            </a:r>
            <a:endParaRPr lang="en-US"/>
          </a:p>
          <a:p>
            <a:r>
              <a:rPr lang="en-US" err="1"/>
              <a:t>GradientBoostingRegressor</a:t>
            </a:r>
            <a:r>
              <a:rPr lang="en-US"/>
              <a:t> and </a:t>
            </a:r>
            <a:r>
              <a:rPr lang="en-US" err="1"/>
              <a:t>RandomForestRegressor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3669D-A713-488D-BEA0-70DF31352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38414"/>
              </p:ext>
            </p:extLst>
          </p:nvPr>
        </p:nvGraphicFramePr>
        <p:xfrm>
          <a:off x="2032000" y="355701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4640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5941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RandomForestRegressor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GradientBoostingRegressor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1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bootstrap: True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0.03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5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4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subsample: 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 : 2.19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 : 1.82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8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96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SEIS763 Project Listening to the Progression of Parkinson’s Disease</vt:lpstr>
      <vt:lpstr>What is Parkinson’s disease and symptoms?</vt:lpstr>
      <vt:lpstr>Data Exploration , Features </vt:lpstr>
      <vt:lpstr>Initial model Performance</vt:lpstr>
      <vt:lpstr>Initial model Performance</vt:lpstr>
      <vt:lpstr>Feature Elimination</vt:lpstr>
      <vt:lpstr>Feature Extraction</vt:lpstr>
      <vt:lpstr>Feature Elimination and Feature Extraction</vt:lpstr>
      <vt:lpstr>Hyper parameter tuning</vt:lpstr>
      <vt:lpstr>Ensemble </vt:lpstr>
      <vt:lpstr>Ensemble </vt:lpstr>
      <vt:lpstr>K-fold CV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SEIS763 Project Listening to the Progression of Parkinson’s Disease</dc:title>
  <dc:creator>Shubha, Shubha</dc:creator>
  <cp:revision>1</cp:revision>
  <dcterms:created xsi:type="dcterms:W3CDTF">2019-12-04T06:06:14Z</dcterms:created>
  <dcterms:modified xsi:type="dcterms:W3CDTF">2019-12-05T23:31:05Z</dcterms:modified>
</cp:coreProperties>
</file>