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70" r:id="rId15"/>
    <p:sldId id="269" r:id="rId16"/>
    <p:sldId id="271" r:id="rId17"/>
    <p:sldId id="272" r:id="rId18"/>
    <p:sldId id="278" r:id="rId19"/>
    <p:sldId id="273" r:id="rId20"/>
    <p:sldId id="276" r:id="rId21"/>
    <p:sldId id="274"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EE026A6-DF88-4CB1-BA08-1E4874432ED1}">
          <p14:sldIdLst>
            <p14:sldId id="256"/>
            <p14:sldId id="257"/>
            <p14:sldId id="258"/>
            <p14:sldId id="259"/>
            <p14:sldId id="260"/>
            <p14:sldId id="261"/>
            <p14:sldId id="262"/>
            <p14:sldId id="263"/>
            <p14:sldId id="264"/>
            <p14:sldId id="266"/>
            <p14:sldId id="267"/>
            <p14:sldId id="265"/>
            <p14:sldId id="268"/>
            <p14:sldId id="270"/>
            <p14:sldId id="269"/>
            <p14:sldId id="271"/>
            <p14:sldId id="272"/>
            <p14:sldId id="278"/>
            <p14:sldId id="273"/>
            <p14:sldId id="276"/>
            <p14:sldId id="274"/>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2/15/2017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2/15/2017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Parking Analytics in a Smart City </a:t>
            </a:r>
            <a:endParaRPr lang="en-US" dirty="0"/>
          </a:p>
        </p:txBody>
      </p:sp>
      <p:sp>
        <p:nvSpPr>
          <p:cNvPr id="3" name="Subtitle 2"/>
          <p:cNvSpPr>
            <a:spLocks noGrp="1"/>
          </p:cNvSpPr>
          <p:nvPr>
            <p:ph type="subTitle" idx="1"/>
          </p:nvPr>
        </p:nvSpPr>
        <p:spPr/>
        <p:txBody>
          <a:bodyPr/>
          <a:lstStyle/>
          <a:p>
            <a:r>
              <a:rPr lang="en-US" dirty="0" smtClean="0"/>
              <a:t>By Poornima Ramachandran</a:t>
            </a:r>
            <a:endParaRPr lang="en-US" dirty="0"/>
          </a:p>
        </p:txBody>
      </p:sp>
    </p:spTree>
    <p:extLst>
      <p:ext uri="{BB962C8B-B14F-4D97-AF65-F5344CB8AC3E}">
        <p14:creationId xmlns:p14="http://schemas.microsoft.com/office/powerpoint/2010/main" val="1461111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tx1"/>
                </a:solidFill>
              </a:rPr>
              <a:t>Buffer Parking Information Systems   </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sz="2400" dirty="0" smtClean="0"/>
              <a:t>This is a modified version of Parking Information Systems.</a:t>
            </a:r>
          </a:p>
          <a:p>
            <a:r>
              <a:rPr lang="en-US" sz="2400" dirty="0" smtClean="0"/>
              <a:t>In this version the system intentionally reduce the number of vacant parking spaces when publishing the live availability .</a:t>
            </a:r>
          </a:p>
          <a:p>
            <a:r>
              <a:rPr lang="en-US" sz="2400" dirty="0" smtClean="0"/>
              <a:t>The remaining parking spots will be kept as a buffer.</a:t>
            </a:r>
          </a:p>
          <a:p>
            <a:r>
              <a:rPr lang="en-US" sz="2400" dirty="0" smtClean="0"/>
              <a:t>So depending on the additional requirement the system will release those buffer spots and publish the data for available parking. </a:t>
            </a:r>
            <a:endParaRPr lang="en-US" sz="2400" dirty="0"/>
          </a:p>
        </p:txBody>
      </p:sp>
    </p:spTree>
    <p:extLst>
      <p:ext uri="{BB962C8B-B14F-4D97-AF65-F5344CB8AC3E}">
        <p14:creationId xmlns:p14="http://schemas.microsoft.com/office/powerpoint/2010/main" val="3880262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     Performance Metrics of these  Model </a:t>
            </a:r>
            <a:endParaRPr lang="en-US" dirty="0">
              <a:solidFill>
                <a:schemeClr val="tx1"/>
              </a:solidFill>
            </a:endParaRPr>
          </a:p>
        </p:txBody>
      </p:sp>
      <p:sp>
        <p:nvSpPr>
          <p:cNvPr id="3" name="Content Placeholder 2"/>
          <p:cNvSpPr>
            <a:spLocks noGrp="1"/>
          </p:cNvSpPr>
          <p:nvPr>
            <p:ph idx="1"/>
          </p:nvPr>
        </p:nvSpPr>
        <p:spPr/>
        <p:txBody>
          <a:bodyPr/>
          <a:lstStyle/>
          <a:p>
            <a:pPr marL="0" indent="0">
              <a:buNone/>
            </a:pPr>
            <a:r>
              <a:rPr lang="en-US" sz="2400" dirty="0" smtClean="0"/>
              <a:t>The performance metrics for the systems defined are </a:t>
            </a:r>
          </a:p>
          <a:p>
            <a:pPr>
              <a:buAutoNum type="arabicPeriod"/>
            </a:pPr>
            <a:r>
              <a:rPr lang="en-US" sz="2400" dirty="0" smtClean="0"/>
              <a:t>Walking Distance : This is the distance from the driver’s selected parking space to the destination where the drive needs to reach should be minimal.</a:t>
            </a:r>
          </a:p>
          <a:p>
            <a:pPr>
              <a:buAutoNum type="arabicPeriod"/>
            </a:pPr>
            <a:r>
              <a:rPr lang="en-US" sz="2400" dirty="0" smtClean="0"/>
              <a:t>Traffic Volume : With an effective parking systems we have we will reduced traffic  congestion. </a:t>
            </a:r>
          </a:p>
          <a:p>
            <a:pPr>
              <a:buAutoNum type="arabicPeriod"/>
            </a:pPr>
            <a:endParaRPr lang="en-US" dirty="0"/>
          </a:p>
        </p:txBody>
      </p:sp>
    </p:spTree>
    <p:extLst>
      <p:ext uri="{BB962C8B-B14F-4D97-AF65-F5344CB8AC3E}">
        <p14:creationId xmlns:p14="http://schemas.microsoft.com/office/powerpoint/2010/main" val="355738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tx1"/>
                </a:solidFill>
              </a:rPr>
              <a:t>Drawbacks of this system </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sz="2000" dirty="0" smtClean="0"/>
              <a:t>If the number of parking lot is very limited in busy hours it is likely that the available parking slots might not be enough for the numbers of vehicles that required parking in the specified area . </a:t>
            </a:r>
          </a:p>
          <a:p>
            <a:r>
              <a:rPr lang="en-US" sz="2000" dirty="0" smtClean="0"/>
              <a:t>This will again bring us back to the blind search technique where the drivers will drive around in search of a free parking space. </a:t>
            </a:r>
          </a:p>
          <a:p>
            <a:r>
              <a:rPr lang="en-US" sz="2000" dirty="0" smtClean="0"/>
              <a:t>Secondly it will also  might be difficult to manage the parking arrangements as a number of drivers will be looking to park at the same spot . </a:t>
            </a:r>
            <a:endParaRPr lang="en-US" sz="2000" dirty="0"/>
          </a:p>
        </p:txBody>
      </p:sp>
    </p:spTree>
    <p:extLst>
      <p:ext uri="{BB962C8B-B14F-4D97-AF65-F5344CB8AC3E}">
        <p14:creationId xmlns:p14="http://schemas.microsoft.com/office/powerpoint/2010/main" val="3504758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Challenges of Parking Information      Systems</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t>1. Fake Parking Information Systems: The System collects and stores the data about the performance metrics specially the requests which are fake and can cause chaos and traffic congestion.</a:t>
            </a:r>
          </a:p>
          <a:p>
            <a:r>
              <a:rPr lang="en-US" dirty="0" smtClean="0"/>
              <a:t>2. Delay In reaching the Parking Spot : Once the parking spot is reserved if the driver is not arrived in a stipulated time. </a:t>
            </a:r>
          </a:p>
          <a:p>
            <a:r>
              <a:rPr lang="en-US" dirty="0" smtClean="0"/>
              <a:t>3. User Identification: To identify who has driver who needs the parking at that particular .</a:t>
            </a:r>
          </a:p>
          <a:p>
            <a:r>
              <a:rPr lang="en-US" dirty="0" smtClean="0"/>
              <a:t>4.Timer : The amount of the time the driver needs the parking for </a:t>
            </a:r>
            <a:endParaRPr lang="en-US" dirty="0"/>
          </a:p>
        </p:txBody>
      </p:sp>
    </p:spTree>
    <p:extLst>
      <p:ext uri="{BB962C8B-B14F-4D97-AF65-F5344CB8AC3E}">
        <p14:creationId xmlns:p14="http://schemas.microsoft.com/office/powerpoint/2010/main" val="1555254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Reservation Parking Information System </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t>To enhance the parking information systems the researchers have come up with something named Reserved parking systems. </a:t>
            </a:r>
          </a:p>
          <a:p>
            <a:r>
              <a:rPr lang="en-US" dirty="0" smtClean="0"/>
              <a:t>This system generates the number of the available parking spots and the driver will be able to reserve their parking spots with the help of the Quick Response code (QR code). </a:t>
            </a:r>
            <a:endParaRPr lang="en-US" dirty="0"/>
          </a:p>
          <a:p>
            <a:r>
              <a:rPr lang="en-US" dirty="0" smtClean="0"/>
              <a:t>Once the QR code is typed in the parking will be reserved for the driver with a buffer time limit in case of any delay due to traffic congestion , weather etc. </a:t>
            </a:r>
            <a:endParaRPr lang="en-US" dirty="0"/>
          </a:p>
        </p:txBody>
      </p:sp>
    </p:spTree>
    <p:extLst>
      <p:ext uri="{BB962C8B-B14F-4D97-AF65-F5344CB8AC3E}">
        <p14:creationId xmlns:p14="http://schemas.microsoft.com/office/powerpoint/2010/main" val="1506211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            System Architecture </a:t>
            </a:r>
            <a:endParaRPr lang="en-US"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1242" y="2160588"/>
            <a:ext cx="5649553" cy="3881437"/>
          </a:xfrm>
        </p:spPr>
      </p:pic>
    </p:spTree>
    <p:extLst>
      <p:ext uri="{BB962C8B-B14F-4D97-AF65-F5344CB8AC3E}">
        <p14:creationId xmlns:p14="http://schemas.microsoft.com/office/powerpoint/2010/main" val="1341504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tx1"/>
                </a:solidFill>
              </a:rPr>
              <a:t>Our Contribution </a:t>
            </a:r>
            <a:endParaRPr lang="en-US" dirty="0">
              <a:solidFill>
                <a:schemeClr val="tx1"/>
              </a:solidFill>
            </a:endParaRPr>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sz="2400" dirty="0"/>
              <a:t>As the cars of the roads cause 75 percent of the total air pollution. </a:t>
            </a:r>
            <a:endParaRPr lang="en-US" sz="2400" dirty="0" smtClean="0"/>
          </a:p>
          <a:p>
            <a:r>
              <a:rPr lang="en-US" sz="2400" dirty="0" smtClean="0"/>
              <a:t>As there is a lot of Importance given to the environment in todays day and age with the green house effect . </a:t>
            </a:r>
          </a:p>
          <a:p>
            <a:r>
              <a:rPr lang="en-US" sz="2400" dirty="0" smtClean="0"/>
              <a:t>In the 75 percent of the air pollution , 40 percent is caused by the vehicles looking for parking. </a:t>
            </a:r>
          </a:p>
          <a:p>
            <a:r>
              <a:rPr lang="en-US" sz="2400" dirty="0" smtClean="0"/>
              <a:t>Our systems will regular give regular updates to the administrations which will help them ensure enough infrastructure and measures are taken to control the air pollution.</a:t>
            </a:r>
          </a:p>
          <a:p>
            <a:endParaRPr lang="en-US" dirty="0"/>
          </a:p>
        </p:txBody>
      </p:sp>
    </p:spTree>
    <p:extLst>
      <p:ext uri="{BB962C8B-B14F-4D97-AF65-F5344CB8AC3E}">
        <p14:creationId xmlns:p14="http://schemas.microsoft.com/office/powerpoint/2010/main" val="2709799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a:t>
            </a:r>
            <a:r>
              <a:rPr lang="en-US" dirty="0" smtClean="0">
                <a:solidFill>
                  <a:schemeClr val="tx1"/>
                </a:solidFill>
              </a:rPr>
              <a:t>System Model </a:t>
            </a:r>
            <a:endParaRPr lang="en-US"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3623" y="2160588"/>
            <a:ext cx="4904791" cy="3881437"/>
          </a:xfrm>
        </p:spPr>
      </p:pic>
    </p:spTree>
    <p:extLst>
      <p:ext uri="{BB962C8B-B14F-4D97-AF65-F5344CB8AC3E}">
        <p14:creationId xmlns:p14="http://schemas.microsoft.com/office/powerpoint/2010/main" val="1552638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Analysis of Parking data in Aarhus City </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5523" y="2160588"/>
            <a:ext cx="1631485" cy="4163408"/>
          </a:xfrm>
        </p:spPr>
      </p:pic>
    </p:spTree>
    <p:extLst>
      <p:ext uri="{BB962C8B-B14F-4D97-AF65-F5344CB8AC3E}">
        <p14:creationId xmlns:p14="http://schemas.microsoft.com/office/powerpoint/2010/main" val="1096603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tx1"/>
                </a:solidFill>
              </a:rPr>
              <a:t>Benefits of the Model </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t>Understand the parking pattern of the citizens and build the city’s infrastructure accordingly. </a:t>
            </a:r>
            <a:endParaRPr lang="en-US" dirty="0"/>
          </a:p>
          <a:p>
            <a:r>
              <a:rPr lang="en-US" dirty="0" smtClean="0"/>
              <a:t>Once we identify the congestion areas we can identify ways to solve the problem of parking </a:t>
            </a:r>
          </a:p>
          <a:p>
            <a:r>
              <a:rPr lang="en-US" dirty="0" smtClean="0"/>
              <a:t>Better planning and infrastructure we can help in reducing the air pollution. </a:t>
            </a:r>
          </a:p>
        </p:txBody>
      </p:sp>
    </p:spTree>
    <p:extLst>
      <p:ext uri="{BB962C8B-B14F-4D97-AF65-F5344CB8AC3E}">
        <p14:creationId xmlns:p14="http://schemas.microsoft.com/office/powerpoint/2010/main" val="2838062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3" name="Content Placeholder 2"/>
          <p:cNvSpPr>
            <a:spLocks noGrp="1"/>
          </p:cNvSpPr>
          <p:nvPr>
            <p:ph idx="1"/>
          </p:nvPr>
        </p:nvSpPr>
        <p:spPr>
          <a:xfrm>
            <a:off x="677334" y="2212104"/>
            <a:ext cx="8596668" cy="3880773"/>
          </a:xfrm>
        </p:spPr>
        <p:txBody>
          <a:bodyPr/>
          <a:lstStyle/>
          <a:p>
            <a:r>
              <a:rPr lang="en-US" dirty="0" smtClean="0">
                <a:solidFill>
                  <a:schemeClr val="tx1"/>
                </a:solidFill>
              </a:rPr>
              <a:t>1.What is a Smart City ?</a:t>
            </a:r>
          </a:p>
          <a:p>
            <a:r>
              <a:rPr lang="en-US" dirty="0" smtClean="0">
                <a:solidFill>
                  <a:schemeClr val="tx1"/>
                </a:solidFill>
              </a:rPr>
              <a:t>2.  Parking Analytics </a:t>
            </a:r>
          </a:p>
          <a:p>
            <a:r>
              <a:rPr lang="en-US" dirty="0" smtClean="0">
                <a:solidFill>
                  <a:schemeClr val="tx1"/>
                </a:solidFill>
              </a:rPr>
              <a:t>3. </a:t>
            </a:r>
            <a:r>
              <a:rPr lang="en-US" dirty="0">
                <a:solidFill>
                  <a:schemeClr val="tx1"/>
                </a:solidFill>
              </a:rPr>
              <a:t>Need for a Systematic Parking Analytics system </a:t>
            </a:r>
            <a:endParaRPr lang="en-US" dirty="0" smtClean="0">
              <a:solidFill>
                <a:schemeClr val="tx1"/>
              </a:solidFill>
            </a:endParaRPr>
          </a:p>
          <a:p>
            <a:r>
              <a:rPr lang="en-US" dirty="0" smtClean="0">
                <a:solidFill>
                  <a:schemeClr val="tx1"/>
                </a:solidFill>
              </a:rPr>
              <a:t>4. State of Art – Work done so far </a:t>
            </a:r>
          </a:p>
          <a:p>
            <a:r>
              <a:rPr lang="en-US" dirty="0" smtClean="0">
                <a:solidFill>
                  <a:schemeClr val="tx1"/>
                </a:solidFill>
              </a:rPr>
              <a:t>5. System Architecture </a:t>
            </a:r>
          </a:p>
          <a:p>
            <a:r>
              <a:rPr lang="en-US" dirty="0" smtClean="0">
                <a:solidFill>
                  <a:schemeClr val="tx1"/>
                </a:solidFill>
              </a:rPr>
              <a:t>6. Proposed Model </a:t>
            </a:r>
          </a:p>
          <a:p>
            <a:r>
              <a:rPr lang="en-US" dirty="0" smtClean="0">
                <a:solidFill>
                  <a:schemeClr val="tx1"/>
                </a:solidFill>
              </a:rPr>
              <a:t>7. Conclusion </a:t>
            </a:r>
          </a:p>
        </p:txBody>
      </p:sp>
    </p:spTree>
    <p:extLst>
      <p:ext uri="{BB962C8B-B14F-4D97-AF65-F5344CB8AC3E}">
        <p14:creationId xmlns:p14="http://schemas.microsoft.com/office/powerpoint/2010/main" val="3739721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          Future Scope </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sz="3200" dirty="0" smtClean="0"/>
              <a:t>We can integrate these systems to Google Positioning Systems Which will help give the driver the short route to reach parking spot destinations</a:t>
            </a:r>
          </a:p>
          <a:p>
            <a:pPr marL="0" indent="0">
              <a:buNone/>
            </a:pPr>
            <a:endParaRPr lang="en-US" sz="3200" dirty="0"/>
          </a:p>
        </p:txBody>
      </p:sp>
    </p:spTree>
    <p:extLst>
      <p:ext uri="{BB962C8B-B14F-4D97-AF65-F5344CB8AC3E}">
        <p14:creationId xmlns:p14="http://schemas.microsoft.com/office/powerpoint/2010/main" val="2989633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tx1"/>
                </a:solidFill>
              </a:rPr>
              <a:t>Reference Article </a:t>
            </a:r>
            <a:br>
              <a:rPr lang="en-US" dirty="0" smtClean="0">
                <a:solidFill>
                  <a:schemeClr val="tx1"/>
                </a:solidFill>
              </a:rPr>
            </a:b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sz="3200" dirty="0" smtClean="0"/>
              <a:t>ieeexplore.ieee.org/iel5/5888675/5928760/05928901.pdf</a:t>
            </a:r>
          </a:p>
          <a:p>
            <a:r>
              <a:rPr lang="en-US" sz="3200" dirty="0" smtClean="0"/>
              <a:t>Smart Parking Reservation System By </a:t>
            </a:r>
            <a:r>
              <a:rPr lang="en-US" sz="3200" dirty="0" err="1" smtClean="0"/>
              <a:t>Mohit</a:t>
            </a:r>
            <a:r>
              <a:rPr lang="en-US" sz="3200" dirty="0" smtClean="0"/>
              <a:t> </a:t>
            </a:r>
            <a:r>
              <a:rPr lang="en-US" sz="3200" dirty="0" err="1" smtClean="0"/>
              <a:t>Patil</a:t>
            </a:r>
            <a:r>
              <a:rPr lang="en-US" sz="3200" dirty="0" smtClean="0"/>
              <a:t> and Rahul </a:t>
            </a:r>
            <a:r>
              <a:rPr lang="en-US" sz="3200" dirty="0" err="1" smtClean="0"/>
              <a:t>Sakore</a:t>
            </a:r>
            <a:r>
              <a:rPr lang="en-US" sz="3200" dirty="0" smtClean="0"/>
              <a:t> </a:t>
            </a:r>
            <a:endParaRPr lang="en-US" sz="3200" dirty="0"/>
          </a:p>
        </p:txBody>
      </p:sp>
    </p:spTree>
    <p:extLst>
      <p:ext uri="{BB962C8B-B14F-4D97-AF65-F5344CB8AC3E}">
        <p14:creationId xmlns:p14="http://schemas.microsoft.com/office/powerpoint/2010/main" val="1299941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6600" dirty="0" smtClean="0"/>
              <a:t>                  Thank you </a:t>
            </a:r>
            <a:endParaRPr lang="en-US" sz="6600"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4136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           What is a Smart City ?</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sz="2400" dirty="0" smtClean="0">
                <a:solidFill>
                  <a:schemeClr val="tx1"/>
                </a:solidFill>
              </a:rPr>
              <a:t>A Smart City is an Urban Development vision to integrate multiple information and communication technology in a secured fashion to make the city assets that includes but not limited local departments information systems like schools , libraries , transport , traffic management , entertainment </a:t>
            </a:r>
            <a:r>
              <a:rPr lang="en-US" sz="2400" dirty="0" err="1" smtClean="0">
                <a:solidFill>
                  <a:schemeClr val="tx1"/>
                </a:solidFill>
              </a:rPr>
              <a:t>etc</a:t>
            </a:r>
            <a:r>
              <a:rPr lang="en-US" sz="2400" dirty="0" smtClean="0">
                <a:solidFill>
                  <a:schemeClr val="tx1"/>
                </a:solidFill>
              </a:rPr>
              <a:t> to function in a well defined manner which is the constantly monitored. </a:t>
            </a:r>
            <a:endParaRPr lang="en-US" sz="2400" dirty="0">
              <a:solidFill>
                <a:schemeClr val="tx1"/>
              </a:solidFill>
            </a:endParaRPr>
          </a:p>
        </p:txBody>
      </p:sp>
    </p:spTree>
    <p:extLst>
      <p:ext uri="{BB962C8B-B14F-4D97-AF65-F5344CB8AC3E}">
        <p14:creationId xmlns:p14="http://schemas.microsoft.com/office/powerpoint/2010/main" val="137503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smtClean="0">
                <a:solidFill>
                  <a:schemeClr val="tx1"/>
                </a:solidFill>
              </a:rPr>
              <a:t>Example For a Smart City -Aarhus </a:t>
            </a:r>
            <a:r>
              <a:rPr lang="en-US" dirty="0">
                <a:solidFill>
                  <a:schemeClr val="tx1"/>
                </a:solidFill>
              </a:rPr>
              <a:t>, This is  a city in Denmark.</a:t>
            </a:r>
            <a:br>
              <a:rPr lang="en-US" dirty="0">
                <a:solidFill>
                  <a:schemeClr val="tx1"/>
                </a:solidFill>
              </a:rPr>
            </a:br>
            <a:endParaRPr lang="en-US" dirty="0">
              <a:solidFill>
                <a:schemeClr val="tx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5300" y="2160588"/>
            <a:ext cx="3881437" cy="3881437"/>
          </a:xfrm>
        </p:spPr>
      </p:pic>
    </p:spTree>
    <p:extLst>
      <p:ext uri="{BB962C8B-B14F-4D97-AF65-F5344CB8AC3E}">
        <p14:creationId xmlns:p14="http://schemas.microsoft.com/office/powerpoint/2010/main" val="1157968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                  Parking Analytics </a:t>
            </a:r>
            <a:endParaRPr lang="en-US" dirty="0"/>
          </a:p>
        </p:txBody>
      </p:sp>
      <p:sp>
        <p:nvSpPr>
          <p:cNvPr id="3" name="Content Placeholder 2"/>
          <p:cNvSpPr>
            <a:spLocks noGrp="1"/>
          </p:cNvSpPr>
          <p:nvPr>
            <p:ph idx="1"/>
          </p:nvPr>
        </p:nvSpPr>
        <p:spPr/>
        <p:txBody>
          <a:bodyPr>
            <a:normAutofit lnSpcReduction="10000"/>
          </a:bodyPr>
          <a:lstStyle/>
          <a:p>
            <a:pPr algn="just"/>
            <a:r>
              <a:rPr lang="en-US" sz="2400" dirty="0" smtClean="0"/>
              <a:t>With the increase in the economic behavior and the upgrade of living standards of citizens across the world. The ratio of people who own automobiles have increased drastically . </a:t>
            </a:r>
            <a:endParaRPr lang="en-US" sz="2400" dirty="0"/>
          </a:p>
          <a:p>
            <a:pPr algn="just"/>
            <a:r>
              <a:rPr lang="en-US" sz="2400" dirty="0" smtClean="0"/>
              <a:t>This has caused an shortage of parking spots which has indirectly increased the traffic congestion and air pollution in the cities across the world </a:t>
            </a:r>
          </a:p>
          <a:p>
            <a:pPr algn="just"/>
            <a:r>
              <a:rPr lang="en-US" sz="2400" dirty="0" smtClean="0"/>
              <a:t>A well defined system for parking will always be helpful in ensuring a proper flow of traffic and parking management. </a:t>
            </a:r>
            <a:endParaRPr lang="en-US" sz="2400" dirty="0"/>
          </a:p>
        </p:txBody>
      </p:sp>
    </p:spTree>
    <p:extLst>
      <p:ext uri="{BB962C8B-B14F-4D97-AF65-F5344CB8AC3E}">
        <p14:creationId xmlns:p14="http://schemas.microsoft.com/office/powerpoint/2010/main" val="760364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Need for a Systematic Parking Analytics system </a:t>
            </a:r>
            <a:endParaRPr lang="en-US" dirty="0">
              <a:solidFill>
                <a:schemeClr val="tx1"/>
              </a:solidFill>
            </a:endParaRPr>
          </a:p>
        </p:txBody>
      </p:sp>
      <p:sp>
        <p:nvSpPr>
          <p:cNvPr id="3" name="Content Placeholder 2"/>
          <p:cNvSpPr>
            <a:spLocks noGrp="1"/>
          </p:cNvSpPr>
          <p:nvPr>
            <p:ph idx="1"/>
          </p:nvPr>
        </p:nvSpPr>
        <p:spPr/>
        <p:txBody>
          <a:bodyPr>
            <a:normAutofit/>
          </a:bodyPr>
          <a:lstStyle/>
          <a:p>
            <a:endParaRPr lang="en-US" dirty="0" smtClean="0"/>
          </a:p>
          <a:p>
            <a:r>
              <a:rPr lang="en-US" dirty="0"/>
              <a:t>Parking is the third biggest revenue generating sector in a city. </a:t>
            </a:r>
            <a:endParaRPr lang="en-US" dirty="0" smtClean="0"/>
          </a:p>
          <a:p>
            <a:r>
              <a:rPr lang="en-US" dirty="0" smtClean="0"/>
              <a:t>Search for Parking contributes 40 percent of the traffic congestion. </a:t>
            </a:r>
          </a:p>
          <a:p>
            <a:r>
              <a:rPr lang="en-US" dirty="0" smtClean="0"/>
              <a:t>A well defined parking analytics system will help us understand the parking behaviors of citizens in general.</a:t>
            </a:r>
          </a:p>
          <a:p>
            <a:r>
              <a:rPr lang="en-US" dirty="0" smtClean="0"/>
              <a:t>Regularize the parking tickets prices. </a:t>
            </a:r>
          </a:p>
          <a:p>
            <a:r>
              <a:rPr lang="en-US" dirty="0" smtClean="0"/>
              <a:t>We the traffic administration will be able to resolved the citizens request and complaints in  a quick and transparent manner.</a:t>
            </a:r>
          </a:p>
          <a:p>
            <a:r>
              <a:rPr lang="en-US" dirty="0" smtClean="0"/>
              <a:t>A systematic parking analytics system will also help in reducing the air population. </a:t>
            </a:r>
          </a:p>
        </p:txBody>
      </p:sp>
    </p:spTree>
    <p:extLst>
      <p:ext uri="{BB962C8B-B14F-4D97-AF65-F5344CB8AC3E}">
        <p14:creationId xmlns:p14="http://schemas.microsoft.com/office/powerpoint/2010/main" val="1996153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solidFill>
                  <a:schemeClr val="tx1"/>
                </a:solidFill>
              </a:rPr>
              <a:t>State of Art- The Work done so  Far </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sz="2800" dirty="0" smtClean="0"/>
              <a:t>There a number of research and systems which were designed to build an efficient parking system. The notable systems are </a:t>
            </a:r>
          </a:p>
          <a:p>
            <a:r>
              <a:rPr lang="en-US" sz="2800" dirty="0" smtClean="0"/>
              <a:t>1.Blind Search </a:t>
            </a:r>
          </a:p>
          <a:p>
            <a:r>
              <a:rPr lang="en-US" sz="2800" dirty="0" smtClean="0"/>
              <a:t>2. Parking Information system </a:t>
            </a:r>
          </a:p>
          <a:p>
            <a:r>
              <a:rPr lang="en-US" sz="2800" dirty="0" smtClean="0"/>
              <a:t>3. Buffer Parking Information Systems. </a:t>
            </a:r>
            <a:endParaRPr lang="en-US" sz="2800" dirty="0"/>
          </a:p>
        </p:txBody>
      </p:sp>
    </p:spTree>
    <p:extLst>
      <p:ext uri="{BB962C8B-B14F-4D97-AF65-F5344CB8AC3E}">
        <p14:creationId xmlns:p14="http://schemas.microsoft.com/office/powerpoint/2010/main" val="2737705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Blind Search Technique </a:t>
            </a:r>
            <a:endParaRPr lang="en-US" dirty="0"/>
          </a:p>
        </p:txBody>
      </p:sp>
      <p:sp>
        <p:nvSpPr>
          <p:cNvPr id="3" name="Content Placeholder 2"/>
          <p:cNvSpPr>
            <a:spLocks noGrp="1"/>
          </p:cNvSpPr>
          <p:nvPr>
            <p:ph idx="1"/>
          </p:nvPr>
        </p:nvSpPr>
        <p:spPr/>
        <p:txBody>
          <a:bodyPr>
            <a:normAutofit/>
          </a:bodyPr>
          <a:lstStyle/>
          <a:p>
            <a:r>
              <a:rPr lang="en-US" sz="2800" dirty="0" smtClean="0"/>
              <a:t>Blind Search Technique is a simple search strategy applied by users when there is no parking information available. </a:t>
            </a:r>
            <a:endParaRPr lang="en-US" sz="2800" dirty="0"/>
          </a:p>
          <a:p>
            <a:r>
              <a:rPr lang="en-US" sz="2800" dirty="0" smtClean="0"/>
              <a:t>In this technique the drivers search for an empty spot and driver around till their get an empty parking spot .</a:t>
            </a:r>
            <a:endParaRPr lang="en-US" sz="2800" dirty="0"/>
          </a:p>
        </p:txBody>
      </p:sp>
    </p:spTree>
    <p:extLst>
      <p:ext uri="{BB962C8B-B14F-4D97-AF65-F5344CB8AC3E}">
        <p14:creationId xmlns:p14="http://schemas.microsoft.com/office/powerpoint/2010/main" val="128365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tx1"/>
                </a:solidFill>
              </a:rPr>
              <a:t>Parking Information System </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sz="2400" dirty="0" smtClean="0"/>
              <a:t>Mechanism which is commonly adopted by the current parking analytics systems. </a:t>
            </a:r>
          </a:p>
          <a:p>
            <a:r>
              <a:rPr lang="en-US" sz="2400" dirty="0" smtClean="0"/>
              <a:t>This system will scan through all the available parking spots in the areas .</a:t>
            </a:r>
          </a:p>
          <a:p>
            <a:r>
              <a:rPr lang="en-US" sz="2400" dirty="0" smtClean="0"/>
              <a:t>Once the available parking spots are accounted for the system sends the information to all the drivers in the certain area.</a:t>
            </a:r>
          </a:p>
          <a:p>
            <a:r>
              <a:rPr lang="en-US" sz="2400" dirty="0" smtClean="0"/>
              <a:t>The drivers can then decide which parking  spot they can park. </a:t>
            </a:r>
            <a:endParaRPr lang="en-US" sz="2400" dirty="0"/>
          </a:p>
        </p:txBody>
      </p:sp>
    </p:spTree>
    <p:extLst>
      <p:ext uri="{BB962C8B-B14F-4D97-AF65-F5344CB8AC3E}">
        <p14:creationId xmlns:p14="http://schemas.microsoft.com/office/powerpoint/2010/main" val="32951534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744</TotalTime>
  <Words>1041</Words>
  <Application>Microsoft Office PowerPoint</Application>
  <PresentationFormat>Widescreen</PresentationFormat>
  <Paragraphs>79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Wingdings 3</vt:lpstr>
      <vt:lpstr>Facet</vt:lpstr>
      <vt:lpstr>Parking Analytics in a Smart City </vt:lpstr>
      <vt:lpstr>                   INTRODUCTION</vt:lpstr>
      <vt:lpstr>           What is a Smart City ?</vt:lpstr>
      <vt:lpstr>      Example For a Smart City -Aarhus , This is  a city in Denmark. </vt:lpstr>
      <vt:lpstr>                  Parking Analytics </vt:lpstr>
      <vt:lpstr>Need for a Systematic Parking Analytics system </vt:lpstr>
      <vt:lpstr> State of Art- The Work done so  Far </vt:lpstr>
      <vt:lpstr>             Blind Search Technique </vt:lpstr>
      <vt:lpstr>       Parking Information System </vt:lpstr>
      <vt:lpstr>     Buffer Parking Information Systems   </vt:lpstr>
      <vt:lpstr>     Performance Metrics of these  Model </vt:lpstr>
      <vt:lpstr>         Drawbacks of this system </vt:lpstr>
      <vt:lpstr>Challenges of Parking Information      Systems</vt:lpstr>
      <vt:lpstr>Reservation Parking Information System </vt:lpstr>
      <vt:lpstr>            System Architecture </vt:lpstr>
      <vt:lpstr>              Our Contribution </vt:lpstr>
      <vt:lpstr>              System Model </vt:lpstr>
      <vt:lpstr>   Analysis of Parking data in Aarhus City </vt:lpstr>
      <vt:lpstr>            Benefits of the Model </vt:lpstr>
      <vt:lpstr>          Future Scope </vt:lpstr>
      <vt:lpstr>              Reference Article  </vt:lpstr>
      <vt:lpstr>                  Thank you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Parking Analytics in a Smart City</dc:title>
  <dc:creator>poornima R</dc:creator>
  <cp:lastModifiedBy>poornima R</cp:lastModifiedBy>
  <cp:revision>24</cp:revision>
  <dcterms:created xsi:type="dcterms:W3CDTF">2017-02-15T03:50:00Z</dcterms:created>
  <dcterms:modified xsi:type="dcterms:W3CDTF">2017-02-15T16:35:38Z</dcterms:modified>
</cp:coreProperties>
</file>