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81492-801A-485F-AFA2-FFCB6A6E8D37}"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325431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81492-801A-485F-AFA2-FFCB6A6E8D37}"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238047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81492-801A-485F-AFA2-FFCB6A6E8D37}"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190312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81492-801A-485F-AFA2-FFCB6A6E8D37}"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358683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81492-801A-485F-AFA2-FFCB6A6E8D37}"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126121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681492-801A-485F-AFA2-FFCB6A6E8D37}"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149599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681492-801A-485F-AFA2-FFCB6A6E8D37}" type="datetimeFigureOut">
              <a:rPr lang="en-US" smtClean="0"/>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151117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681492-801A-485F-AFA2-FFCB6A6E8D37}"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382002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81492-801A-485F-AFA2-FFCB6A6E8D37}" type="datetimeFigureOut">
              <a:rPr lang="en-US" smtClean="0"/>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282189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81492-801A-485F-AFA2-FFCB6A6E8D37}"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16010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81492-801A-485F-AFA2-FFCB6A6E8D37}"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6F2C1-AD28-4A42-A2BC-EA0819121893}" type="slidenum">
              <a:rPr lang="en-US" smtClean="0"/>
              <a:t>‹#›</a:t>
            </a:fld>
            <a:endParaRPr lang="en-US"/>
          </a:p>
        </p:txBody>
      </p:sp>
    </p:spTree>
    <p:extLst>
      <p:ext uri="{BB962C8B-B14F-4D97-AF65-F5344CB8AC3E}">
        <p14:creationId xmlns:p14="http://schemas.microsoft.com/office/powerpoint/2010/main" val="391584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81492-801A-485F-AFA2-FFCB6A6E8D37}" type="datetimeFigureOut">
              <a:rPr lang="en-US" smtClean="0"/>
              <a:t>2/25/2017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6F2C1-AD28-4A42-A2BC-EA0819121893}" type="slidenum">
              <a:rPr lang="en-US" smtClean="0"/>
              <a:t>‹#›</a:t>
            </a:fld>
            <a:endParaRPr lang="en-US"/>
          </a:p>
        </p:txBody>
      </p:sp>
    </p:spTree>
    <p:extLst>
      <p:ext uri="{BB962C8B-B14F-4D97-AF65-F5344CB8AC3E}">
        <p14:creationId xmlns:p14="http://schemas.microsoft.com/office/powerpoint/2010/main" val="2837922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6</a:t>
            </a:r>
            <a:endParaRPr lang="en-US" dirty="0"/>
          </a:p>
        </p:txBody>
      </p:sp>
      <p:sp>
        <p:nvSpPr>
          <p:cNvPr id="3" name="Subtitle 2"/>
          <p:cNvSpPr>
            <a:spLocks noGrp="1"/>
          </p:cNvSpPr>
          <p:nvPr>
            <p:ph type="subTitle" idx="1"/>
          </p:nvPr>
        </p:nvSpPr>
        <p:spPr/>
        <p:txBody>
          <a:bodyPr/>
          <a:lstStyle/>
          <a:p>
            <a:r>
              <a:rPr lang="en-US" dirty="0" smtClean="0"/>
              <a:t>Poornima Ramachandran</a:t>
            </a:r>
            <a:endParaRPr lang="en-US" dirty="0"/>
          </a:p>
        </p:txBody>
      </p:sp>
    </p:spTree>
    <p:extLst>
      <p:ext uri="{BB962C8B-B14F-4D97-AF65-F5344CB8AC3E}">
        <p14:creationId xmlns:p14="http://schemas.microsoft.com/office/powerpoint/2010/main" val="106387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 By Competitors </a:t>
            </a:r>
            <a:endParaRPr lang="en-US" dirty="0"/>
          </a:p>
        </p:txBody>
      </p:sp>
      <p:sp>
        <p:nvSpPr>
          <p:cNvPr id="3" name="Content Placeholder 2"/>
          <p:cNvSpPr>
            <a:spLocks noGrp="1"/>
          </p:cNvSpPr>
          <p:nvPr>
            <p:ph idx="1"/>
          </p:nvPr>
        </p:nvSpPr>
        <p:spPr/>
        <p:txBody>
          <a:bodyPr/>
          <a:lstStyle/>
          <a:p>
            <a:r>
              <a:rPr lang="en-US" dirty="0" smtClean="0"/>
              <a:t>Buffer Parking Information systems (BPIS)solve the problems or drawbacks of the Parking Information systems. </a:t>
            </a:r>
          </a:p>
          <a:p>
            <a:r>
              <a:rPr lang="en-US" dirty="0" smtClean="0"/>
              <a:t>The BPIS shows only 80 percent of the parking spots available in a particular area where the driver is searching the parking . </a:t>
            </a:r>
          </a:p>
          <a:p>
            <a:r>
              <a:rPr lang="en-US" dirty="0" smtClean="0"/>
              <a:t>In event of excessive request for the parking slots the system will release the information about the remaining 20 percent of the parking slots to accommodate the demand of the parking slots. </a:t>
            </a:r>
          </a:p>
          <a:p>
            <a:r>
              <a:rPr lang="en-US" dirty="0" smtClean="0"/>
              <a:t>The drawback of this method is still the fact the there no information given on the parking which are getting filled to the driver to find an alternate parking.</a:t>
            </a:r>
            <a:endParaRPr lang="en-US" dirty="0"/>
          </a:p>
        </p:txBody>
      </p:sp>
    </p:spTree>
    <p:extLst>
      <p:ext uri="{BB962C8B-B14F-4D97-AF65-F5344CB8AC3E}">
        <p14:creationId xmlns:p14="http://schemas.microsoft.com/office/powerpoint/2010/main" val="148087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 By Competitors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latest research which was done on the Parking Information Systems is on Reservation based Parking Information Systems.</a:t>
            </a:r>
          </a:p>
          <a:p>
            <a:pPr algn="just"/>
            <a:r>
              <a:rPr lang="en-US" dirty="0" smtClean="0"/>
              <a:t>In this method the once driver logs in to the app from his smart phone the system will send a quick response code (QR code) to the driver through  the Short Messaging Services (SMS).</a:t>
            </a:r>
          </a:p>
          <a:p>
            <a:pPr algn="just"/>
            <a:r>
              <a:rPr lang="en-US" dirty="0" smtClean="0"/>
              <a:t>Once the drivers enters the code in the app the systems reserves the parking slot for the driver for 40 minutes.</a:t>
            </a:r>
            <a:endParaRPr lang="en-US" dirty="0"/>
          </a:p>
          <a:p>
            <a:pPr algn="just"/>
            <a:r>
              <a:rPr lang="en-US" dirty="0" smtClean="0"/>
              <a:t>The driver gets the confirmation he/she can drive to the spot to get the information. </a:t>
            </a:r>
          </a:p>
          <a:p>
            <a:pPr algn="just"/>
            <a:r>
              <a:rPr lang="en-US" dirty="0" smtClean="0"/>
              <a:t>The draw back of this is that the system does not show the directions to the parking spots.</a:t>
            </a:r>
          </a:p>
        </p:txBody>
      </p:sp>
    </p:spTree>
    <p:extLst>
      <p:ext uri="{BB962C8B-B14F-4D97-AF65-F5344CB8AC3E}">
        <p14:creationId xmlns:p14="http://schemas.microsoft.com/office/powerpoint/2010/main" val="336157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Work By Competitors</a:t>
            </a:r>
            <a:endParaRPr lang="en-US" dirty="0"/>
          </a:p>
        </p:txBody>
      </p:sp>
      <p:sp>
        <p:nvSpPr>
          <p:cNvPr id="3" name="Content Placeholder 2"/>
          <p:cNvSpPr>
            <a:spLocks noGrp="1"/>
          </p:cNvSpPr>
          <p:nvPr>
            <p:ph idx="1"/>
          </p:nvPr>
        </p:nvSpPr>
        <p:spPr/>
        <p:txBody>
          <a:bodyPr>
            <a:normAutofit/>
          </a:bodyPr>
          <a:lstStyle/>
          <a:p>
            <a:pPr marL="0" indent="0" algn="just">
              <a:buNone/>
            </a:pPr>
            <a:r>
              <a:rPr lang="en-US" sz="3600" dirty="0" smtClean="0"/>
              <a:t>Many researches at the moment are working on the combining the Reservation based parking information systems with the Google Positioning System (GPS) to ensure that drivers drive to correct parking spots they have reserved.</a:t>
            </a:r>
            <a:endParaRPr lang="en-US" sz="3600" dirty="0"/>
          </a:p>
        </p:txBody>
      </p:sp>
    </p:spTree>
    <p:extLst>
      <p:ext uri="{BB962C8B-B14F-4D97-AF65-F5344CB8AC3E}">
        <p14:creationId xmlns:p14="http://schemas.microsoft.com/office/powerpoint/2010/main" val="200277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t>
            </a:r>
            <a:endParaRPr lang="en-US" dirty="0"/>
          </a:p>
        </p:txBody>
      </p:sp>
      <p:sp>
        <p:nvSpPr>
          <p:cNvPr id="3" name="Content Placeholder 2"/>
          <p:cNvSpPr>
            <a:spLocks noGrp="1"/>
          </p:cNvSpPr>
          <p:nvPr>
            <p:ph idx="1"/>
          </p:nvPr>
        </p:nvSpPr>
        <p:spPr/>
        <p:txBody>
          <a:bodyPr>
            <a:normAutofit/>
          </a:bodyPr>
          <a:lstStyle/>
          <a:p>
            <a:r>
              <a:rPr lang="en-US" sz="3600" dirty="0" smtClean="0"/>
              <a:t>To work on our on our concept we have used 2 data sets of a Smart city in Denmark named Aarhus. </a:t>
            </a:r>
          </a:p>
          <a:p>
            <a:r>
              <a:rPr lang="en-US" sz="3600" dirty="0" smtClean="0"/>
              <a:t>We have used the 1. Parking Data and 2. Pollution Index data . </a:t>
            </a:r>
            <a:endParaRPr lang="en-US" sz="3600" dirty="0"/>
          </a:p>
        </p:txBody>
      </p:sp>
    </p:spTree>
    <p:extLst>
      <p:ext uri="{BB962C8B-B14F-4D97-AF65-F5344CB8AC3E}">
        <p14:creationId xmlns:p14="http://schemas.microsoft.com/office/powerpoint/2010/main" val="118960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t>
            </a:r>
            <a:endParaRPr lang="en-US" dirty="0"/>
          </a:p>
        </p:txBody>
      </p:sp>
      <p:sp>
        <p:nvSpPr>
          <p:cNvPr id="3" name="Content Placeholder 2"/>
          <p:cNvSpPr>
            <a:spLocks noGrp="1"/>
          </p:cNvSpPr>
          <p:nvPr>
            <p:ph idx="1"/>
          </p:nvPr>
        </p:nvSpPr>
        <p:spPr/>
        <p:txBody>
          <a:bodyPr/>
          <a:lstStyle/>
          <a:p>
            <a:r>
              <a:rPr lang="en-US" dirty="0" smtClean="0"/>
              <a:t>The Parking Data set consists of the following information</a:t>
            </a:r>
          </a:p>
          <a:p>
            <a:pPr>
              <a:buFont typeface="Wingdings" panose="05000000000000000000" pitchFamily="2" charset="2"/>
              <a:buChar char="§"/>
            </a:pPr>
            <a:r>
              <a:rPr lang="en-US" dirty="0"/>
              <a:t> </a:t>
            </a:r>
            <a:r>
              <a:rPr lang="en-US" dirty="0" smtClean="0"/>
              <a:t>Vehicle count – Which will give us the count requesting for a parking spot</a:t>
            </a:r>
          </a:p>
          <a:p>
            <a:pPr>
              <a:buFont typeface="Wingdings" panose="05000000000000000000" pitchFamily="2" charset="2"/>
              <a:buChar char="§"/>
            </a:pPr>
            <a:r>
              <a:rPr lang="en-US" dirty="0"/>
              <a:t> </a:t>
            </a:r>
            <a:r>
              <a:rPr lang="en-US" dirty="0" smtClean="0"/>
              <a:t>Total Spaces- Total number of spaces available for parking </a:t>
            </a:r>
          </a:p>
          <a:p>
            <a:pPr>
              <a:buFont typeface="Wingdings" panose="05000000000000000000" pitchFamily="2" charset="2"/>
              <a:buChar char="§"/>
            </a:pPr>
            <a:r>
              <a:rPr lang="en-US" dirty="0" smtClean="0"/>
              <a:t>Garage Code – Garage Code gives the codes of the parking complex in the area where the driver is looking for parking.</a:t>
            </a:r>
            <a:endParaRPr lang="en-US" dirty="0"/>
          </a:p>
        </p:txBody>
      </p:sp>
    </p:spTree>
    <p:extLst>
      <p:ext uri="{BB962C8B-B14F-4D97-AF65-F5344CB8AC3E}">
        <p14:creationId xmlns:p14="http://schemas.microsoft.com/office/powerpoint/2010/main" val="308313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t>
            </a:r>
            <a:endParaRPr lang="en-US" dirty="0"/>
          </a:p>
        </p:txBody>
      </p:sp>
      <p:sp>
        <p:nvSpPr>
          <p:cNvPr id="3" name="Content Placeholder 2"/>
          <p:cNvSpPr>
            <a:spLocks noGrp="1"/>
          </p:cNvSpPr>
          <p:nvPr>
            <p:ph idx="1"/>
          </p:nvPr>
        </p:nvSpPr>
        <p:spPr/>
        <p:txBody>
          <a:bodyPr/>
          <a:lstStyle/>
          <a:p>
            <a:r>
              <a:rPr lang="en-US" dirty="0" smtClean="0"/>
              <a:t>The other data set we used for our analysis is Pollution Index. </a:t>
            </a:r>
          </a:p>
          <a:p>
            <a:r>
              <a:rPr lang="en-US" dirty="0" smtClean="0"/>
              <a:t>The data set consists of the following </a:t>
            </a:r>
          </a:p>
          <a:p>
            <a:pPr>
              <a:buFont typeface="Wingdings" panose="05000000000000000000" pitchFamily="2" charset="2"/>
              <a:buChar char="§"/>
            </a:pPr>
            <a:r>
              <a:rPr lang="en-US" dirty="0" smtClean="0"/>
              <a:t>Sulphur Content – Amount of </a:t>
            </a:r>
            <a:r>
              <a:rPr lang="en-US" dirty="0" smtClean="0"/>
              <a:t>Sulphur </a:t>
            </a:r>
            <a:r>
              <a:rPr lang="en-US" dirty="0" smtClean="0"/>
              <a:t>in air</a:t>
            </a:r>
          </a:p>
          <a:p>
            <a:pPr>
              <a:buFont typeface="Wingdings" panose="05000000000000000000" pitchFamily="2" charset="2"/>
              <a:buChar char="§"/>
            </a:pPr>
            <a:r>
              <a:rPr lang="en-US" dirty="0" smtClean="0"/>
              <a:t>Ozone content - The Ozone content in the environment </a:t>
            </a:r>
          </a:p>
          <a:p>
            <a:pPr>
              <a:buFont typeface="Wingdings" panose="05000000000000000000" pitchFamily="2" charset="2"/>
              <a:buChar char="§"/>
            </a:pPr>
            <a:r>
              <a:rPr lang="en-US" dirty="0" smtClean="0"/>
              <a:t>Carbon content – Amount of Carbon in the air </a:t>
            </a:r>
            <a:endParaRPr lang="en-US" dirty="0"/>
          </a:p>
        </p:txBody>
      </p:sp>
    </p:spTree>
    <p:extLst>
      <p:ext uri="{BB962C8B-B14F-4D97-AF65-F5344CB8AC3E}">
        <p14:creationId xmlns:p14="http://schemas.microsoft.com/office/powerpoint/2010/main" val="159066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 </a:t>
            </a:r>
            <a:endParaRPr lang="en-US" dirty="0"/>
          </a:p>
        </p:txBody>
      </p:sp>
      <p:sp>
        <p:nvSpPr>
          <p:cNvPr id="3" name="Content Placeholder 2"/>
          <p:cNvSpPr>
            <a:spLocks noGrp="1"/>
          </p:cNvSpPr>
          <p:nvPr>
            <p:ph idx="1"/>
          </p:nvPr>
        </p:nvSpPr>
        <p:spPr/>
        <p:txBody>
          <a:bodyPr/>
          <a:lstStyle/>
          <a:p>
            <a:r>
              <a:rPr lang="en-US" dirty="0" smtClean="0"/>
              <a:t>I </a:t>
            </a:r>
            <a:r>
              <a:rPr lang="en-US" dirty="0" smtClean="0"/>
              <a:t>intend use to predict the effect on ozone content in air with the parking information systems. </a:t>
            </a:r>
          </a:p>
          <a:p>
            <a:r>
              <a:rPr lang="en-US" dirty="0" smtClean="0"/>
              <a:t>We will be applying the concept of step wise  regression and time series to under the impact on the ozone layer.</a:t>
            </a:r>
          </a:p>
          <a:p>
            <a:r>
              <a:rPr lang="en-US" dirty="0" smtClean="0"/>
              <a:t>The stepwise regression will be used to identify the significant parameters which impact the ozone content in the air </a:t>
            </a:r>
          </a:p>
          <a:p>
            <a:r>
              <a:rPr lang="en-US" dirty="0" smtClean="0"/>
              <a:t>Time series to forecast the impact of ozone layer in the environment </a:t>
            </a:r>
          </a:p>
          <a:p>
            <a:pPr marL="0" indent="0">
              <a:buNone/>
            </a:pPr>
            <a:endParaRPr lang="en-US" dirty="0"/>
          </a:p>
        </p:txBody>
      </p:sp>
    </p:spTree>
    <p:extLst>
      <p:ext uri="{BB962C8B-B14F-4D97-AF65-F5344CB8AC3E}">
        <p14:creationId xmlns:p14="http://schemas.microsoft.com/office/powerpoint/2010/main" val="18741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Pseudo Code :</a:t>
            </a:r>
          </a:p>
          <a:p>
            <a:pPr lvl="0"/>
            <a:r>
              <a:rPr lang="en-US" dirty="0" smtClean="0"/>
              <a:t>Load </a:t>
            </a:r>
            <a:r>
              <a:rPr lang="en-US" dirty="0"/>
              <a:t>the parking data into the system</a:t>
            </a:r>
          </a:p>
          <a:p>
            <a:pPr lvl="0"/>
            <a:r>
              <a:rPr lang="en-US" dirty="0"/>
              <a:t>Load the pollution data into the system</a:t>
            </a:r>
          </a:p>
          <a:p>
            <a:pPr lvl="0"/>
            <a:r>
              <a:rPr lang="en-US" dirty="0"/>
              <a:t>Merge the two data sets In the </a:t>
            </a:r>
            <a:r>
              <a:rPr lang="en-US" dirty="0" smtClean="0"/>
              <a:t>data frame</a:t>
            </a:r>
            <a:endParaRPr lang="en-US" dirty="0"/>
          </a:p>
          <a:p>
            <a:pPr lvl="0"/>
            <a:r>
              <a:rPr lang="en-US" dirty="0"/>
              <a:t>Name the data fields. </a:t>
            </a:r>
          </a:p>
          <a:p>
            <a:pPr lvl="0"/>
            <a:r>
              <a:rPr lang="en-US" dirty="0"/>
              <a:t>Take the Ozone count to the dependent variable </a:t>
            </a:r>
          </a:p>
          <a:p>
            <a:pPr lvl="0"/>
            <a:r>
              <a:rPr lang="en-US" dirty="0"/>
              <a:t>Perform the linear regression using </a:t>
            </a:r>
            <a:r>
              <a:rPr lang="en-US" dirty="0" smtClean="0"/>
              <a:t>lm function on each variable to find the significant parameters.</a:t>
            </a:r>
            <a:endParaRPr lang="en-US" dirty="0"/>
          </a:p>
          <a:p>
            <a:pPr lvl="0"/>
            <a:r>
              <a:rPr lang="en-US" dirty="0"/>
              <a:t>Check the P values of each parameter</a:t>
            </a:r>
          </a:p>
          <a:p>
            <a:pPr lvl="0"/>
            <a:r>
              <a:rPr lang="en-US" dirty="0"/>
              <a:t>Identify the parameters that affect the ozone count in the model</a:t>
            </a:r>
          </a:p>
          <a:p>
            <a:pPr lvl="0"/>
            <a:r>
              <a:rPr lang="en-US" dirty="0"/>
              <a:t>Plot the graph for the same . </a:t>
            </a:r>
          </a:p>
          <a:p>
            <a:endParaRPr lang="en-US" dirty="0"/>
          </a:p>
        </p:txBody>
      </p:sp>
    </p:spTree>
    <p:extLst>
      <p:ext uri="{BB962C8B-B14F-4D97-AF65-F5344CB8AC3E}">
        <p14:creationId xmlns:p14="http://schemas.microsoft.com/office/powerpoint/2010/main" val="77483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53888" y="1825625"/>
            <a:ext cx="3484223" cy="4351338"/>
          </a:xfrm>
          <a:prstGeom prst="rect">
            <a:avLst/>
          </a:prstGeom>
        </p:spPr>
      </p:pic>
    </p:spTree>
    <p:extLst>
      <p:ext uri="{BB962C8B-B14F-4D97-AF65-F5344CB8AC3E}">
        <p14:creationId xmlns:p14="http://schemas.microsoft.com/office/powerpoint/2010/main" val="165458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     Initial analysis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74087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Novel Contribution </a:t>
            </a:r>
            <a:endParaRPr lang="en-US" dirty="0"/>
          </a:p>
        </p:txBody>
      </p:sp>
      <p:sp>
        <p:nvSpPr>
          <p:cNvPr id="3" name="Content Placeholder 2"/>
          <p:cNvSpPr>
            <a:spLocks noGrp="1"/>
          </p:cNvSpPr>
          <p:nvPr>
            <p:ph idx="1"/>
          </p:nvPr>
        </p:nvSpPr>
        <p:spPr/>
        <p:txBody>
          <a:bodyPr/>
          <a:lstStyle/>
          <a:p>
            <a:pPr marL="0" indent="0">
              <a:buNone/>
            </a:pPr>
            <a:r>
              <a:rPr lang="en-US" dirty="0" smtClean="0"/>
              <a:t>With the rapid increase in population across the world. Environment has been a main topic of discussion in many meetings and conferences across the world.</a:t>
            </a:r>
            <a:endParaRPr lang="en-US" dirty="0"/>
          </a:p>
          <a:p>
            <a:pPr marL="0" indent="0">
              <a:buNone/>
            </a:pPr>
            <a:r>
              <a:rPr lang="en-US" dirty="0" smtClean="0"/>
              <a:t>The recent conference in Paris the main emphasis of the was on air pollution . </a:t>
            </a:r>
          </a:p>
          <a:p>
            <a:pPr marL="0" indent="0">
              <a:buNone/>
            </a:pPr>
            <a:r>
              <a:rPr lang="en-US" dirty="0" smtClean="0"/>
              <a:t>Air pollution has topped the list of the factors which affect the environment. </a:t>
            </a:r>
          </a:p>
        </p:txBody>
      </p:sp>
    </p:spTree>
    <p:extLst>
      <p:ext uri="{BB962C8B-B14F-4D97-AF65-F5344CB8AC3E}">
        <p14:creationId xmlns:p14="http://schemas.microsoft.com/office/powerpoint/2010/main" val="138218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 Initial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71143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 </a:t>
            </a:r>
            <a:endParaRPr lang="en-US" dirty="0"/>
          </a:p>
        </p:txBody>
      </p:sp>
      <p:sp>
        <p:nvSpPr>
          <p:cNvPr id="3" name="Content Placeholder 2"/>
          <p:cNvSpPr>
            <a:spLocks noGrp="1"/>
          </p:cNvSpPr>
          <p:nvPr>
            <p:ph idx="1"/>
          </p:nvPr>
        </p:nvSpPr>
        <p:spPr/>
        <p:txBody>
          <a:bodyPr/>
          <a:lstStyle/>
          <a:p>
            <a:r>
              <a:rPr lang="en-US" dirty="0" smtClean="0"/>
              <a:t>Future work of my project  will be to implement the time series after we identify the significant parameters impact the ozone content in the atmosphere.</a:t>
            </a:r>
          </a:p>
          <a:p>
            <a:r>
              <a:rPr lang="en-US" dirty="0" smtClean="0"/>
              <a:t>Forecasting the information will give clear analysis on how we can plan the control the pollution index of the city and also can help in building the proper infrastructure for parking to reduce the air pollution.</a:t>
            </a:r>
          </a:p>
          <a:p>
            <a:endParaRPr lang="en-US" dirty="0"/>
          </a:p>
        </p:txBody>
      </p:sp>
    </p:spTree>
    <p:extLst>
      <p:ext uri="{BB962C8B-B14F-4D97-AF65-F5344CB8AC3E}">
        <p14:creationId xmlns:p14="http://schemas.microsoft.com/office/powerpoint/2010/main" val="3231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Novel Contribution</a:t>
            </a:r>
            <a:endParaRPr lang="en-US" dirty="0"/>
          </a:p>
        </p:txBody>
      </p:sp>
      <p:sp>
        <p:nvSpPr>
          <p:cNvPr id="3" name="Content Placeholder 2"/>
          <p:cNvSpPr>
            <a:spLocks noGrp="1"/>
          </p:cNvSpPr>
          <p:nvPr>
            <p:ph idx="1"/>
          </p:nvPr>
        </p:nvSpPr>
        <p:spPr/>
        <p:txBody>
          <a:bodyPr/>
          <a:lstStyle/>
          <a:p>
            <a:r>
              <a:rPr lang="en-US" dirty="0" smtClean="0"/>
              <a:t>Air pollution is a the presence or introduction into the air of  a substance which has harmful or poisonous effects. </a:t>
            </a:r>
          </a:p>
          <a:p>
            <a:r>
              <a:rPr lang="en-US" dirty="0" smtClean="0"/>
              <a:t>With the increase spending capacity of the people across the world . The number of vehicles on the street has exponentially. </a:t>
            </a:r>
          </a:p>
          <a:p>
            <a:r>
              <a:rPr lang="en-US" dirty="0" smtClean="0"/>
              <a:t>Research shows that 70 percent of the air pollution is caused by the vehicles who search for parking spaces. </a:t>
            </a:r>
            <a:endParaRPr lang="en-US" dirty="0"/>
          </a:p>
          <a:p>
            <a:r>
              <a:rPr lang="en-US" dirty="0" smtClean="0"/>
              <a:t>Hence a lot of emphasis is given to the parking infrastructure in big cities .</a:t>
            </a:r>
            <a:endParaRPr lang="en-US" dirty="0"/>
          </a:p>
        </p:txBody>
      </p:sp>
    </p:spTree>
    <p:extLst>
      <p:ext uri="{BB962C8B-B14F-4D97-AF65-F5344CB8AC3E}">
        <p14:creationId xmlns:p14="http://schemas.microsoft.com/office/powerpoint/2010/main" val="179854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Novel Contribution</a:t>
            </a:r>
            <a:endParaRPr lang="en-US" dirty="0"/>
          </a:p>
        </p:txBody>
      </p:sp>
      <p:sp>
        <p:nvSpPr>
          <p:cNvPr id="3" name="Content Placeholder 2"/>
          <p:cNvSpPr>
            <a:spLocks noGrp="1"/>
          </p:cNvSpPr>
          <p:nvPr>
            <p:ph idx="1"/>
          </p:nvPr>
        </p:nvSpPr>
        <p:spPr/>
        <p:txBody>
          <a:bodyPr/>
          <a:lstStyle/>
          <a:p>
            <a:r>
              <a:rPr lang="en-US" sz="3600" dirty="0" smtClean="0"/>
              <a:t>Hence we intend with the data we have the to work on impact of  various factors involved in parking analytics which will affect the ozone layer in the environment.</a:t>
            </a:r>
          </a:p>
          <a:p>
            <a:r>
              <a:rPr lang="en-US" sz="3600" dirty="0" smtClean="0"/>
              <a:t>In the search we will study the significant factors which affect the ozone layer in the environment.</a:t>
            </a:r>
          </a:p>
          <a:p>
            <a:endParaRPr lang="en-US" dirty="0"/>
          </a:p>
        </p:txBody>
      </p:sp>
    </p:spTree>
    <p:extLst>
      <p:ext uri="{BB962C8B-B14F-4D97-AF65-F5344CB8AC3E}">
        <p14:creationId xmlns:p14="http://schemas.microsoft.com/office/powerpoint/2010/main" val="334929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Novel Contribution </a:t>
            </a:r>
            <a:endParaRPr lang="en-US" dirty="0"/>
          </a:p>
        </p:txBody>
      </p:sp>
      <p:sp>
        <p:nvSpPr>
          <p:cNvPr id="3" name="Content Placeholder 2"/>
          <p:cNvSpPr>
            <a:spLocks noGrp="1"/>
          </p:cNvSpPr>
          <p:nvPr>
            <p:ph idx="1"/>
          </p:nvPr>
        </p:nvSpPr>
        <p:spPr/>
        <p:txBody>
          <a:bodyPr/>
          <a:lstStyle/>
          <a:p>
            <a:r>
              <a:rPr lang="en-US" sz="4000" dirty="0" smtClean="0"/>
              <a:t>The 2 main contributions of our research will be as follows: </a:t>
            </a:r>
          </a:p>
          <a:p>
            <a:pPr>
              <a:buFont typeface="Wingdings" panose="05000000000000000000" pitchFamily="2" charset="2"/>
              <a:buChar char="Ø"/>
            </a:pPr>
            <a:r>
              <a:rPr lang="en-US" sz="4000" dirty="0"/>
              <a:t> </a:t>
            </a:r>
            <a:r>
              <a:rPr lang="en-US" sz="4000" dirty="0" smtClean="0"/>
              <a:t>Preventive measures to control the air pollution</a:t>
            </a:r>
          </a:p>
          <a:p>
            <a:pPr>
              <a:buFont typeface="Wingdings" panose="05000000000000000000" pitchFamily="2" charset="2"/>
              <a:buChar char="Ø"/>
            </a:pPr>
            <a:r>
              <a:rPr lang="en-US" sz="4000" dirty="0"/>
              <a:t> </a:t>
            </a:r>
            <a:r>
              <a:rPr lang="en-US" sz="4000" dirty="0" smtClean="0"/>
              <a:t>Building better parking infrastructures. </a:t>
            </a:r>
          </a:p>
          <a:p>
            <a:pPr>
              <a:buFont typeface="Wingdings" panose="05000000000000000000" pitchFamily="2" charset="2"/>
              <a:buChar char="Ø"/>
            </a:pPr>
            <a:endParaRPr lang="en-US" sz="40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1936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Novel Contribution </a:t>
            </a:r>
            <a:endParaRPr lang="en-US" dirty="0"/>
          </a:p>
        </p:txBody>
      </p:sp>
      <p:sp>
        <p:nvSpPr>
          <p:cNvPr id="3" name="Content Placeholder 2"/>
          <p:cNvSpPr>
            <a:spLocks noGrp="1"/>
          </p:cNvSpPr>
          <p:nvPr>
            <p:ph idx="1"/>
          </p:nvPr>
        </p:nvSpPr>
        <p:spPr/>
        <p:txBody>
          <a:bodyPr/>
          <a:lstStyle/>
          <a:p>
            <a:r>
              <a:rPr lang="en-US" dirty="0" smtClean="0"/>
              <a:t>We will also be working as the on forecasting the affect of the delay in finding a parking spot on the ozone count in the environment</a:t>
            </a:r>
          </a:p>
          <a:p>
            <a:r>
              <a:rPr lang="en-US" dirty="0" smtClean="0"/>
              <a:t>The reason we chose the ozone layer as this is the main component which impacts the environment. </a:t>
            </a:r>
          </a:p>
          <a:p>
            <a:r>
              <a:rPr lang="en-US" dirty="0" smtClean="0"/>
              <a:t>If the ozone content increases the impact of the ultra violent rays on earth will increase and this will result in higher temperatures .</a:t>
            </a:r>
          </a:p>
          <a:p>
            <a:r>
              <a:rPr lang="en-US" dirty="0" smtClean="0"/>
              <a:t>This will result in Global Warming .  </a:t>
            </a:r>
          </a:p>
        </p:txBody>
      </p:sp>
    </p:spTree>
    <p:extLst>
      <p:ext uri="{BB962C8B-B14F-4D97-AF65-F5344CB8AC3E}">
        <p14:creationId xmlns:p14="http://schemas.microsoft.com/office/powerpoint/2010/main" val="303811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Work By Competitors </a:t>
            </a:r>
            <a:endParaRPr lang="en-US" dirty="0"/>
          </a:p>
        </p:txBody>
      </p:sp>
      <p:sp>
        <p:nvSpPr>
          <p:cNvPr id="3" name="Content Placeholder 2"/>
          <p:cNvSpPr>
            <a:spLocks noGrp="1"/>
          </p:cNvSpPr>
          <p:nvPr>
            <p:ph idx="1"/>
          </p:nvPr>
        </p:nvSpPr>
        <p:spPr/>
        <p:txBody>
          <a:bodyPr/>
          <a:lstStyle/>
          <a:p>
            <a:r>
              <a:rPr lang="en-US" dirty="0" smtClean="0"/>
              <a:t>There has been a good number of work done by in parking analytics so far</a:t>
            </a:r>
            <a:endParaRPr lang="en-US" dirty="0"/>
          </a:p>
          <a:p>
            <a:r>
              <a:rPr lang="en-US" dirty="0" smtClean="0"/>
              <a:t>The researchers has employed a number of methods in parking analytics.</a:t>
            </a:r>
            <a:r>
              <a:rPr lang="en-US" dirty="0"/>
              <a:t> </a:t>
            </a:r>
            <a:r>
              <a:rPr lang="en-US" dirty="0" smtClean="0"/>
              <a:t>They are </a:t>
            </a:r>
          </a:p>
          <a:p>
            <a:pPr>
              <a:buFont typeface="Wingdings" panose="05000000000000000000" pitchFamily="2" charset="2"/>
              <a:buChar char="Ø"/>
            </a:pPr>
            <a:r>
              <a:rPr lang="en-US" dirty="0"/>
              <a:t> </a:t>
            </a:r>
            <a:r>
              <a:rPr lang="en-US" dirty="0" smtClean="0"/>
              <a:t>Blind Search method</a:t>
            </a:r>
          </a:p>
          <a:p>
            <a:pPr>
              <a:buFont typeface="Wingdings" panose="05000000000000000000" pitchFamily="2" charset="2"/>
              <a:buChar char="Ø"/>
            </a:pPr>
            <a:r>
              <a:rPr lang="en-US" dirty="0" smtClean="0"/>
              <a:t> Parking Information Systems </a:t>
            </a:r>
          </a:p>
          <a:p>
            <a:pPr>
              <a:buFont typeface="Wingdings" panose="05000000000000000000" pitchFamily="2" charset="2"/>
              <a:buChar char="Ø"/>
            </a:pPr>
            <a:r>
              <a:rPr lang="en-US" dirty="0" smtClean="0"/>
              <a:t> Buffer Parking Information System </a:t>
            </a:r>
          </a:p>
          <a:p>
            <a:pPr>
              <a:buFont typeface="Wingdings" panose="05000000000000000000" pitchFamily="2" charset="2"/>
              <a:buChar char="Ø"/>
            </a:pPr>
            <a:r>
              <a:rPr lang="en-US" dirty="0" smtClean="0"/>
              <a:t> Code Based Parking Reservation  Systems.</a:t>
            </a:r>
          </a:p>
        </p:txBody>
      </p:sp>
    </p:spTree>
    <p:extLst>
      <p:ext uri="{BB962C8B-B14F-4D97-AF65-F5344CB8AC3E}">
        <p14:creationId xmlns:p14="http://schemas.microsoft.com/office/powerpoint/2010/main" val="374251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 By Competitors</a:t>
            </a:r>
            <a:endParaRPr lang="en-US" dirty="0"/>
          </a:p>
        </p:txBody>
      </p:sp>
      <p:sp>
        <p:nvSpPr>
          <p:cNvPr id="3" name="Content Placeholder 2"/>
          <p:cNvSpPr>
            <a:spLocks noGrp="1"/>
          </p:cNvSpPr>
          <p:nvPr>
            <p:ph idx="1"/>
          </p:nvPr>
        </p:nvSpPr>
        <p:spPr/>
        <p:txBody>
          <a:bodyPr/>
          <a:lstStyle/>
          <a:p>
            <a:r>
              <a:rPr lang="en-US" dirty="0" smtClean="0"/>
              <a:t>Blind Search Method :</a:t>
            </a:r>
          </a:p>
          <a:p>
            <a:r>
              <a:rPr lang="en-US" dirty="0" smtClean="0"/>
              <a:t>In this method the driver will get information about the number of parking places available in the  areas where he/she is driving . </a:t>
            </a:r>
          </a:p>
          <a:p>
            <a:r>
              <a:rPr lang="en-US" dirty="0" smtClean="0"/>
              <a:t>The driver can drive to the parking location based on the availability. </a:t>
            </a:r>
          </a:p>
          <a:p>
            <a:r>
              <a:rPr lang="en-US" dirty="0" smtClean="0"/>
              <a:t>The drawback of this method is that driver will have to drive around till he/ she finds an empty parking spot.</a:t>
            </a:r>
          </a:p>
          <a:p>
            <a:endParaRPr lang="en-US" dirty="0"/>
          </a:p>
        </p:txBody>
      </p:sp>
    </p:spTree>
    <p:extLst>
      <p:ext uri="{BB962C8B-B14F-4D97-AF65-F5344CB8AC3E}">
        <p14:creationId xmlns:p14="http://schemas.microsoft.com/office/powerpoint/2010/main" val="29035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 By Competitors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next level of research concentrated on the solving the drawbacks of the previous research.</a:t>
            </a:r>
          </a:p>
          <a:p>
            <a:r>
              <a:rPr lang="en-US" dirty="0" smtClean="0"/>
              <a:t>This  research concentrated on combing the smart phones with the parking information systems to ensure the citizens have the parking information systems.</a:t>
            </a:r>
          </a:p>
          <a:p>
            <a:r>
              <a:rPr lang="en-US" dirty="0" smtClean="0"/>
              <a:t>The Parking Information System is connected to an app  on the smart phone which will accurately spot where the parking is available .</a:t>
            </a:r>
          </a:p>
          <a:p>
            <a:r>
              <a:rPr lang="en-US" dirty="0" smtClean="0"/>
              <a:t>The driver can drive to the shown parking spot.</a:t>
            </a:r>
          </a:p>
          <a:p>
            <a:r>
              <a:rPr lang="en-US" dirty="0" smtClean="0"/>
              <a:t>The drawback of this was that the app doesn’t give if the information whether the parking spot is filled before the driver arrives at the spot and also on busy days we will again go back to blind search method.</a:t>
            </a:r>
          </a:p>
        </p:txBody>
      </p:sp>
    </p:spTree>
    <p:extLst>
      <p:ext uri="{BB962C8B-B14F-4D97-AF65-F5344CB8AC3E}">
        <p14:creationId xmlns:p14="http://schemas.microsoft.com/office/powerpoint/2010/main" val="3268067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1180</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Assignment 6</vt:lpstr>
      <vt:lpstr>                         Novel Contribution </vt:lpstr>
      <vt:lpstr>                 Novel Contribution</vt:lpstr>
      <vt:lpstr>                  Novel Contribution</vt:lpstr>
      <vt:lpstr>                   Novel Contribution </vt:lpstr>
      <vt:lpstr>                             Novel Contribution </vt:lpstr>
      <vt:lpstr>                Work By Competitors </vt:lpstr>
      <vt:lpstr>                  Work By Competitors</vt:lpstr>
      <vt:lpstr>                   Work By Competitors</vt:lpstr>
      <vt:lpstr>                         Work By Competitors </vt:lpstr>
      <vt:lpstr>                     Work By Competitors </vt:lpstr>
      <vt:lpstr>                   Work By Competitors</vt:lpstr>
      <vt:lpstr>                            Data </vt:lpstr>
      <vt:lpstr>                            Data  </vt:lpstr>
      <vt:lpstr>                               Data </vt:lpstr>
      <vt:lpstr>                            Method </vt:lpstr>
      <vt:lpstr>                          Method </vt:lpstr>
      <vt:lpstr>                     Method </vt:lpstr>
      <vt:lpstr>                    Method     Initial analysis      </vt:lpstr>
      <vt:lpstr>                   Method Initial Analysis</vt:lpstr>
      <vt:lpstr>                         Method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6</dc:title>
  <dc:creator>poornima R</dc:creator>
  <cp:lastModifiedBy>poornima R</cp:lastModifiedBy>
  <cp:revision>32</cp:revision>
  <dcterms:created xsi:type="dcterms:W3CDTF">2017-02-24T23:10:07Z</dcterms:created>
  <dcterms:modified xsi:type="dcterms:W3CDTF">2017-02-25T22:51:12Z</dcterms:modified>
</cp:coreProperties>
</file>