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2" r:id="rId6"/>
    <p:sldId id="260" r:id="rId7"/>
    <p:sldId id="265" r:id="rId8"/>
    <p:sldId id="266" r:id="rId9"/>
    <p:sldId id="268" r:id="rId10"/>
    <p:sldId id="282" r:id="rId11"/>
    <p:sldId id="283" r:id="rId12"/>
    <p:sldId id="267" r:id="rId13"/>
    <p:sldId id="273" r:id="rId14"/>
    <p:sldId id="274" r:id="rId15"/>
    <p:sldId id="277" r:id="rId16"/>
    <p:sldId id="263"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11.pn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tags" Target="../tags/tag12.xml"/><Relationship Id="rId2" Type="http://schemas.openxmlformats.org/officeDocument/2006/relationships/image" Target="../media/image13.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tags" Target="../tags/tag14.xml"/><Relationship Id="rId2" Type="http://schemas.openxmlformats.org/officeDocument/2006/relationships/image" Target="../media/image15.png"/><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pic>
        <p:nvPicPr>
          <p:cNvPr id="4" name="Image 0" descr="preencoded.png"/>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553164" y="966351"/>
            <a:ext cx="7477601" cy="1916430"/>
          </a:xfrm>
          <a:prstGeom prst="rect">
            <a:avLst/>
          </a:prstGeom>
          <a:noFill/>
        </p:spPr>
        <p:txBody>
          <a:bodyPr wrap="square" rtlCol="0" anchor="t"/>
          <a:lstStyle/>
          <a:p>
            <a:pPr marL="0" indent="0">
              <a:lnSpc>
                <a:spcPts val="7545"/>
              </a:lnSpc>
              <a:buNone/>
            </a:pPr>
            <a:r>
              <a:rPr lang="en-US" sz="6600" b="1" dirty="0">
                <a:solidFill>
                  <a:srgbClr val="443728"/>
                </a:solidFill>
                <a:latin typeface="Times New Roman" panose="02020603050405020304" pitchFamily="18" charset="0"/>
                <a:ea typeface="Crimson Pro" pitchFamily="34" charset="-122"/>
                <a:cs typeface="Times New Roman" panose="02020603050405020304" pitchFamily="18" charset="0"/>
              </a:rPr>
              <a:t>CHILD MANAGEMENT SYSTEM</a:t>
            </a:r>
            <a:endParaRPr lang="en-US" sz="66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6" name="Text 3"/>
          <p:cNvSpPr/>
          <p:nvPr/>
        </p:nvSpPr>
        <p:spPr>
          <a:xfrm>
            <a:off x="744299" y="4769247"/>
            <a:ext cx="7477601" cy="710803"/>
          </a:xfrm>
          <a:prstGeom prst="rect">
            <a:avLst/>
          </a:prstGeom>
          <a:noFill/>
        </p:spPr>
        <p:txBody>
          <a:bodyPr wrap="square" rtlCol="0" anchor="t"/>
          <a:lstStyle/>
          <a:p>
            <a:pPr marL="0" indent="0">
              <a:lnSpc>
                <a:spcPct val="150000"/>
              </a:lnSpc>
              <a:buNone/>
            </a:pPr>
            <a:r>
              <a:rPr lang="en-US" sz="2800" dirty="0">
                <a:solidFill>
                  <a:srgbClr val="443728"/>
                </a:solidFill>
                <a:latin typeface="Times New Roman" panose="02020603050405020304" pitchFamily="18" charset="0"/>
                <a:ea typeface="Open Sans" pitchFamily="34" charset="-122"/>
                <a:cs typeface="Times New Roman" panose="02020603050405020304" pitchFamily="18" charset="0"/>
              </a:rPr>
              <a:t>A comprehensive system to manage and track information about children in an organization.</a:t>
            </a:r>
            <a:endParaRPr lang="en-US" sz="2800" dirty="0">
              <a:solidFill>
                <a:srgbClr val="443728"/>
              </a:solidFill>
              <a:latin typeface="Times New Roman" panose="02020603050405020304" pitchFamily="18" charset="0"/>
              <a:ea typeface="Open Sans"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sp>
        <p:nvSpPr>
          <p:cNvPr id="11" name="TextBox 10"/>
          <p:cNvSpPr txBox="1"/>
          <p:nvPr/>
        </p:nvSpPr>
        <p:spPr>
          <a:xfrm>
            <a:off x="981075" y="342900"/>
            <a:ext cx="12522835" cy="7399020"/>
          </a:xfrm>
          <a:prstGeom prst="rect">
            <a:avLst/>
          </a:prstGeom>
          <a:noFill/>
        </p:spPr>
        <p:txBody>
          <a:bodyPr wrap="square" rtlCol="0">
            <a:noAutofit/>
          </a:bodyPr>
          <a:lstStyle/>
          <a:p>
            <a:pPr>
              <a:lnSpc>
                <a:spcPct val="107000"/>
              </a:lnSpc>
              <a:spcAft>
                <a:spcPts val="800"/>
              </a:spcAft>
            </a:pPr>
            <a:endParaRPr lang="en-IN" sz="2400" kern="100" dirty="0">
              <a:effectLst/>
              <a:latin typeface="Calibri" panose="020F0502020204030204" pitchFamily="34" charset="0"/>
              <a:cs typeface="Times New Roman" panose="02020603050405020304" pitchFamily="18" charset="0"/>
            </a:endParaRPr>
          </a:p>
        </p:txBody>
      </p:sp>
      <p:pic>
        <p:nvPicPr>
          <p:cNvPr id="9" name="Picture 8"/>
          <p:cNvPicPr>
            <a:picLocks noChangeAspect="1"/>
          </p:cNvPicPr>
          <p:nvPr>
            <p:custDataLst>
              <p:tags r:id="rId1"/>
            </p:custDataLst>
          </p:nvPr>
        </p:nvPicPr>
        <p:blipFill>
          <a:blip r:embed="rId2"/>
          <a:stretch>
            <a:fillRect/>
          </a:stretch>
        </p:blipFill>
        <p:spPr>
          <a:xfrm>
            <a:off x="2038350" y="1544320"/>
            <a:ext cx="9178925" cy="5331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pic>
        <p:nvPicPr>
          <p:cNvPr id="9" name="Picture 8"/>
          <p:cNvPicPr>
            <a:picLocks noChangeAspect="1"/>
          </p:cNvPicPr>
          <p:nvPr>
            <p:custDataLst>
              <p:tags r:id="rId1"/>
            </p:custDataLst>
          </p:nvPr>
        </p:nvPicPr>
        <p:blipFill>
          <a:blip r:embed="rId2"/>
          <a:stretch>
            <a:fillRect/>
          </a:stretch>
        </p:blipFill>
        <p:spPr>
          <a:xfrm>
            <a:off x="1940560" y="546100"/>
            <a:ext cx="8229600" cy="3075940"/>
          </a:xfrm>
          <a:prstGeom prst="rect">
            <a:avLst/>
          </a:prstGeom>
        </p:spPr>
      </p:pic>
      <p:pic>
        <p:nvPicPr>
          <p:cNvPr id="10" name="Picture 9"/>
          <p:cNvPicPr>
            <a:picLocks noChangeAspect="1"/>
          </p:cNvPicPr>
          <p:nvPr>
            <p:custDataLst>
              <p:tags r:id="rId3"/>
            </p:custDataLst>
          </p:nvPr>
        </p:nvPicPr>
        <p:blipFill>
          <a:blip r:embed="rId4"/>
          <a:stretch>
            <a:fillRect/>
          </a:stretch>
        </p:blipFill>
        <p:spPr>
          <a:xfrm>
            <a:off x="1950085" y="4592955"/>
            <a:ext cx="8199755" cy="3013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064024" name="Picture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136775" y="4486910"/>
            <a:ext cx="6973570" cy="2620010"/>
          </a:xfrm>
          <a:prstGeom prst="rect">
            <a:avLst/>
          </a:prstGeom>
        </p:spPr>
      </p:pic>
      <p:pic>
        <p:nvPicPr>
          <p:cNvPr id="2" name="Picture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2137410" y="941070"/>
            <a:ext cx="7355205" cy="30854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2"/>
          <a:stretch>
            <a:fillRect/>
          </a:stretch>
        </p:blipFill>
        <p:spPr>
          <a:xfrm>
            <a:off x="2635885" y="807720"/>
            <a:ext cx="7968615" cy="2834640"/>
          </a:xfrm>
          <a:prstGeom prst="rect">
            <a:avLst/>
          </a:prstGeom>
        </p:spPr>
      </p:pic>
      <p:pic>
        <p:nvPicPr>
          <p:cNvPr id="257227668" name="Picture 1"/>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2677160" y="4114165"/>
            <a:ext cx="7466330" cy="28117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0"/>
          <p:cNvSpPr txBox="1"/>
          <p:nvPr/>
        </p:nvSpPr>
        <p:spPr>
          <a:xfrm>
            <a:off x="3360420" y="2834640"/>
            <a:ext cx="6990715" cy="1731010"/>
          </a:xfrm>
          <a:prstGeom prst="rect">
            <a:avLst/>
          </a:prstGeom>
          <a:noFill/>
        </p:spPr>
        <p:txBody>
          <a:bodyPr wrap="square" rtlCol="0">
            <a:noAutofit/>
          </a:bodyPr>
          <a:p>
            <a:endParaRPr lang="en-IN" altLang="en-US" sz="6000">
              <a:latin typeface="Times New Roman" panose="02020603050405020304" pitchFamily="18" charset="0"/>
              <a:cs typeface="Times New Roman" panose="02020603050405020304" pitchFamily="18" charset="0"/>
            </a:endParaRPr>
          </a:p>
          <a:p>
            <a:r>
              <a:rPr lang="en-IN" altLang="en-US" sz="6000">
                <a:latin typeface="Times New Roman" panose="02020603050405020304" pitchFamily="18" charset="0"/>
                <a:cs typeface="Times New Roman" panose="02020603050405020304" pitchFamily="18" charset="0"/>
              </a:rPr>
              <a:t>THANK YOU !!</a:t>
            </a:r>
            <a:endParaRPr lang="en-IN" altLang="en-US" sz="6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7620" y="-1905"/>
            <a:ext cx="14630400" cy="8231386"/>
          </a:xfrm>
          <a:prstGeom prst="rect">
            <a:avLst/>
          </a:prstGeom>
          <a:solidFill>
            <a:srgbClr val="FFFCFA"/>
          </a:solidFill>
        </p:spPr>
      </p:sp>
      <p:pic>
        <p:nvPicPr>
          <p:cNvPr id="4" name="Image 0" descr="preencoded.png"/>
          <p:cNvPicPr>
            <a:picLocks noChangeAspect="1"/>
          </p:cNvPicPr>
          <p:nvPr/>
        </p:nvPicPr>
        <p:blipFill>
          <a:blip r:embed="rId1"/>
          <a:stretch>
            <a:fillRect/>
          </a:stretch>
        </p:blipFill>
        <p:spPr>
          <a:xfrm>
            <a:off x="10980420" y="0"/>
            <a:ext cx="3657600" cy="8231386"/>
          </a:xfrm>
          <a:prstGeom prst="rect">
            <a:avLst/>
          </a:prstGeom>
        </p:spPr>
      </p:pic>
      <p:sp>
        <p:nvSpPr>
          <p:cNvPr id="5" name="Text 2"/>
          <p:cNvSpPr/>
          <p:nvPr/>
        </p:nvSpPr>
        <p:spPr>
          <a:xfrm>
            <a:off x="802719" y="588645"/>
            <a:ext cx="5351740" cy="668893"/>
          </a:xfrm>
          <a:prstGeom prst="rect">
            <a:avLst/>
          </a:prstGeom>
          <a:noFill/>
        </p:spPr>
        <p:txBody>
          <a:bodyPr wrap="none" rtlCol="0" anchor="t"/>
          <a:lstStyle/>
          <a:p>
            <a:pPr marL="0" indent="0">
              <a:lnSpc>
                <a:spcPts val="5270"/>
              </a:lnSpc>
              <a:buNone/>
            </a:pPr>
            <a:r>
              <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rPr>
              <a:t>INTRODUCTION</a:t>
            </a:r>
            <a:endPar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6" name="Shape 3"/>
          <p:cNvSpPr/>
          <p:nvPr/>
        </p:nvSpPr>
        <p:spPr>
          <a:xfrm>
            <a:off x="802719" y="1819275"/>
            <a:ext cx="481608" cy="481608"/>
          </a:xfrm>
          <a:prstGeom prst="roundRect">
            <a:avLst>
              <a:gd name="adj" fmla="val 20002"/>
            </a:avLst>
          </a:prstGeom>
          <a:solidFill>
            <a:srgbClr val="EBE2E0"/>
          </a:solidFill>
          <a:ln w="7620">
            <a:solidFill>
              <a:srgbClr val="D1C8C6"/>
            </a:solidFill>
            <a:prstDash val="solid"/>
          </a:ln>
        </p:spPr>
      </p:sp>
      <p:sp>
        <p:nvSpPr>
          <p:cNvPr id="7" name="Text 4"/>
          <p:cNvSpPr/>
          <p:nvPr/>
        </p:nvSpPr>
        <p:spPr>
          <a:xfrm>
            <a:off x="983456" y="1859399"/>
            <a:ext cx="120134" cy="401360"/>
          </a:xfrm>
          <a:prstGeom prst="rect">
            <a:avLst/>
          </a:prstGeom>
          <a:noFill/>
        </p:spPr>
        <p:txBody>
          <a:bodyPr wrap="none" rtlCol="0" anchor="t"/>
          <a:lstStyle/>
          <a:p>
            <a:pPr marL="0" indent="0" algn="ctr">
              <a:lnSpc>
                <a:spcPts val="3160"/>
              </a:lnSpc>
              <a:buNone/>
            </a:pPr>
            <a:r>
              <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rPr>
              <a:t>1</a:t>
            </a: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8" name="Text 5"/>
          <p:cNvSpPr/>
          <p:nvPr/>
        </p:nvSpPr>
        <p:spPr>
          <a:xfrm>
            <a:off x="1401445" y="1734185"/>
            <a:ext cx="3888105" cy="1211580"/>
          </a:xfrm>
          <a:prstGeom prst="rect">
            <a:avLst/>
          </a:prstGeom>
          <a:noFill/>
        </p:spPr>
        <p:txBody>
          <a:bodyPr wrap="square" rtlCol="0" anchor="t"/>
          <a:lstStyle/>
          <a:p>
            <a:pPr marL="0" indent="0">
              <a:lnSpc>
                <a:spcPct val="150000"/>
              </a:lnSpc>
              <a:buNone/>
            </a:pPr>
            <a:r>
              <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rPr>
              <a:t>Comprehensive Child Management</a:t>
            </a: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9" name="Text 6"/>
          <p:cNvSpPr/>
          <p:nvPr/>
        </p:nvSpPr>
        <p:spPr>
          <a:xfrm>
            <a:off x="1408113" y="3533854"/>
            <a:ext cx="3881199" cy="2739390"/>
          </a:xfrm>
          <a:prstGeom prst="rect">
            <a:avLst/>
          </a:prstGeom>
          <a:noFill/>
        </p:spPr>
        <p:txBody>
          <a:bodyPr wrap="square" rtlCol="0" anchor="t"/>
          <a:lstStyle/>
          <a:p>
            <a:pPr marL="0" indent="0">
              <a:lnSpc>
                <a:spcPts val="2695"/>
              </a:lnSpc>
              <a:buNone/>
            </a:pPr>
            <a:r>
              <a:rPr lang="en-US" sz="2800" dirty="0">
                <a:solidFill>
                  <a:srgbClr val="443728"/>
                </a:solidFill>
                <a:latin typeface="Times New Roman" panose="02020603050405020304" pitchFamily="18" charset="0"/>
                <a:ea typeface="Open Sans" pitchFamily="34" charset="-122"/>
                <a:cs typeface="Times New Roman" panose="02020603050405020304" pitchFamily="18" charset="0"/>
              </a:rPr>
              <a:t>Streamline the management of child data and records with our comprehensive Child Management System. Easily store and access important information about each child, including personal details, medical history, and emergency contacts.</a:t>
            </a:r>
            <a:endParaRPr lang="en-US" sz="2800" dirty="0">
              <a:solidFill>
                <a:srgbClr val="443728"/>
              </a:solidFill>
              <a:latin typeface="Times New Roman" panose="02020603050405020304" pitchFamily="18" charset="0"/>
              <a:ea typeface="Open Sans" pitchFamily="34" charset="-122"/>
              <a:cs typeface="Times New Roman" panose="02020603050405020304" pitchFamily="18" charset="0"/>
            </a:endParaRPr>
          </a:p>
        </p:txBody>
      </p:sp>
      <p:sp>
        <p:nvSpPr>
          <p:cNvPr id="10" name="Shape 7"/>
          <p:cNvSpPr/>
          <p:nvPr/>
        </p:nvSpPr>
        <p:spPr>
          <a:xfrm>
            <a:off x="5593437" y="1819275"/>
            <a:ext cx="481608" cy="481608"/>
          </a:xfrm>
          <a:prstGeom prst="roundRect">
            <a:avLst>
              <a:gd name="adj" fmla="val 20002"/>
            </a:avLst>
          </a:prstGeom>
          <a:solidFill>
            <a:srgbClr val="EBE2E0"/>
          </a:solidFill>
          <a:ln w="7620">
            <a:solidFill>
              <a:srgbClr val="D1C8C6"/>
            </a:solidFill>
            <a:prstDash val="solid"/>
          </a:ln>
        </p:spPr>
      </p:sp>
      <p:sp>
        <p:nvSpPr>
          <p:cNvPr id="11" name="Text 8"/>
          <p:cNvSpPr/>
          <p:nvPr/>
        </p:nvSpPr>
        <p:spPr>
          <a:xfrm>
            <a:off x="5752386" y="1859399"/>
            <a:ext cx="163711" cy="401360"/>
          </a:xfrm>
          <a:prstGeom prst="rect">
            <a:avLst/>
          </a:prstGeom>
          <a:noFill/>
        </p:spPr>
        <p:txBody>
          <a:bodyPr wrap="none" rtlCol="0" anchor="t"/>
          <a:lstStyle/>
          <a:p>
            <a:pPr marL="0" indent="0" algn="ctr">
              <a:lnSpc>
                <a:spcPts val="3160"/>
              </a:lnSpc>
              <a:buNone/>
            </a:pPr>
            <a:r>
              <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rPr>
              <a:t>2</a:t>
            </a: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12" name="Text 9"/>
          <p:cNvSpPr/>
          <p:nvPr/>
        </p:nvSpPr>
        <p:spPr>
          <a:xfrm>
            <a:off x="6289000" y="1819275"/>
            <a:ext cx="2675811" cy="334328"/>
          </a:xfrm>
          <a:prstGeom prst="rect">
            <a:avLst/>
          </a:prstGeom>
          <a:noFill/>
        </p:spPr>
        <p:txBody>
          <a:bodyPr wrap="none" rtlCol="0" anchor="t"/>
          <a:lstStyle/>
          <a:p>
            <a:pPr marL="0" indent="0">
              <a:lnSpc>
                <a:spcPts val="2635"/>
              </a:lnSpc>
              <a:buNone/>
            </a:pPr>
            <a:r>
              <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rPr>
              <a:t>Efficient Tracking</a:t>
            </a: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13" name="Text 10"/>
          <p:cNvSpPr/>
          <p:nvPr/>
        </p:nvSpPr>
        <p:spPr>
          <a:xfrm>
            <a:off x="6289000" y="2638822"/>
            <a:ext cx="3881199" cy="2739390"/>
          </a:xfrm>
          <a:prstGeom prst="rect">
            <a:avLst/>
          </a:prstGeom>
          <a:noFill/>
        </p:spPr>
        <p:txBody>
          <a:bodyPr wrap="square" rtlCol="0" anchor="t"/>
          <a:lstStyle/>
          <a:p>
            <a:pPr marL="0" indent="0">
              <a:lnSpc>
                <a:spcPts val="2695"/>
              </a:lnSpc>
              <a:buNone/>
            </a:pPr>
            <a:r>
              <a:rPr lang="en-US" sz="2800" dirty="0">
                <a:solidFill>
                  <a:srgbClr val="443728"/>
                </a:solidFill>
                <a:latin typeface="Times New Roman" panose="02020603050405020304" pitchFamily="18" charset="0"/>
                <a:ea typeface="Open Sans" pitchFamily="34" charset="-122"/>
                <a:cs typeface="Times New Roman" panose="02020603050405020304" pitchFamily="18" charset="0"/>
              </a:rPr>
              <a:t>Efficiently track and monitor the progress and development of every child in your care. Our system provides tools to record attendance, track milestones, and document observations, ensuring that you have a comprehensive view of each child's growth and well-being.</a:t>
            </a:r>
            <a:endParaRPr lang="en-US" sz="2800" dirty="0">
              <a:solidFill>
                <a:srgbClr val="443728"/>
              </a:solidFill>
              <a:latin typeface="Times New Roman" panose="02020603050405020304" pitchFamily="18" charset="0"/>
              <a:ea typeface="Open Sans" pitchFamily="34" charset="-122"/>
              <a:cs typeface="Times New Roman" panose="02020603050405020304" pitchFamily="18" charset="0"/>
            </a:endParaRPr>
          </a:p>
        </p:txBody>
      </p:sp>
      <p:sp>
        <p:nvSpPr>
          <p:cNvPr id="16" name="Text 13"/>
          <p:cNvSpPr/>
          <p:nvPr/>
        </p:nvSpPr>
        <p:spPr>
          <a:xfrm>
            <a:off x="1498283" y="5810369"/>
            <a:ext cx="2675811" cy="334328"/>
          </a:xfrm>
          <a:prstGeom prst="rect">
            <a:avLst/>
          </a:prstGeom>
          <a:noFill/>
        </p:spPr>
        <p:txBody>
          <a:bodyPr wrap="none" rtlCol="0" anchor="t"/>
          <a:lstStyle/>
          <a:p>
            <a:pPr marL="0" indent="0">
              <a:lnSpc>
                <a:spcPts val="2635"/>
              </a:lnSpc>
              <a:buNone/>
            </a:pPr>
            <a:endParaRPr lang="en-US" sz="2105" dirty="0"/>
          </a:p>
        </p:txBody>
      </p:sp>
      <p:sp>
        <p:nvSpPr>
          <p:cNvPr id="17" name="Text 14"/>
          <p:cNvSpPr/>
          <p:nvPr/>
        </p:nvSpPr>
        <p:spPr>
          <a:xfrm>
            <a:off x="1498283" y="6273046"/>
            <a:ext cx="8671798" cy="1369695"/>
          </a:xfrm>
          <a:prstGeom prst="rect">
            <a:avLst/>
          </a:prstGeom>
          <a:noFill/>
        </p:spPr>
        <p:txBody>
          <a:bodyPr wrap="square" rtlCol="0" anchor="t"/>
          <a:lstStyle/>
          <a:p>
            <a:pPr marL="0" indent="0">
              <a:lnSpc>
                <a:spcPts val="2695"/>
              </a:lnSpc>
              <a:buNone/>
            </a:pPr>
            <a:endParaRPr lang="en-US" sz="16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945515" y="1259205"/>
            <a:ext cx="12473305" cy="6969760"/>
          </a:xfrm>
          <a:prstGeom prst="rect">
            <a:avLst/>
          </a:prstGeom>
          <a:solidFill>
            <a:srgbClr val="FFFCFA"/>
          </a:solidFill>
        </p:spPr>
        <p:txBody>
          <a:bodyPr/>
          <a:p>
            <a:pPr>
              <a:lnSpc>
                <a:spcPct val="200000"/>
              </a:lnSpc>
            </a:pPr>
            <a:r>
              <a:rPr lang="en-IN" altLang="en-US" sz="2800">
                <a:latin typeface="Times New Roman" panose="02020603050405020304" pitchFamily="18" charset="0"/>
                <a:cs typeface="Times New Roman" panose="02020603050405020304" pitchFamily="18" charset="0"/>
              </a:rPr>
              <a:t>1)CREATE CHILD RECORD   -   CREATING THE CHILD RECORD </a:t>
            </a:r>
            <a:endParaRPr lang="en-IN" altLang="en-US" sz="2800">
              <a:latin typeface="Times New Roman" panose="02020603050405020304" pitchFamily="18" charset="0"/>
              <a:cs typeface="Times New Roman" panose="02020603050405020304" pitchFamily="18" charset="0"/>
            </a:endParaRPr>
          </a:p>
          <a:p>
            <a:pPr>
              <a:lnSpc>
                <a:spcPct val="200000"/>
              </a:lnSpc>
            </a:pPr>
            <a:r>
              <a:rPr lang="en-IN" altLang="en-US" sz="2800">
                <a:latin typeface="Times New Roman" panose="02020603050405020304" pitchFamily="18" charset="0"/>
                <a:cs typeface="Times New Roman" panose="02020603050405020304" pitchFamily="18" charset="0"/>
              </a:rPr>
              <a:t>2)ADD CHILD   -   ADDING CHILD DATA</a:t>
            </a:r>
            <a:endParaRPr lang="en-IN" altLang="en-US" sz="2800">
              <a:latin typeface="Times New Roman" panose="02020603050405020304" pitchFamily="18" charset="0"/>
              <a:cs typeface="Times New Roman" panose="02020603050405020304" pitchFamily="18" charset="0"/>
            </a:endParaRPr>
          </a:p>
          <a:p>
            <a:pPr>
              <a:lnSpc>
                <a:spcPct val="200000"/>
              </a:lnSpc>
            </a:pPr>
            <a:r>
              <a:rPr lang="en-IN" altLang="en-US" sz="2800">
                <a:latin typeface="Times New Roman" panose="02020603050405020304" pitchFamily="18" charset="0"/>
                <a:cs typeface="Times New Roman" panose="02020603050405020304" pitchFamily="18" charset="0"/>
              </a:rPr>
              <a:t>3)VIEW CHILD  - VIEWING THE CHILD RECORD</a:t>
            </a:r>
            <a:endParaRPr lang="en-IN" altLang="en-US" sz="2800">
              <a:latin typeface="Times New Roman" panose="02020603050405020304" pitchFamily="18" charset="0"/>
              <a:cs typeface="Times New Roman" panose="02020603050405020304" pitchFamily="18" charset="0"/>
            </a:endParaRPr>
          </a:p>
          <a:p>
            <a:pPr>
              <a:lnSpc>
                <a:spcPct val="200000"/>
              </a:lnSpc>
            </a:pPr>
            <a:r>
              <a:rPr lang="en-IN" altLang="en-US" sz="2800">
                <a:latin typeface="Times New Roman" panose="02020603050405020304" pitchFamily="18" charset="0"/>
                <a:cs typeface="Times New Roman" panose="02020603050405020304" pitchFamily="18" charset="0"/>
              </a:rPr>
              <a:t>4)UPDATE CHILD RECORD  -  UPDATING THE INFORMATIONS OF CHILD RECORD</a:t>
            </a:r>
            <a:endParaRPr lang="en-IN" altLang="en-US" sz="2800">
              <a:latin typeface="Times New Roman" panose="02020603050405020304" pitchFamily="18" charset="0"/>
              <a:cs typeface="Times New Roman" panose="02020603050405020304" pitchFamily="18" charset="0"/>
            </a:endParaRPr>
          </a:p>
          <a:p>
            <a:pPr>
              <a:lnSpc>
                <a:spcPct val="200000"/>
              </a:lnSpc>
            </a:pPr>
            <a:r>
              <a:rPr lang="en-IN" altLang="en-US" sz="2800">
                <a:latin typeface="Times New Roman" panose="02020603050405020304" pitchFamily="18" charset="0"/>
                <a:cs typeface="Times New Roman" panose="02020603050405020304" pitchFamily="18" charset="0"/>
              </a:rPr>
              <a:t>5)DELETE CHID RECORD  -  DELETING A SPECIFIC CHILD RECORD</a:t>
            </a:r>
            <a:endParaRPr lang="en-IN" altLang="en-US" sz="2800">
              <a:latin typeface="Times New Roman" panose="02020603050405020304" pitchFamily="18" charset="0"/>
              <a:cs typeface="Times New Roman" panose="02020603050405020304" pitchFamily="18" charset="0"/>
            </a:endParaRPr>
          </a:p>
          <a:p>
            <a:pPr>
              <a:lnSpc>
                <a:spcPct val="200000"/>
              </a:lnSpc>
            </a:pPr>
            <a:r>
              <a:rPr lang="en-IN" altLang="en-US" sz="2800">
                <a:latin typeface="Times New Roman" panose="02020603050405020304" pitchFamily="18" charset="0"/>
                <a:cs typeface="Times New Roman" panose="02020603050405020304" pitchFamily="18" charset="0"/>
              </a:rPr>
              <a:t>6)GENERATE REPORT  - GENERATING A REPOT ON CHILD’S DATA</a:t>
            </a:r>
            <a:endParaRPr lang="en-IN" altLang="en-US" sz="2800">
              <a:latin typeface="Times New Roman" panose="02020603050405020304" pitchFamily="18" charset="0"/>
              <a:cs typeface="Times New Roman" panose="02020603050405020304" pitchFamily="18" charset="0"/>
            </a:endParaRPr>
          </a:p>
        </p:txBody>
      </p:sp>
      <p:sp>
        <p:nvSpPr>
          <p:cNvPr id="4" name="Text 2"/>
          <p:cNvSpPr/>
          <p:nvPr/>
        </p:nvSpPr>
        <p:spPr>
          <a:xfrm>
            <a:off x="331748" y="406440"/>
            <a:ext cx="5554980" cy="694373"/>
          </a:xfrm>
          <a:prstGeom prst="rect">
            <a:avLst/>
          </a:prstGeom>
          <a:noFill/>
        </p:spPr>
        <p:txBody>
          <a:bodyPr wrap="none" rtlCol="0" anchor="t"/>
          <a:lstStyle/>
          <a:p>
            <a:pPr marL="0" indent="0">
              <a:lnSpc>
                <a:spcPts val="5470"/>
              </a:lnSpc>
              <a:buNone/>
            </a:pPr>
            <a:r>
              <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rPr>
              <a:t>MAIN MENU</a:t>
            </a:r>
            <a:endPar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6" name="Text 3"/>
          <p:cNvSpPr/>
          <p:nvPr/>
        </p:nvSpPr>
        <p:spPr>
          <a:xfrm>
            <a:off x="702508" y="2830592"/>
            <a:ext cx="2777490" cy="347186"/>
          </a:xfrm>
          <a:prstGeom prst="rect">
            <a:avLst/>
          </a:prstGeom>
          <a:noFill/>
        </p:spPr>
        <p:txBody>
          <a:bodyPr wrap="none" rtlCol="0" anchor="t"/>
          <a:lstStyle/>
          <a:p>
            <a:pPr marL="0" indent="0" algn="l">
              <a:lnSpc>
                <a:spcPts val="2735"/>
              </a:lnSpc>
              <a:buNone/>
            </a:pP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7" name="Text 4"/>
          <p:cNvSpPr/>
          <p:nvPr/>
        </p:nvSpPr>
        <p:spPr>
          <a:xfrm>
            <a:off x="331668" y="3507224"/>
            <a:ext cx="3073718" cy="355402"/>
          </a:xfrm>
          <a:prstGeom prst="rect">
            <a:avLst/>
          </a:prstGeom>
          <a:noFill/>
        </p:spPr>
        <p:txBody>
          <a:bodyPr wrap="none" rtlCol="0" anchor="t"/>
          <a:lstStyle/>
          <a:p>
            <a:pPr marL="0" indent="0" algn="l">
              <a:lnSpc>
                <a:spcPts val="2800"/>
              </a:lnSpc>
              <a:buNone/>
            </a:pPr>
            <a:endParaRPr lang="en-US" sz="2800" dirty="0">
              <a:solidFill>
                <a:srgbClr val="443728"/>
              </a:solidFill>
              <a:latin typeface="Times New Roman" panose="02020603050405020304" pitchFamily="18" charset="0"/>
              <a:ea typeface="Open Sans" pitchFamily="34" charset="-122"/>
              <a:cs typeface="Times New Roman" panose="02020603050405020304" pitchFamily="18" charset="0"/>
            </a:endParaRPr>
          </a:p>
        </p:txBody>
      </p:sp>
      <p:sp>
        <p:nvSpPr>
          <p:cNvPr id="9" name="Text 5"/>
          <p:cNvSpPr/>
          <p:nvPr/>
        </p:nvSpPr>
        <p:spPr>
          <a:xfrm>
            <a:off x="5886807" y="2830592"/>
            <a:ext cx="2777490" cy="347186"/>
          </a:xfrm>
          <a:prstGeom prst="rect">
            <a:avLst/>
          </a:prstGeom>
          <a:noFill/>
        </p:spPr>
        <p:txBody>
          <a:bodyPr wrap="none" rtlCol="0" anchor="t"/>
          <a:lstStyle/>
          <a:p>
            <a:pPr marL="0" indent="0" algn="l">
              <a:lnSpc>
                <a:spcPts val="2735"/>
              </a:lnSpc>
              <a:buNone/>
            </a:pPr>
            <a:endParaRPr lang="en-US" sz="3200" b="1" dirty="0">
              <a:solidFill>
                <a:srgbClr val="443728"/>
              </a:solidFill>
              <a:latin typeface="Times New Roman" panose="02020603050405020304" pitchFamily="18" charset="0"/>
              <a:ea typeface="Crimson Pro" pitchFamily="34" charset="-122"/>
              <a:cs typeface="Times New Roman" panose="02020603050405020304" pitchFamily="18" charset="0"/>
            </a:endParaRPr>
          </a:p>
        </p:txBody>
      </p:sp>
      <p:sp>
        <p:nvSpPr>
          <p:cNvPr id="10" name="Text 6"/>
          <p:cNvSpPr/>
          <p:nvPr/>
        </p:nvSpPr>
        <p:spPr>
          <a:xfrm>
            <a:off x="5481677" y="3507224"/>
            <a:ext cx="3073837" cy="355402"/>
          </a:xfrm>
          <a:prstGeom prst="rect">
            <a:avLst/>
          </a:prstGeom>
          <a:noFill/>
        </p:spPr>
        <p:txBody>
          <a:bodyPr wrap="none" rtlCol="0" anchor="t"/>
          <a:lstStyle/>
          <a:p>
            <a:pPr marL="0" indent="0" algn="l">
              <a:lnSpc>
                <a:spcPts val="2800"/>
              </a:lnSpc>
              <a:buNone/>
            </a:pPr>
            <a:endParaRPr lang="en-US" sz="2800" dirty="0">
              <a:solidFill>
                <a:srgbClr val="443728"/>
              </a:solidFill>
              <a:latin typeface="Times New Roman" panose="02020603050405020304" pitchFamily="18" charset="0"/>
              <a:ea typeface="Open Sans" pitchFamily="34" charset="-122"/>
              <a:cs typeface="Times New Roman" panose="02020603050405020304" pitchFamily="18" charset="0"/>
            </a:endParaRPr>
          </a:p>
        </p:txBody>
      </p:sp>
      <p:sp>
        <p:nvSpPr>
          <p:cNvPr id="12" name="Text 7"/>
          <p:cNvSpPr/>
          <p:nvPr/>
        </p:nvSpPr>
        <p:spPr>
          <a:xfrm>
            <a:off x="10081895" y="2829957"/>
            <a:ext cx="2777490" cy="347186"/>
          </a:xfrm>
          <a:prstGeom prst="rect">
            <a:avLst/>
          </a:prstGeom>
          <a:noFill/>
        </p:spPr>
        <p:txBody>
          <a:bodyPr wrap="none" rtlCol="0" anchor="t"/>
          <a:lstStyle/>
          <a:p>
            <a:pPr marL="0" indent="0" algn="l">
              <a:lnSpc>
                <a:spcPts val="2735"/>
              </a:lnSpc>
              <a:buNone/>
            </a:pPr>
            <a:endParaRPr lang="en-US" sz="2185" dirty="0"/>
          </a:p>
        </p:txBody>
      </p:sp>
      <p:sp>
        <p:nvSpPr>
          <p:cNvPr id="13" name="Text 8"/>
          <p:cNvSpPr/>
          <p:nvPr/>
        </p:nvSpPr>
        <p:spPr>
          <a:xfrm>
            <a:off x="945515" y="1160780"/>
            <a:ext cx="12061825" cy="6473825"/>
          </a:xfrm>
          <a:prstGeom prst="rect">
            <a:avLst/>
          </a:prstGeom>
          <a:noFill/>
        </p:spPr>
        <p:txBody>
          <a:bodyPr wrap="none" rtlCol="0" anchor="t"/>
          <a:lstStyle/>
          <a:p>
            <a:pPr marL="0" indent="0" algn="l">
              <a:lnSpc>
                <a:spcPts val="280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7593806" y="4746665"/>
            <a:ext cx="5006221" cy="355402"/>
          </a:xfrm>
          <a:prstGeom prst="rect">
            <a:avLst/>
          </a:prstGeom>
          <a:noFill/>
        </p:spPr>
        <p:txBody>
          <a:bodyPr wrap="none" rtlCol="0" anchor="t"/>
          <a:lstStyle/>
          <a:p>
            <a:pPr marL="0" indent="0">
              <a:lnSpc>
                <a:spcPts val="2800"/>
              </a:lnSpc>
              <a:buNone/>
            </a:pPr>
            <a:endParaRPr lang="en-US" sz="1750" dirty="0"/>
          </a:p>
        </p:txBody>
      </p:sp>
      <p:sp>
        <p:nvSpPr>
          <p:cNvPr id="11" name="TextBox 10"/>
          <p:cNvSpPr txBox="1"/>
          <p:nvPr/>
        </p:nvSpPr>
        <p:spPr>
          <a:xfrm>
            <a:off x="730250" y="-7620"/>
            <a:ext cx="12221845" cy="8237220"/>
          </a:xfrm>
          <a:prstGeom prst="rect">
            <a:avLst/>
          </a:prstGeom>
          <a:noFill/>
        </p:spPr>
        <p:txBody>
          <a:bodyPr wrap="square" rtlCol="0">
            <a:noAutofit/>
          </a:bodyPr>
          <a:lstStyle/>
          <a:p>
            <a:endParaRPr lang="en-IN" sz="2400" dirty="0"/>
          </a:p>
          <a:p>
            <a:r>
              <a:rPr lang="en-IN" sz="3200" dirty="0">
                <a:latin typeface="Times New Roman" panose="02020603050405020304" pitchFamily="18" charset="0"/>
                <a:cs typeface="Times New Roman" panose="02020603050405020304" pitchFamily="18" charset="0"/>
              </a:rPr>
              <a:t>PROGRAM</a:t>
            </a:r>
            <a:endParaRPr lang="en-IN" sz="32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custDataLst>
              <p:tags r:id="rId1"/>
            </p:custDataLst>
          </p:nvPr>
        </p:nvPicPr>
        <p:blipFill>
          <a:blip r:embed="rId2"/>
          <a:stretch>
            <a:fillRect/>
          </a:stretch>
        </p:blipFill>
        <p:spPr>
          <a:xfrm>
            <a:off x="1440180" y="1601470"/>
            <a:ext cx="11750040" cy="5327650"/>
          </a:xfrm>
          <a:prstGeom prst="rect">
            <a:avLst/>
          </a:prstGeom>
        </p:spPr>
      </p:pic>
      <p:sp>
        <p:nvSpPr>
          <p:cNvPr id="10" name="Text Box 9"/>
          <p:cNvSpPr txBox="1"/>
          <p:nvPr/>
        </p:nvSpPr>
        <p:spPr>
          <a:xfrm>
            <a:off x="497205" y="1075690"/>
            <a:ext cx="2800985" cy="460375"/>
          </a:xfrm>
          <a:prstGeom prst="rect">
            <a:avLst/>
          </a:prstGeom>
          <a:noFill/>
        </p:spPr>
        <p:txBody>
          <a:bodyPr wrap="square" rtlCol="0">
            <a:spAutoFit/>
          </a:bodyPr>
          <a:p>
            <a:r>
              <a:rPr lang="en-IN" altLang="en-US" sz="2400" b="1"/>
              <a:t>ADD CHILD</a:t>
            </a:r>
            <a:endParaRPr lang="en-IN" alt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sp>
        <p:nvSpPr>
          <p:cNvPr id="10" name="TextBox 9"/>
          <p:cNvSpPr txBox="1"/>
          <p:nvPr/>
        </p:nvSpPr>
        <p:spPr>
          <a:xfrm>
            <a:off x="0" y="5715"/>
            <a:ext cx="13710920" cy="8060690"/>
          </a:xfrm>
          <a:prstGeom prst="rect">
            <a:avLst/>
          </a:prstGeom>
          <a:noFill/>
        </p:spPr>
        <p:txBody>
          <a:bodyPr wrap="square" rtlCol="0">
            <a:noAutofit/>
          </a:bodyPr>
          <a:lstStyle/>
          <a:p>
            <a:endParaRPr lang="en-IN" sz="2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custDataLst>
              <p:tags r:id="rId1"/>
            </p:custDataLst>
          </p:nvPr>
        </p:nvPicPr>
        <p:blipFill>
          <a:blip r:embed="rId2"/>
          <a:stretch>
            <a:fillRect/>
          </a:stretch>
        </p:blipFill>
        <p:spPr>
          <a:xfrm>
            <a:off x="3545205" y="1340485"/>
            <a:ext cx="7285355" cy="4935220"/>
          </a:xfrm>
          <a:prstGeom prst="rect">
            <a:avLst/>
          </a:prstGeom>
        </p:spPr>
      </p:pic>
      <p:sp>
        <p:nvSpPr>
          <p:cNvPr id="12" name="Text Box 11"/>
          <p:cNvSpPr txBox="1"/>
          <p:nvPr/>
        </p:nvSpPr>
        <p:spPr>
          <a:xfrm>
            <a:off x="1122045" y="589915"/>
            <a:ext cx="3693160" cy="460375"/>
          </a:xfrm>
          <a:prstGeom prst="rect">
            <a:avLst/>
          </a:prstGeom>
          <a:noFill/>
        </p:spPr>
        <p:txBody>
          <a:bodyPr wrap="square" rtlCol="0">
            <a:spAutoFit/>
          </a:bodyPr>
          <a:p>
            <a:r>
              <a:rPr lang="en-IN" altLang="en-US" sz="2400" b="1"/>
              <a:t>VIEW CHILD</a:t>
            </a:r>
            <a:endParaRPr lang="en-IN"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sp>
        <p:nvSpPr>
          <p:cNvPr id="11" name="TextBox 10"/>
          <p:cNvSpPr txBox="1"/>
          <p:nvPr/>
        </p:nvSpPr>
        <p:spPr>
          <a:xfrm>
            <a:off x="981307" y="187874"/>
            <a:ext cx="12991171" cy="37555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cs typeface="Times New Roman" panose="02020603050405020304" pitchFamily="18" charset="0"/>
              </a:rPr>
              <a:t> </a:t>
            </a:r>
            <a:endParaRPr lang="en-IN" dirty="0"/>
          </a:p>
        </p:txBody>
      </p:sp>
      <p:pic>
        <p:nvPicPr>
          <p:cNvPr id="9" name="Picture 8"/>
          <p:cNvPicPr>
            <a:picLocks noChangeAspect="1"/>
          </p:cNvPicPr>
          <p:nvPr>
            <p:custDataLst>
              <p:tags r:id="rId1"/>
            </p:custDataLst>
          </p:nvPr>
        </p:nvPicPr>
        <p:blipFill>
          <a:blip r:embed="rId2"/>
          <a:stretch>
            <a:fillRect/>
          </a:stretch>
        </p:blipFill>
        <p:spPr>
          <a:xfrm>
            <a:off x="2546350" y="1703070"/>
            <a:ext cx="9804400" cy="5420995"/>
          </a:xfrm>
          <a:prstGeom prst="rect">
            <a:avLst/>
          </a:prstGeom>
        </p:spPr>
      </p:pic>
      <p:sp>
        <p:nvSpPr>
          <p:cNvPr id="10" name="Text Box 9"/>
          <p:cNvSpPr txBox="1"/>
          <p:nvPr/>
        </p:nvSpPr>
        <p:spPr>
          <a:xfrm>
            <a:off x="1376680" y="960120"/>
            <a:ext cx="4120515" cy="460375"/>
          </a:xfrm>
          <a:prstGeom prst="rect">
            <a:avLst/>
          </a:prstGeom>
          <a:noFill/>
        </p:spPr>
        <p:txBody>
          <a:bodyPr wrap="square" rtlCol="0">
            <a:spAutoFit/>
          </a:bodyPr>
          <a:p>
            <a:r>
              <a:rPr lang="en-IN" altLang="en-US" sz="2400" b="1"/>
              <a:t>UPDATE CHILDREN</a:t>
            </a:r>
            <a:endParaRPr lang="en-IN" alt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sp>
        <p:nvSpPr>
          <p:cNvPr id="11" name="TextBox 10"/>
          <p:cNvSpPr txBox="1"/>
          <p:nvPr/>
        </p:nvSpPr>
        <p:spPr>
          <a:xfrm>
            <a:off x="981307" y="187874"/>
            <a:ext cx="12991171" cy="37555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cs typeface="Times New Roman" panose="02020603050405020304" pitchFamily="18" charset="0"/>
              </a:rPr>
              <a:t> </a:t>
            </a:r>
            <a:endParaRPr lang="en-IN" dirty="0"/>
          </a:p>
        </p:txBody>
      </p:sp>
      <p:sp>
        <p:nvSpPr>
          <p:cNvPr id="12" name="TextBox 11"/>
          <p:cNvSpPr txBox="1"/>
          <p:nvPr/>
        </p:nvSpPr>
        <p:spPr>
          <a:xfrm>
            <a:off x="657923" y="434898"/>
            <a:ext cx="10136458" cy="983615"/>
          </a:xfrm>
          <a:prstGeom prst="rect">
            <a:avLst/>
          </a:prstGeom>
          <a:noFill/>
        </p:spPr>
        <p:txBody>
          <a:bodyPr wrap="square" rtlCol="0">
            <a:spAutoFit/>
          </a:bodyPr>
          <a:lstStyle/>
          <a:p>
            <a:pPr>
              <a:lnSpc>
                <a:spcPct val="107000"/>
              </a:lnSpc>
              <a:spcAft>
                <a:spcPts val="800"/>
              </a:spcAft>
            </a:pPr>
            <a:r>
              <a:rPr lang="en-IN" sz="2400" dirty="0">
                <a:sym typeface="+mn-ea"/>
              </a:rPr>
              <a:t> </a:t>
            </a:r>
            <a:endParaRPr lang="en-IN" sz="2400" dirty="0"/>
          </a:p>
          <a:p>
            <a:pPr>
              <a:lnSpc>
                <a:spcPct val="107000"/>
              </a:lnSpc>
              <a:spcAft>
                <a:spcPts val="800"/>
              </a:spcAft>
            </a:pPr>
            <a:endParaRPr lang="en-IN" sz="2400" dirty="0"/>
          </a:p>
        </p:txBody>
      </p:sp>
      <p:pic>
        <p:nvPicPr>
          <p:cNvPr id="9" name="Picture 8"/>
          <p:cNvPicPr>
            <a:picLocks noChangeAspect="1"/>
          </p:cNvPicPr>
          <p:nvPr>
            <p:custDataLst>
              <p:tags r:id="rId1"/>
            </p:custDataLst>
          </p:nvPr>
        </p:nvPicPr>
        <p:blipFill>
          <a:blip r:embed="rId2"/>
          <a:stretch>
            <a:fillRect/>
          </a:stretch>
        </p:blipFill>
        <p:spPr>
          <a:xfrm>
            <a:off x="3106420" y="1830070"/>
            <a:ext cx="8976995" cy="4241165"/>
          </a:xfrm>
          <a:prstGeom prst="rect">
            <a:avLst/>
          </a:prstGeom>
        </p:spPr>
      </p:pic>
      <p:sp>
        <p:nvSpPr>
          <p:cNvPr id="10" name="Text Box 9"/>
          <p:cNvSpPr txBox="1"/>
          <p:nvPr/>
        </p:nvSpPr>
        <p:spPr>
          <a:xfrm>
            <a:off x="1845310" y="1217295"/>
            <a:ext cx="5198745" cy="460375"/>
          </a:xfrm>
          <a:prstGeom prst="rect">
            <a:avLst/>
          </a:prstGeom>
          <a:noFill/>
        </p:spPr>
        <p:txBody>
          <a:bodyPr wrap="square" rtlCol="0">
            <a:spAutoFit/>
          </a:bodyPr>
          <a:p>
            <a:r>
              <a:rPr lang="en-IN" altLang="en-US" sz="2400" b="1"/>
              <a:t>DELETE CHILD</a:t>
            </a:r>
            <a:endParaRPr lang="en-IN" alt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p:spPr>
      </p:sp>
      <p:sp>
        <p:nvSpPr>
          <p:cNvPr id="3" name="Shape 1"/>
          <p:cNvSpPr/>
          <p:nvPr/>
        </p:nvSpPr>
        <p:spPr>
          <a:xfrm>
            <a:off x="0" y="0"/>
            <a:ext cx="14630400" cy="8229600"/>
          </a:xfrm>
          <a:prstGeom prst="rect">
            <a:avLst/>
          </a:prstGeom>
          <a:solidFill>
            <a:srgbClr val="FFFCFA"/>
          </a:solidFill>
        </p:spPr>
      </p:sp>
      <p:sp>
        <p:nvSpPr>
          <p:cNvPr id="4" name="Text 2"/>
          <p:cNvSpPr/>
          <p:nvPr/>
        </p:nvSpPr>
        <p:spPr>
          <a:xfrm>
            <a:off x="2037993" y="2927509"/>
            <a:ext cx="5630228" cy="694373"/>
          </a:xfrm>
          <a:prstGeom prst="rect">
            <a:avLst/>
          </a:prstGeom>
          <a:noFill/>
        </p:spPr>
        <p:txBody>
          <a:bodyPr wrap="none" rtlCol="0" anchor="t"/>
          <a:lstStyle/>
          <a:p>
            <a:pPr marL="0" indent="0">
              <a:lnSpc>
                <a:spcPts val="5470"/>
              </a:lnSpc>
              <a:buNone/>
            </a:pPr>
            <a:endParaRPr lang="en-US" sz="4375" dirty="0"/>
          </a:p>
        </p:txBody>
      </p:sp>
      <p:sp>
        <p:nvSpPr>
          <p:cNvPr id="5" name="Text 3"/>
          <p:cNvSpPr/>
          <p:nvPr/>
        </p:nvSpPr>
        <p:spPr>
          <a:xfrm>
            <a:off x="2037993" y="4177308"/>
            <a:ext cx="2777490" cy="347186"/>
          </a:xfrm>
          <a:prstGeom prst="rect">
            <a:avLst/>
          </a:prstGeom>
          <a:noFill/>
        </p:spPr>
        <p:txBody>
          <a:bodyPr wrap="none" rtlCol="0" anchor="t"/>
          <a:lstStyle/>
          <a:p>
            <a:pPr marL="0" indent="0">
              <a:lnSpc>
                <a:spcPts val="2735"/>
              </a:lnSpc>
              <a:buNone/>
            </a:pPr>
            <a:endParaRPr lang="en-US" sz="2185" dirty="0"/>
          </a:p>
        </p:txBody>
      </p:sp>
      <p:sp>
        <p:nvSpPr>
          <p:cNvPr id="6" name="Text 4"/>
          <p:cNvSpPr/>
          <p:nvPr/>
        </p:nvSpPr>
        <p:spPr>
          <a:xfrm>
            <a:off x="2037993" y="4746665"/>
            <a:ext cx="5006221" cy="355402"/>
          </a:xfrm>
          <a:prstGeom prst="rect">
            <a:avLst/>
          </a:prstGeom>
          <a:noFill/>
        </p:spPr>
        <p:txBody>
          <a:bodyPr wrap="none" rtlCol="0" anchor="t"/>
          <a:lstStyle/>
          <a:p>
            <a:pPr marL="0" indent="0">
              <a:lnSpc>
                <a:spcPts val="2800"/>
              </a:lnSpc>
              <a:buNone/>
            </a:pPr>
            <a:endParaRPr lang="en-US" sz="1750" dirty="0"/>
          </a:p>
        </p:txBody>
      </p:sp>
      <p:sp>
        <p:nvSpPr>
          <p:cNvPr id="7" name="Text 5"/>
          <p:cNvSpPr/>
          <p:nvPr/>
        </p:nvSpPr>
        <p:spPr>
          <a:xfrm>
            <a:off x="7593806" y="4177308"/>
            <a:ext cx="2777490" cy="347186"/>
          </a:xfrm>
          <a:prstGeom prst="rect">
            <a:avLst/>
          </a:prstGeom>
          <a:noFill/>
        </p:spPr>
        <p:txBody>
          <a:bodyPr wrap="none" rtlCol="0" anchor="t"/>
          <a:lstStyle/>
          <a:p>
            <a:pPr marL="0" indent="0">
              <a:lnSpc>
                <a:spcPts val="2735"/>
              </a:lnSpc>
              <a:buNone/>
            </a:pPr>
            <a:endParaRPr lang="en-US" sz="2185" dirty="0"/>
          </a:p>
        </p:txBody>
      </p:sp>
      <p:sp>
        <p:nvSpPr>
          <p:cNvPr id="8" name="Text 6"/>
          <p:cNvSpPr/>
          <p:nvPr/>
        </p:nvSpPr>
        <p:spPr>
          <a:xfrm>
            <a:off x="981307" y="903249"/>
            <a:ext cx="11618721" cy="4198818"/>
          </a:xfrm>
          <a:prstGeom prst="rect">
            <a:avLst/>
          </a:prstGeom>
          <a:noFill/>
        </p:spPr>
        <p:txBody>
          <a:bodyPr wrap="none" rtlCol="0" anchor="t"/>
          <a:lstStyle/>
          <a:p>
            <a:pPr marL="0" indent="0">
              <a:lnSpc>
                <a:spcPts val="2800"/>
              </a:lnSpc>
              <a:buNone/>
            </a:pPr>
            <a:endParaRPr lang="en-US" sz="1750" dirty="0"/>
          </a:p>
        </p:txBody>
      </p:sp>
      <p:sp>
        <p:nvSpPr>
          <p:cNvPr id="11" name="TextBox 10"/>
          <p:cNvSpPr txBox="1"/>
          <p:nvPr/>
        </p:nvSpPr>
        <p:spPr>
          <a:xfrm>
            <a:off x="981307" y="187874"/>
            <a:ext cx="12991171" cy="37555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cs typeface="Times New Roman" panose="02020603050405020304" pitchFamily="18" charset="0"/>
              </a:rPr>
              <a:t> </a:t>
            </a:r>
            <a:endParaRPr lang="en-IN" dirty="0"/>
          </a:p>
        </p:txBody>
      </p:sp>
      <p:pic>
        <p:nvPicPr>
          <p:cNvPr id="9" name="Picture 8"/>
          <p:cNvPicPr>
            <a:picLocks noChangeAspect="1"/>
          </p:cNvPicPr>
          <p:nvPr>
            <p:custDataLst>
              <p:tags r:id="rId1"/>
            </p:custDataLst>
          </p:nvPr>
        </p:nvPicPr>
        <p:blipFill>
          <a:blip r:embed="rId2"/>
          <a:stretch>
            <a:fillRect/>
          </a:stretch>
        </p:blipFill>
        <p:spPr>
          <a:xfrm>
            <a:off x="2693670" y="850265"/>
            <a:ext cx="8052435" cy="4251960"/>
          </a:xfrm>
          <a:prstGeom prst="rect">
            <a:avLst/>
          </a:prstGeom>
        </p:spPr>
      </p:pic>
      <p:pic>
        <p:nvPicPr>
          <p:cNvPr id="13" name="Picture 12"/>
          <p:cNvPicPr>
            <a:picLocks noChangeAspect="1"/>
          </p:cNvPicPr>
          <p:nvPr>
            <p:custDataLst>
              <p:tags r:id="rId3"/>
            </p:custDataLst>
          </p:nvPr>
        </p:nvPicPr>
        <p:blipFill>
          <a:blip r:embed="rId4"/>
          <a:stretch>
            <a:fillRect/>
          </a:stretch>
        </p:blipFill>
        <p:spPr>
          <a:xfrm>
            <a:off x="2693670" y="5079365"/>
            <a:ext cx="8097520" cy="1112520"/>
          </a:xfrm>
          <a:prstGeom prst="rect">
            <a:avLst/>
          </a:prstGeom>
        </p:spPr>
      </p:pic>
      <p:sp>
        <p:nvSpPr>
          <p:cNvPr id="14" name="Text Box 13"/>
          <p:cNvSpPr txBox="1"/>
          <p:nvPr/>
        </p:nvSpPr>
        <p:spPr>
          <a:xfrm>
            <a:off x="1527175" y="593725"/>
            <a:ext cx="6066790" cy="460375"/>
          </a:xfrm>
          <a:prstGeom prst="rect">
            <a:avLst/>
          </a:prstGeom>
          <a:noFill/>
        </p:spPr>
        <p:txBody>
          <a:bodyPr wrap="square" rtlCol="0">
            <a:spAutoFit/>
          </a:bodyPr>
          <a:p>
            <a:r>
              <a:rPr lang="en-IN" altLang="en-US" sz="2400" b="1"/>
              <a:t>ANALYZE DATA</a:t>
            </a:r>
            <a:endParaRPr lang="en-IN" alt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custDataLst>
              <p:tags r:id="rId1"/>
            </p:custDataLst>
          </p:nvPr>
        </p:nvPicPr>
        <p:blipFill>
          <a:blip r:embed="rId2"/>
          <a:stretch>
            <a:fillRect/>
          </a:stretch>
        </p:blipFill>
        <p:spPr>
          <a:xfrm>
            <a:off x="1624965" y="1856105"/>
            <a:ext cx="9660890" cy="4377690"/>
          </a:xfrm>
          <a:prstGeom prst="rect">
            <a:avLst/>
          </a:prstGeom>
        </p:spPr>
      </p:pic>
      <p:sp>
        <p:nvSpPr>
          <p:cNvPr id="10" name="Text Box 9"/>
          <p:cNvSpPr txBox="1"/>
          <p:nvPr/>
        </p:nvSpPr>
        <p:spPr>
          <a:xfrm>
            <a:off x="1960245" y="937260"/>
            <a:ext cx="5283835" cy="460375"/>
          </a:xfrm>
          <a:prstGeom prst="rect">
            <a:avLst/>
          </a:prstGeom>
          <a:noFill/>
        </p:spPr>
        <p:txBody>
          <a:bodyPr wrap="square" rtlCol="0">
            <a:spAutoFit/>
          </a:bodyPr>
          <a:p>
            <a:r>
              <a:rPr lang="en-IN" altLang="en-US" sz="2400" b="1"/>
              <a:t>GENERATE REPORT</a:t>
            </a:r>
            <a:endParaRPr lang="en-IN" altLang="en-US" sz="2400" b="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WPS Presentation</Application>
  <PresentationFormat>Custom</PresentationFormat>
  <Paragraphs>54</Paragraphs>
  <Slides>14</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Times New Roman</vt:lpstr>
      <vt:lpstr>Crimson Pro</vt:lpstr>
      <vt:lpstr>Open Sans</vt:lpstr>
      <vt:lpstr>Calibri</vt:lpstr>
      <vt:lpstr>Crimson Pro</vt:lpstr>
      <vt:lpstr>Segoe Print</vt:lpstr>
      <vt:lpstr>Crimson Pro</vt:lpstr>
      <vt:lpstr>Open Sans</vt:lpstr>
      <vt:lpstr>Open Sans</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poorn</cp:lastModifiedBy>
  <cp:revision>9</cp:revision>
  <dcterms:created xsi:type="dcterms:W3CDTF">2024-06-03T15:05:00Z</dcterms:created>
  <dcterms:modified xsi:type="dcterms:W3CDTF">2024-06-19T15:46:24Z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F963F115F0C348E1B2689D327383F89E_13</vt:lpwstr>
  </property>
  <property fmtid="{D5CDD505-2E9C-101B-9397-08002B2CF9AE}" pid="3" name="KSOProductBuildVer">
    <vt:lpwstr>1033-12.2.0.17119</vt:lpwstr>
  </property>
</Properties>
</file>