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42D30-CED5-4690-B302-5A6198ADE6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E6B12-0BCA-43C9-8CF7-382ACA2AD4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Analyze YouTube video and comment data</a:t>
          </a:r>
        </a:p>
      </dgm:t>
    </dgm:pt>
    <dgm:pt modelId="{7362C0FA-D2AE-43CD-8DDA-7A74F6E2AD73}" type="parTrans" cxnId="{FBE4C31C-7B96-4281-B5F6-82E945684310}">
      <dgm:prSet/>
      <dgm:spPr/>
      <dgm:t>
        <a:bodyPr/>
        <a:lstStyle/>
        <a:p>
          <a:endParaRPr lang="en-US"/>
        </a:p>
      </dgm:t>
    </dgm:pt>
    <dgm:pt modelId="{050A66A0-FDCD-4419-8358-EE1ECA4BD59F}" type="sibTrans" cxnId="{FBE4C31C-7B96-4281-B5F6-82E945684310}">
      <dgm:prSet/>
      <dgm:spPr/>
      <dgm:t>
        <a:bodyPr/>
        <a:lstStyle/>
        <a:p>
          <a:endParaRPr lang="en-US"/>
        </a:p>
      </dgm:t>
    </dgm:pt>
    <dgm:pt modelId="{1BE84DDE-1F54-42F5-8D26-9FA3782FC4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Extract insights from viewer comments using sentiment and emoji analysis</a:t>
          </a:r>
        </a:p>
      </dgm:t>
    </dgm:pt>
    <dgm:pt modelId="{35EC025A-C5EF-45A5-9D95-BA5135845C3F}" type="parTrans" cxnId="{D6C4FB86-FAF1-4BCE-BA37-74B53F9F598D}">
      <dgm:prSet/>
      <dgm:spPr/>
      <dgm:t>
        <a:bodyPr/>
        <a:lstStyle/>
        <a:p>
          <a:endParaRPr lang="en-US"/>
        </a:p>
      </dgm:t>
    </dgm:pt>
    <dgm:pt modelId="{0B6BFEB5-75DA-4462-A936-237666E9643F}" type="sibTrans" cxnId="{D6C4FB86-FAF1-4BCE-BA37-74B53F9F598D}">
      <dgm:prSet/>
      <dgm:spPr/>
      <dgm:t>
        <a:bodyPr/>
        <a:lstStyle/>
        <a:p>
          <a:endParaRPr lang="en-US"/>
        </a:p>
      </dgm:t>
    </dgm:pt>
    <dgm:pt modelId="{D3F65AE9-7FC5-4D97-A3A2-C502C1E91A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Understand the impact of punctuation, category, and content design on views, likes, and engagement</a:t>
          </a:r>
        </a:p>
      </dgm:t>
    </dgm:pt>
    <dgm:pt modelId="{BD822FE8-58D5-4872-85C2-F30AFE232978}" type="parTrans" cxnId="{E40D54C7-FEB6-4198-B5D0-B4463686CD7C}">
      <dgm:prSet/>
      <dgm:spPr/>
      <dgm:t>
        <a:bodyPr/>
        <a:lstStyle/>
        <a:p>
          <a:endParaRPr lang="en-US"/>
        </a:p>
      </dgm:t>
    </dgm:pt>
    <dgm:pt modelId="{D17C8639-3785-4980-AE90-FF1F03C4957E}" type="sibTrans" cxnId="{E40D54C7-FEB6-4198-B5D0-B4463686CD7C}">
      <dgm:prSet/>
      <dgm:spPr/>
      <dgm:t>
        <a:bodyPr/>
        <a:lstStyle/>
        <a:p>
          <a:endParaRPr lang="en-US"/>
        </a:p>
      </dgm:t>
    </dgm:pt>
    <dgm:pt modelId="{1840CD3C-B0E3-4344-898C-6A55F22D72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Deliver actionable recommendations for content creators</a:t>
          </a:r>
        </a:p>
      </dgm:t>
    </dgm:pt>
    <dgm:pt modelId="{AFDE6060-62E4-4183-B83B-A654DC4D83A7}" type="parTrans" cxnId="{6120EC10-3940-43E7-9E6C-EF75AF025DAE}">
      <dgm:prSet/>
      <dgm:spPr/>
      <dgm:t>
        <a:bodyPr/>
        <a:lstStyle/>
        <a:p>
          <a:endParaRPr lang="en-US"/>
        </a:p>
      </dgm:t>
    </dgm:pt>
    <dgm:pt modelId="{BA192616-4A17-4E3B-9D9D-4A38A5BE1373}" type="sibTrans" cxnId="{6120EC10-3940-43E7-9E6C-EF75AF025DAE}">
      <dgm:prSet/>
      <dgm:spPr/>
      <dgm:t>
        <a:bodyPr/>
        <a:lstStyle/>
        <a:p>
          <a:endParaRPr lang="en-US"/>
        </a:p>
      </dgm:t>
    </dgm:pt>
    <dgm:pt modelId="{33A35919-E86D-416F-8116-26662A2D47A4}" type="pres">
      <dgm:prSet presAssocID="{6FC42D30-CED5-4690-B302-5A6198ADE68D}" presName="Name0" presStyleCnt="0">
        <dgm:presLayoutVars>
          <dgm:dir/>
          <dgm:resizeHandles val="exact"/>
        </dgm:presLayoutVars>
      </dgm:prSet>
      <dgm:spPr/>
    </dgm:pt>
    <dgm:pt modelId="{FB60F2A3-F890-40B4-823D-DF21A0746A67}" type="pres">
      <dgm:prSet presAssocID="{20AE6B12-0BCA-43C9-8CF7-382ACA2AD417}" presName="node" presStyleLbl="node1" presStyleIdx="0" presStyleCnt="4">
        <dgm:presLayoutVars>
          <dgm:bulletEnabled val="1"/>
        </dgm:presLayoutVars>
      </dgm:prSet>
      <dgm:spPr/>
    </dgm:pt>
    <dgm:pt modelId="{BD95B594-0CA7-4ED5-A6C4-D75E12D8DCDD}" type="pres">
      <dgm:prSet presAssocID="{050A66A0-FDCD-4419-8358-EE1ECA4BD59F}" presName="sibTrans" presStyleLbl="sibTrans1D1" presStyleIdx="0" presStyleCnt="3"/>
      <dgm:spPr/>
    </dgm:pt>
    <dgm:pt modelId="{AAEE5346-E411-400E-8D6B-28D21782BAFC}" type="pres">
      <dgm:prSet presAssocID="{050A66A0-FDCD-4419-8358-EE1ECA4BD59F}" presName="connectorText" presStyleLbl="sibTrans1D1" presStyleIdx="0" presStyleCnt="3"/>
      <dgm:spPr/>
    </dgm:pt>
    <dgm:pt modelId="{E5467EA6-E659-4C49-A069-C838FA2D7A15}" type="pres">
      <dgm:prSet presAssocID="{1BE84DDE-1F54-42F5-8D26-9FA3782FC473}" presName="node" presStyleLbl="node1" presStyleIdx="1" presStyleCnt="4">
        <dgm:presLayoutVars>
          <dgm:bulletEnabled val="1"/>
        </dgm:presLayoutVars>
      </dgm:prSet>
      <dgm:spPr/>
    </dgm:pt>
    <dgm:pt modelId="{D1DDD044-3D0D-44DC-B1EB-88A67FA855EE}" type="pres">
      <dgm:prSet presAssocID="{0B6BFEB5-75DA-4462-A936-237666E9643F}" presName="sibTrans" presStyleLbl="sibTrans1D1" presStyleIdx="1" presStyleCnt="3"/>
      <dgm:spPr/>
    </dgm:pt>
    <dgm:pt modelId="{9891A082-C15F-421F-920E-01DD0E2CD02A}" type="pres">
      <dgm:prSet presAssocID="{0B6BFEB5-75DA-4462-A936-237666E9643F}" presName="connectorText" presStyleLbl="sibTrans1D1" presStyleIdx="1" presStyleCnt="3"/>
      <dgm:spPr/>
    </dgm:pt>
    <dgm:pt modelId="{EC1AF460-AA2F-46B1-AA44-A7C1A55E3C58}" type="pres">
      <dgm:prSet presAssocID="{D3F65AE9-7FC5-4D97-A3A2-C502C1E91AF8}" presName="node" presStyleLbl="node1" presStyleIdx="2" presStyleCnt="4">
        <dgm:presLayoutVars>
          <dgm:bulletEnabled val="1"/>
        </dgm:presLayoutVars>
      </dgm:prSet>
      <dgm:spPr/>
    </dgm:pt>
    <dgm:pt modelId="{A3337A63-B6C8-48CF-A739-F5AA598FE8B3}" type="pres">
      <dgm:prSet presAssocID="{D17C8639-3785-4980-AE90-FF1F03C4957E}" presName="sibTrans" presStyleLbl="sibTrans1D1" presStyleIdx="2" presStyleCnt="3"/>
      <dgm:spPr/>
    </dgm:pt>
    <dgm:pt modelId="{8C8F3E06-78A9-409D-A17A-50F8F56A47E2}" type="pres">
      <dgm:prSet presAssocID="{D17C8639-3785-4980-AE90-FF1F03C4957E}" presName="connectorText" presStyleLbl="sibTrans1D1" presStyleIdx="2" presStyleCnt="3"/>
      <dgm:spPr/>
    </dgm:pt>
    <dgm:pt modelId="{BFFDF2C0-4B2A-4E08-B5AB-E5287B752053}" type="pres">
      <dgm:prSet presAssocID="{1840CD3C-B0E3-4344-898C-6A55F22D72B7}" presName="node" presStyleLbl="node1" presStyleIdx="3" presStyleCnt="4">
        <dgm:presLayoutVars>
          <dgm:bulletEnabled val="1"/>
        </dgm:presLayoutVars>
      </dgm:prSet>
      <dgm:spPr/>
    </dgm:pt>
  </dgm:ptLst>
  <dgm:cxnLst>
    <dgm:cxn modelId="{6120EC10-3940-43E7-9E6C-EF75AF025DAE}" srcId="{6FC42D30-CED5-4690-B302-5A6198ADE68D}" destId="{1840CD3C-B0E3-4344-898C-6A55F22D72B7}" srcOrd="3" destOrd="0" parTransId="{AFDE6060-62E4-4183-B83B-A654DC4D83A7}" sibTransId="{BA192616-4A17-4E3B-9D9D-4A38A5BE1373}"/>
    <dgm:cxn modelId="{FBE4C31C-7B96-4281-B5F6-82E945684310}" srcId="{6FC42D30-CED5-4690-B302-5A6198ADE68D}" destId="{20AE6B12-0BCA-43C9-8CF7-382ACA2AD417}" srcOrd="0" destOrd="0" parTransId="{7362C0FA-D2AE-43CD-8DDA-7A74F6E2AD73}" sibTransId="{050A66A0-FDCD-4419-8358-EE1ECA4BD59F}"/>
    <dgm:cxn modelId="{1412C048-96D1-441B-96D4-60FBF4208123}" type="presOf" srcId="{0B6BFEB5-75DA-4462-A936-237666E9643F}" destId="{D1DDD044-3D0D-44DC-B1EB-88A67FA855EE}" srcOrd="0" destOrd="0" presId="urn:microsoft.com/office/officeart/2016/7/layout/RepeatingBendingProcessNew"/>
    <dgm:cxn modelId="{D6C4FB86-FAF1-4BCE-BA37-74B53F9F598D}" srcId="{6FC42D30-CED5-4690-B302-5A6198ADE68D}" destId="{1BE84DDE-1F54-42F5-8D26-9FA3782FC473}" srcOrd="1" destOrd="0" parTransId="{35EC025A-C5EF-45A5-9D95-BA5135845C3F}" sibTransId="{0B6BFEB5-75DA-4462-A936-237666E9643F}"/>
    <dgm:cxn modelId="{32093F92-2590-456F-A32F-1A1AEC6D3216}" type="presOf" srcId="{1840CD3C-B0E3-4344-898C-6A55F22D72B7}" destId="{BFFDF2C0-4B2A-4E08-B5AB-E5287B752053}" srcOrd="0" destOrd="0" presId="urn:microsoft.com/office/officeart/2016/7/layout/RepeatingBendingProcessNew"/>
    <dgm:cxn modelId="{FAA78DA7-4A2F-47C1-8739-421E847047E1}" type="presOf" srcId="{D3F65AE9-7FC5-4D97-A3A2-C502C1E91AF8}" destId="{EC1AF460-AA2F-46B1-AA44-A7C1A55E3C58}" srcOrd="0" destOrd="0" presId="urn:microsoft.com/office/officeart/2016/7/layout/RepeatingBendingProcessNew"/>
    <dgm:cxn modelId="{59AE8EB8-512A-470B-BEE1-94312DE0CE68}" type="presOf" srcId="{050A66A0-FDCD-4419-8358-EE1ECA4BD59F}" destId="{AAEE5346-E411-400E-8D6B-28D21782BAFC}" srcOrd="1" destOrd="0" presId="urn:microsoft.com/office/officeart/2016/7/layout/RepeatingBendingProcessNew"/>
    <dgm:cxn modelId="{9B2D94B9-3CB7-451D-B2C2-B68DD15C8402}" type="presOf" srcId="{050A66A0-FDCD-4419-8358-EE1ECA4BD59F}" destId="{BD95B594-0CA7-4ED5-A6C4-D75E12D8DCDD}" srcOrd="0" destOrd="0" presId="urn:microsoft.com/office/officeart/2016/7/layout/RepeatingBendingProcessNew"/>
    <dgm:cxn modelId="{6449E5BB-22C8-4AE1-826A-E0206116BA28}" type="presOf" srcId="{20AE6B12-0BCA-43C9-8CF7-382ACA2AD417}" destId="{FB60F2A3-F890-40B4-823D-DF21A0746A67}" srcOrd="0" destOrd="0" presId="urn:microsoft.com/office/officeart/2016/7/layout/RepeatingBendingProcessNew"/>
    <dgm:cxn modelId="{43C20AC2-7DBC-412A-97C2-F568BDE6DDB7}" type="presOf" srcId="{6FC42D30-CED5-4690-B302-5A6198ADE68D}" destId="{33A35919-E86D-416F-8116-26662A2D47A4}" srcOrd="0" destOrd="0" presId="urn:microsoft.com/office/officeart/2016/7/layout/RepeatingBendingProcessNew"/>
    <dgm:cxn modelId="{E40D54C7-FEB6-4198-B5D0-B4463686CD7C}" srcId="{6FC42D30-CED5-4690-B302-5A6198ADE68D}" destId="{D3F65AE9-7FC5-4D97-A3A2-C502C1E91AF8}" srcOrd="2" destOrd="0" parTransId="{BD822FE8-58D5-4872-85C2-F30AFE232978}" sibTransId="{D17C8639-3785-4980-AE90-FF1F03C4957E}"/>
    <dgm:cxn modelId="{0F671FCD-0533-4633-B759-CF61FF7A18C8}" type="presOf" srcId="{0B6BFEB5-75DA-4462-A936-237666E9643F}" destId="{9891A082-C15F-421F-920E-01DD0E2CD02A}" srcOrd="1" destOrd="0" presId="urn:microsoft.com/office/officeart/2016/7/layout/RepeatingBendingProcessNew"/>
    <dgm:cxn modelId="{068D13E5-064B-4F6B-B637-4EC6810C3149}" type="presOf" srcId="{1BE84DDE-1F54-42F5-8D26-9FA3782FC473}" destId="{E5467EA6-E659-4C49-A069-C838FA2D7A15}" srcOrd="0" destOrd="0" presId="urn:microsoft.com/office/officeart/2016/7/layout/RepeatingBendingProcessNew"/>
    <dgm:cxn modelId="{12F3FEE9-D096-42CC-BE2B-5F5076712F9F}" type="presOf" srcId="{D17C8639-3785-4980-AE90-FF1F03C4957E}" destId="{8C8F3E06-78A9-409D-A17A-50F8F56A47E2}" srcOrd="1" destOrd="0" presId="urn:microsoft.com/office/officeart/2016/7/layout/RepeatingBendingProcessNew"/>
    <dgm:cxn modelId="{9712E6FE-E74B-4B3B-B16C-B133859E4098}" type="presOf" srcId="{D17C8639-3785-4980-AE90-FF1F03C4957E}" destId="{A3337A63-B6C8-48CF-A739-F5AA598FE8B3}" srcOrd="0" destOrd="0" presId="urn:microsoft.com/office/officeart/2016/7/layout/RepeatingBendingProcessNew"/>
    <dgm:cxn modelId="{C4490AF9-EEE8-4AD6-8B19-1471528245F1}" type="presParOf" srcId="{33A35919-E86D-416F-8116-26662A2D47A4}" destId="{FB60F2A3-F890-40B4-823D-DF21A0746A67}" srcOrd="0" destOrd="0" presId="urn:microsoft.com/office/officeart/2016/7/layout/RepeatingBendingProcessNew"/>
    <dgm:cxn modelId="{FB9A35E2-71B5-411D-8330-748E4EE5AEC9}" type="presParOf" srcId="{33A35919-E86D-416F-8116-26662A2D47A4}" destId="{BD95B594-0CA7-4ED5-A6C4-D75E12D8DCDD}" srcOrd="1" destOrd="0" presId="urn:microsoft.com/office/officeart/2016/7/layout/RepeatingBendingProcessNew"/>
    <dgm:cxn modelId="{E76A7CB7-E73F-46FC-AFBF-2091A4965ECB}" type="presParOf" srcId="{BD95B594-0CA7-4ED5-A6C4-D75E12D8DCDD}" destId="{AAEE5346-E411-400E-8D6B-28D21782BAFC}" srcOrd="0" destOrd="0" presId="urn:microsoft.com/office/officeart/2016/7/layout/RepeatingBendingProcessNew"/>
    <dgm:cxn modelId="{D83861B1-4155-424A-890A-8F71D4D4F87B}" type="presParOf" srcId="{33A35919-E86D-416F-8116-26662A2D47A4}" destId="{E5467EA6-E659-4C49-A069-C838FA2D7A15}" srcOrd="2" destOrd="0" presId="urn:microsoft.com/office/officeart/2016/7/layout/RepeatingBendingProcessNew"/>
    <dgm:cxn modelId="{E8D4A799-8715-4F62-AB9C-43AF88ADB3D4}" type="presParOf" srcId="{33A35919-E86D-416F-8116-26662A2D47A4}" destId="{D1DDD044-3D0D-44DC-B1EB-88A67FA855EE}" srcOrd="3" destOrd="0" presId="urn:microsoft.com/office/officeart/2016/7/layout/RepeatingBendingProcessNew"/>
    <dgm:cxn modelId="{A02709A3-A78B-41EE-8E4B-BEDE15DB9F64}" type="presParOf" srcId="{D1DDD044-3D0D-44DC-B1EB-88A67FA855EE}" destId="{9891A082-C15F-421F-920E-01DD0E2CD02A}" srcOrd="0" destOrd="0" presId="urn:microsoft.com/office/officeart/2016/7/layout/RepeatingBendingProcessNew"/>
    <dgm:cxn modelId="{3D7C686E-4AC2-4403-9FBA-C3E619E22D75}" type="presParOf" srcId="{33A35919-E86D-416F-8116-26662A2D47A4}" destId="{EC1AF460-AA2F-46B1-AA44-A7C1A55E3C58}" srcOrd="4" destOrd="0" presId="urn:microsoft.com/office/officeart/2016/7/layout/RepeatingBendingProcessNew"/>
    <dgm:cxn modelId="{1128974C-4835-42AE-905F-BB65A0BAE865}" type="presParOf" srcId="{33A35919-E86D-416F-8116-26662A2D47A4}" destId="{A3337A63-B6C8-48CF-A739-F5AA598FE8B3}" srcOrd="5" destOrd="0" presId="urn:microsoft.com/office/officeart/2016/7/layout/RepeatingBendingProcessNew"/>
    <dgm:cxn modelId="{ED96C337-506A-449F-9F12-6410E600442C}" type="presParOf" srcId="{A3337A63-B6C8-48CF-A739-F5AA598FE8B3}" destId="{8C8F3E06-78A9-409D-A17A-50F8F56A47E2}" srcOrd="0" destOrd="0" presId="urn:microsoft.com/office/officeart/2016/7/layout/RepeatingBendingProcessNew"/>
    <dgm:cxn modelId="{4A14952A-2B92-4FB6-9BF1-4AB1F4872010}" type="presParOf" srcId="{33A35919-E86D-416F-8116-26662A2D47A4}" destId="{BFFDF2C0-4B2A-4E08-B5AB-E5287B75205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B98C2-3E4E-40C5-8D33-A25B1EDF95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C41266-18C5-4483-A694-717CEF98302A}">
      <dgm:prSet/>
      <dgm:spPr/>
      <dgm:t>
        <a:bodyPr/>
        <a:lstStyle/>
        <a:p>
          <a:pPr>
            <a:defRPr cap="all"/>
          </a:pPr>
          <a:r>
            <a:rPr lang="en-US"/>
            <a:t>- Python, Pandas, Seaborn, Matplotlib, Plotly</a:t>
          </a:r>
        </a:p>
      </dgm:t>
    </dgm:pt>
    <dgm:pt modelId="{A08DB5CF-669A-4E98-B0BF-48C72D0D9E06}" type="parTrans" cxnId="{6EECA88A-21C1-45C2-A5B4-DF88984601EB}">
      <dgm:prSet/>
      <dgm:spPr/>
      <dgm:t>
        <a:bodyPr/>
        <a:lstStyle/>
        <a:p>
          <a:endParaRPr lang="en-US"/>
        </a:p>
      </dgm:t>
    </dgm:pt>
    <dgm:pt modelId="{76C06C7A-AEE2-45AD-AABA-DE29D5B8B223}" type="sibTrans" cxnId="{6EECA88A-21C1-45C2-A5B4-DF88984601EB}">
      <dgm:prSet/>
      <dgm:spPr/>
      <dgm:t>
        <a:bodyPr/>
        <a:lstStyle/>
        <a:p>
          <a:endParaRPr lang="en-US"/>
        </a:p>
      </dgm:t>
    </dgm:pt>
    <dgm:pt modelId="{5966A794-DD41-48EC-BAD7-A339E2529374}">
      <dgm:prSet/>
      <dgm:spPr/>
      <dgm:t>
        <a:bodyPr/>
        <a:lstStyle/>
        <a:p>
          <a:pPr>
            <a:defRPr cap="all"/>
          </a:pPr>
          <a:r>
            <a:rPr lang="en-US"/>
            <a:t>- TextBlob, WordCloud, Emoji, SQLAlchemy</a:t>
          </a:r>
        </a:p>
      </dgm:t>
    </dgm:pt>
    <dgm:pt modelId="{A7BD314A-86A0-4651-9286-4EFF38752001}" type="parTrans" cxnId="{6AD1C659-A38C-48D2-9B69-4EB9F74F1160}">
      <dgm:prSet/>
      <dgm:spPr/>
      <dgm:t>
        <a:bodyPr/>
        <a:lstStyle/>
        <a:p>
          <a:endParaRPr lang="en-US"/>
        </a:p>
      </dgm:t>
    </dgm:pt>
    <dgm:pt modelId="{7A986727-BF23-4597-A8B8-8408AF9B8B3E}" type="sibTrans" cxnId="{6AD1C659-A38C-48D2-9B69-4EB9F74F1160}">
      <dgm:prSet/>
      <dgm:spPr/>
      <dgm:t>
        <a:bodyPr/>
        <a:lstStyle/>
        <a:p>
          <a:endParaRPr lang="en-US"/>
        </a:p>
      </dgm:t>
    </dgm:pt>
    <dgm:pt modelId="{A93AE27D-4608-4767-AE1D-421FD5AF0570}">
      <dgm:prSet/>
      <dgm:spPr/>
      <dgm:t>
        <a:bodyPr/>
        <a:lstStyle/>
        <a:p>
          <a:pPr>
            <a:defRPr cap="all"/>
          </a:pPr>
          <a:r>
            <a:rPr lang="en-US"/>
            <a:t>- SQLite Database</a:t>
          </a:r>
        </a:p>
      </dgm:t>
    </dgm:pt>
    <dgm:pt modelId="{43C3C182-5A0B-4C79-B22A-17B592554510}" type="parTrans" cxnId="{3CD5D187-9E46-4A7F-963A-7B5BF0B59AAA}">
      <dgm:prSet/>
      <dgm:spPr/>
      <dgm:t>
        <a:bodyPr/>
        <a:lstStyle/>
        <a:p>
          <a:endParaRPr lang="en-US"/>
        </a:p>
      </dgm:t>
    </dgm:pt>
    <dgm:pt modelId="{A0C92175-19A6-4F02-AD80-0B1F5AF90A43}" type="sibTrans" cxnId="{3CD5D187-9E46-4A7F-963A-7B5BF0B59AAA}">
      <dgm:prSet/>
      <dgm:spPr/>
      <dgm:t>
        <a:bodyPr/>
        <a:lstStyle/>
        <a:p>
          <a:endParaRPr lang="en-US"/>
        </a:p>
      </dgm:t>
    </dgm:pt>
    <dgm:pt modelId="{BF62C6D8-CA53-43F4-A671-CB7651EC0066}" type="pres">
      <dgm:prSet presAssocID="{BAAB98C2-3E4E-40C5-8D33-A25B1EDF9507}" presName="root" presStyleCnt="0">
        <dgm:presLayoutVars>
          <dgm:dir/>
          <dgm:resizeHandles val="exact"/>
        </dgm:presLayoutVars>
      </dgm:prSet>
      <dgm:spPr/>
    </dgm:pt>
    <dgm:pt modelId="{47475148-3B71-48F4-B183-2E22A5F874CD}" type="pres">
      <dgm:prSet presAssocID="{96C41266-18C5-4483-A694-717CEF98302A}" presName="compNode" presStyleCnt="0"/>
      <dgm:spPr/>
    </dgm:pt>
    <dgm:pt modelId="{43A731E4-82CE-4CCD-951E-EA368A45EC41}" type="pres">
      <dgm:prSet presAssocID="{96C41266-18C5-4483-A694-717CEF98302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CC7597-592F-4792-B112-C1A6EAC5E803}" type="pres">
      <dgm:prSet presAssocID="{96C41266-18C5-4483-A694-717CEF9830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3CF9780-9537-44E8-8F3D-715E57C45D96}" type="pres">
      <dgm:prSet presAssocID="{96C41266-18C5-4483-A694-717CEF98302A}" presName="spaceRect" presStyleCnt="0"/>
      <dgm:spPr/>
    </dgm:pt>
    <dgm:pt modelId="{E3B58C53-B1BC-43E4-A44B-9D035DEE1100}" type="pres">
      <dgm:prSet presAssocID="{96C41266-18C5-4483-A694-717CEF98302A}" presName="textRect" presStyleLbl="revTx" presStyleIdx="0" presStyleCnt="3">
        <dgm:presLayoutVars>
          <dgm:chMax val="1"/>
          <dgm:chPref val="1"/>
        </dgm:presLayoutVars>
      </dgm:prSet>
      <dgm:spPr/>
    </dgm:pt>
    <dgm:pt modelId="{D4B5780F-56C8-45C8-870E-907C27DF8570}" type="pres">
      <dgm:prSet presAssocID="{76C06C7A-AEE2-45AD-AABA-DE29D5B8B223}" presName="sibTrans" presStyleCnt="0"/>
      <dgm:spPr/>
    </dgm:pt>
    <dgm:pt modelId="{E8B85067-D962-4B9B-965A-259D3A68822C}" type="pres">
      <dgm:prSet presAssocID="{5966A794-DD41-48EC-BAD7-A339E2529374}" presName="compNode" presStyleCnt="0"/>
      <dgm:spPr/>
    </dgm:pt>
    <dgm:pt modelId="{CCE0B7A7-6B02-4198-8C29-4DD2F1737EAB}" type="pres">
      <dgm:prSet presAssocID="{5966A794-DD41-48EC-BAD7-A339E252937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04A244F-DBA4-46D8-991E-CD7243B2077F}" type="pres">
      <dgm:prSet presAssocID="{5966A794-DD41-48EC-BAD7-A339E25293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BFE11FF5-F31D-458E-9651-7AE358510D47}" type="pres">
      <dgm:prSet presAssocID="{5966A794-DD41-48EC-BAD7-A339E2529374}" presName="spaceRect" presStyleCnt="0"/>
      <dgm:spPr/>
    </dgm:pt>
    <dgm:pt modelId="{9CABAAC9-1C7B-4B2D-B242-4756F8F3AD5C}" type="pres">
      <dgm:prSet presAssocID="{5966A794-DD41-48EC-BAD7-A339E2529374}" presName="textRect" presStyleLbl="revTx" presStyleIdx="1" presStyleCnt="3">
        <dgm:presLayoutVars>
          <dgm:chMax val="1"/>
          <dgm:chPref val="1"/>
        </dgm:presLayoutVars>
      </dgm:prSet>
      <dgm:spPr/>
    </dgm:pt>
    <dgm:pt modelId="{1B723DC3-FEC2-4C3B-B926-05480C04E93C}" type="pres">
      <dgm:prSet presAssocID="{7A986727-BF23-4597-A8B8-8408AF9B8B3E}" presName="sibTrans" presStyleCnt="0"/>
      <dgm:spPr/>
    </dgm:pt>
    <dgm:pt modelId="{F293493D-22EF-4056-B72D-CEB76341B4EE}" type="pres">
      <dgm:prSet presAssocID="{A93AE27D-4608-4767-AE1D-421FD5AF0570}" presName="compNode" presStyleCnt="0"/>
      <dgm:spPr/>
    </dgm:pt>
    <dgm:pt modelId="{27F6423D-DFA7-4A84-9441-FD577431AD15}" type="pres">
      <dgm:prSet presAssocID="{A93AE27D-4608-4767-AE1D-421FD5AF05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15A598-5776-4427-99E6-31C1F36B25D0}" type="pres">
      <dgm:prSet presAssocID="{A93AE27D-4608-4767-AE1D-421FD5AF05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160AF7-CE5B-42B6-91B8-129045EEC487}" type="pres">
      <dgm:prSet presAssocID="{A93AE27D-4608-4767-AE1D-421FD5AF0570}" presName="spaceRect" presStyleCnt="0"/>
      <dgm:spPr/>
    </dgm:pt>
    <dgm:pt modelId="{7BAC1839-A0C0-45AE-9F8A-B3FB33231370}" type="pres">
      <dgm:prSet presAssocID="{A93AE27D-4608-4767-AE1D-421FD5AF05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9D4435-6751-431A-AD12-EFACBE4FD1F4}" type="presOf" srcId="{5966A794-DD41-48EC-BAD7-A339E2529374}" destId="{9CABAAC9-1C7B-4B2D-B242-4756F8F3AD5C}" srcOrd="0" destOrd="0" presId="urn:microsoft.com/office/officeart/2018/5/layout/IconLeafLabelList"/>
    <dgm:cxn modelId="{6AD1C659-A38C-48D2-9B69-4EB9F74F1160}" srcId="{BAAB98C2-3E4E-40C5-8D33-A25B1EDF9507}" destId="{5966A794-DD41-48EC-BAD7-A339E2529374}" srcOrd="1" destOrd="0" parTransId="{A7BD314A-86A0-4651-9286-4EFF38752001}" sibTransId="{7A986727-BF23-4597-A8B8-8408AF9B8B3E}"/>
    <dgm:cxn modelId="{3CD5D187-9E46-4A7F-963A-7B5BF0B59AAA}" srcId="{BAAB98C2-3E4E-40C5-8D33-A25B1EDF9507}" destId="{A93AE27D-4608-4767-AE1D-421FD5AF0570}" srcOrd="2" destOrd="0" parTransId="{43C3C182-5A0B-4C79-B22A-17B592554510}" sibTransId="{A0C92175-19A6-4F02-AD80-0B1F5AF90A43}"/>
    <dgm:cxn modelId="{6EECA88A-21C1-45C2-A5B4-DF88984601EB}" srcId="{BAAB98C2-3E4E-40C5-8D33-A25B1EDF9507}" destId="{96C41266-18C5-4483-A694-717CEF98302A}" srcOrd="0" destOrd="0" parTransId="{A08DB5CF-669A-4E98-B0BF-48C72D0D9E06}" sibTransId="{76C06C7A-AEE2-45AD-AABA-DE29D5B8B223}"/>
    <dgm:cxn modelId="{862BD98C-5669-4D42-B1C2-5EB18A826CFD}" type="presOf" srcId="{BAAB98C2-3E4E-40C5-8D33-A25B1EDF9507}" destId="{BF62C6D8-CA53-43F4-A671-CB7651EC0066}" srcOrd="0" destOrd="0" presId="urn:microsoft.com/office/officeart/2018/5/layout/IconLeafLabelList"/>
    <dgm:cxn modelId="{3D3338A4-5FEE-41C3-9492-E3BCB73E2BEC}" type="presOf" srcId="{A93AE27D-4608-4767-AE1D-421FD5AF0570}" destId="{7BAC1839-A0C0-45AE-9F8A-B3FB33231370}" srcOrd="0" destOrd="0" presId="urn:microsoft.com/office/officeart/2018/5/layout/IconLeafLabelList"/>
    <dgm:cxn modelId="{2CCE93F9-274C-4777-B1A1-597E02C5023B}" type="presOf" srcId="{96C41266-18C5-4483-A694-717CEF98302A}" destId="{E3B58C53-B1BC-43E4-A44B-9D035DEE1100}" srcOrd="0" destOrd="0" presId="urn:microsoft.com/office/officeart/2018/5/layout/IconLeafLabelList"/>
    <dgm:cxn modelId="{84B97382-09B5-4123-9BD2-AA7ED15B6170}" type="presParOf" srcId="{BF62C6D8-CA53-43F4-A671-CB7651EC0066}" destId="{47475148-3B71-48F4-B183-2E22A5F874CD}" srcOrd="0" destOrd="0" presId="urn:microsoft.com/office/officeart/2018/5/layout/IconLeafLabelList"/>
    <dgm:cxn modelId="{F49F1D49-F17D-4E13-B70F-68F9F132ABD7}" type="presParOf" srcId="{47475148-3B71-48F4-B183-2E22A5F874CD}" destId="{43A731E4-82CE-4CCD-951E-EA368A45EC41}" srcOrd="0" destOrd="0" presId="urn:microsoft.com/office/officeart/2018/5/layout/IconLeafLabelList"/>
    <dgm:cxn modelId="{36C13717-C86B-4816-BED3-66587A6C0EEB}" type="presParOf" srcId="{47475148-3B71-48F4-B183-2E22A5F874CD}" destId="{9DCC7597-592F-4792-B112-C1A6EAC5E803}" srcOrd="1" destOrd="0" presId="urn:microsoft.com/office/officeart/2018/5/layout/IconLeafLabelList"/>
    <dgm:cxn modelId="{633AC491-3FF1-49D6-AFD1-C64F0EB67CA6}" type="presParOf" srcId="{47475148-3B71-48F4-B183-2E22A5F874CD}" destId="{43CF9780-9537-44E8-8F3D-715E57C45D96}" srcOrd="2" destOrd="0" presId="urn:microsoft.com/office/officeart/2018/5/layout/IconLeafLabelList"/>
    <dgm:cxn modelId="{B2F27957-311C-43AD-ABB0-7791FC11B60C}" type="presParOf" srcId="{47475148-3B71-48F4-B183-2E22A5F874CD}" destId="{E3B58C53-B1BC-43E4-A44B-9D035DEE1100}" srcOrd="3" destOrd="0" presId="urn:microsoft.com/office/officeart/2018/5/layout/IconLeafLabelList"/>
    <dgm:cxn modelId="{B80F5A07-FA15-40AE-8A5A-855D73BFBB3E}" type="presParOf" srcId="{BF62C6D8-CA53-43F4-A671-CB7651EC0066}" destId="{D4B5780F-56C8-45C8-870E-907C27DF8570}" srcOrd="1" destOrd="0" presId="urn:microsoft.com/office/officeart/2018/5/layout/IconLeafLabelList"/>
    <dgm:cxn modelId="{35A82CF2-7502-4118-9258-E9E2E0848B0C}" type="presParOf" srcId="{BF62C6D8-CA53-43F4-A671-CB7651EC0066}" destId="{E8B85067-D962-4B9B-965A-259D3A68822C}" srcOrd="2" destOrd="0" presId="urn:microsoft.com/office/officeart/2018/5/layout/IconLeafLabelList"/>
    <dgm:cxn modelId="{A118575A-77C3-4717-8F87-1004E5448A93}" type="presParOf" srcId="{E8B85067-D962-4B9B-965A-259D3A68822C}" destId="{CCE0B7A7-6B02-4198-8C29-4DD2F1737EAB}" srcOrd="0" destOrd="0" presId="urn:microsoft.com/office/officeart/2018/5/layout/IconLeafLabelList"/>
    <dgm:cxn modelId="{D3632E8D-A0E0-4DE2-893D-4C921893EC88}" type="presParOf" srcId="{E8B85067-D962-4B9B-965A-259D3A68822C}" destId="{804A244F-DBA4-46D8-991E-CD7243B2077F}" srcOrd="1" destOrd="0" presId="urn:microsoft.com/office/officeart/2018/5/layout/IconLeafLabelList"/>
    <dgm:cxn modelId="{24266181-9F40-4922-8761-2DCC7FEB4B8D}" type="presParOf" srcId="{E8B85067-D962-4B9B-965A-259D3A68822C}" destId="{BFE11FF5-F31D-458E-9651-7AE358510D47}" srcOrd="2" destOrd="0" presId="urn:microsoft.com/office/officeart/2018/5/layout/IconLeafLabelList"/>
    <dgm:cxn modelId="{ED5B0848-5DA4-4CF5-8761-D2AB18FEBBEE}" type="presParOf" srcId="{E8B85067-D962-4B9B-965A-259D3A68822C}" destId="{9CABAAC9-1C7B-4B2D-B242-4756F8F3AD5C}" srcOrd="3" destOrd="0" presId="urn:microsoft.com/office/officeart/2018/5/layout/IconLeafLabelList"/>
    <dgm:cxn modelId="{FE28BED8-939B-4E15-8A6F-65AC0A102269}" type="presParOf" srcId="{BF62C6D8-CA53-43F4-A671-CB7651EC0066}" destId="{1B723DC3-FEC2-4C3B-B926-05480C04E93C}" srcOrd="3" destOrd="0" presId="urn:microsoft.com/office/officeart/2018/5/layout/IconLeafLabelList"/>
    <dgm:cxn modelId="{B431D929-2450-473B-A672-A43F5E0FC12D}" type="presParOf" srcId="{BF62C6D8-CA53-43F4-A671-CB7651EC0066}" destId="{F293493D-22EF-4056-B72D-CEB76341B4EE}" srcOrd="4" destOrd="0" presId="urn:microsoft.com/office/officeart/2018/5/layout/IconLeafLabelList"/>
    <dgm:cxn modelId="{77278D26-1E23-43CB-BE75-904F66A167E2}" type="presParOf" srcId="{F293493D-22EF-4056-B72D-CEB76341B4EE}" destId="{27F6423D-DFA7-4A84-9441-FD577431AD15}" srcOrd="0" destOrd="0" presId="urn:microsoft.com/office/officeart/2018/5/layout/IconLeafLabelList"/>
    <dgm:cxn modelId="{670F8A9C-6816-452E-91F1-FAD97E84A694}" type="presParOf" srcId="{F293493D-22EF-4056-B72D-CEB76341B4EE}" destId="{3A15A598-5776-4427-99E6-31C1F36B25D0}" srcOrd="1" destOrd="0" presId="urn:microsoft.com/office/officeart/2018/5/layout/IconLeafLabelList"/>
    <dgm:cxn modelId="{6F12C096-09F2-4B94-9BF2-B1E13E0D5D73}" type="presParOf" srcId="{F293493D-22EF-4056-B72D-CEB76341B4EE}" destId="{32160AF7-CE5B-42B6-91B8-129045EEC487}" srcOrd="2" destOrd="0" presId="urn:microsoft.com/office/officeart/2018/5/layout/IconLeafLabelList"/>
    <dgm:cxn modelId="{2065EFB4-B3D1-4D97-AD1F-DFB51FC6D850}" type="presParOf" srcId="{F293493D-22EF-4056-B72D-CEB76341B4EE}" destId="{7BAC1839-A0C0-45AE-9F8A-B3FB332313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CC2943-8909-47B5-B561-27FC4775E4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C6607A-6B89-43A4-A89A-24F38D04E355}">
      <dgm:prSet/>
      <dgm:spPr/>
      <dgm:t>
        <a:bodyPr/>
        <a:lstStyle/>
        <a:p>
          <a:pPr>
            <a:defRPr cap="all"/>
          </a:pPr>
          <a:r>
            <a:rPr lang="en-US"/>
            <a:t>- UScomments.csv: ~690K user comments</a:t>
          </a:r>
        </a:p>
      </dgm:t>
    </dgm:pt>
    <dgm:pt modelId="{9F693787-742A-4400-8450-248403315628}" type="parTrans" cxnId="{ABE949F7-FE45-4B89-B297-089830D159DF}">
      <dgm:prSet/>
      <dgm:spPr/>
      <dgm:t>
        <a:bodyPr/>
        <a:lstStyle/>
        <a:p>
          <a:endParaRPr lang="en-US"/>
        </a:p>
      </dgm:t>
    </dgm:pt>
    <dgm:pt modelId="{ADDC30F6-418A-44ED-85CA-2863E81CAA07}" type="sibTrans" cxnId="{ABE949F7-FE45-4B89-B297-089830D159DF}">
      <dgm:prSet/>
      <dgm:spPr/>
      <dgm:t>
        <a:bodyPr/>
        <a:lstStyle/>
        <a:p>
          <a:endParaRPr lang="en-US"/>
        </a:p>
      </dgm:t>
    </dgm:pt>
    <dgm:pt modelId="{B210B14E-A0E1-4B3E-B85E-6141F00BEEC6}">
      <dgm:prSet/>
      <dgm:spPr/>
      <dgm:t>
        <a:bodyPr/>
        <a:lstStyle/>
        <a:p>
          <a:pPr>
            <a:defRPr cap="all"/>
          </a:pPr>
          <a:r>
            <a:rPr lang="en-US"/>
            <a:t>- USvideos.csv and others: Video metadata (likes, dislikes, views)</a:t>
          </a:r>
        </a:p>
      </dgm:t>
    </dgm:pt>
    <dgm:pt modelId="{C73582F5-090B-4019-8B77-2D187B347783}" type="parTrans" cxnId="{5CC0646D-42FF-4AD3-9883-651C3C4FB975}">
      <dgm:prSet/>
      <dgm:spPr/>
      <dgm:t>
        <a:bodyPr/>
        <a:lstStyle/>
        <a:p>
          <a:endParaRPr lang="en-US"/>
        </a:p>
      </dgm:t>
    </dgm:pt>
    <dgm:pt modelId="{649F9A10-5C02-4DEA-9267-BA95B21B9487}" type="sibTrans" cxnId="{5CC0646D-42FF-4AD3-9883-651C3C4FB975}">
      <dgm:prSet/>
      <dgm:spPr/>
      <dgm:t>
        <a:bodyPr/>
        <a:lstStyle/>
        <a:p>
          <a:endParaRPr lang="en-US"/>
        </a:p>
      </dgm:t>
    </dgm:pt>
    <dgm:pt modelId="{67D16EE3-2A86-4AAE-A033-E6CEBF5C3366}">
      <dgm:prSet/>
      <dgm:spPr/>
      <dgm:t>
        <a:bodyPr/>
        <a:lstStyle/>
        <a:p>
          <a:pPr>
            <a:defRPr cap="all"/>
          </a:pPr>
          <a:r>
            <a:rPr lang="en-US"/>
            <a:t>- US_category_id.json: Category mapping</a:t>
          </a:r>
        </a:p>
      </dgm:t>
    </dgm:pt>
    <dgm:pt modelId="{BCA51495-0DE7-4588-8799-AAEEF667DD85}" type="parTrans" cxnId="{B3B7AE67-4D82-4FB8-BF46-BCA38F281EA3}">
      <dgm:prSet/>
      <dgm:spPr/>
      <dgm:t>
        <a:bodyPr/>
        <a:lstStyle/>
        <a:p>
          <a:endParaRPr lang="en-US"/>
        </a:p>
      </dgm:t>
    </dgm:pt>
    <dgm:pt modelId="{559CCF2F-F1FC-46DA-B9C0-EB6F2DAEA447}" type="sibTrans" cxnId="{B3B7AE67-4D82-4FB8-BF46-BCA38F281EA3}">
      <dgm:prSet/>
      <dgm:spPr/>
      <dgm:t>
        <a:bodyPr/>
        <a:lstStyle/>
        <a:p>
          <a:endParaRPr lang="en-US"/>
        </a:p>
      </dgm:t>
    </dgm:pt>
    <dgm:pt modelId="{53571D57-DA63-45E2-B56B-2B74C9FBF127}" type="pres">
      <dgm:prSet presAssocID="{98CC2943-8909-47B5-B561-27FC4775E4B4}" presName="root" presStyleCnt="0">
        <dgm:presLayoutVars>
          <dgm:dir/>
          <dgm:resizeHandles val="exact"/>
        </dgm:presLayoutVars>
      </dgm:prSet>
      <dgm:spPr/>
    </dgm:pt>
    <dgm:pt modelId="{D9238C81-96BC-416B-8D17-DC788F875753}" type="pres">
      <dgm:prSet presAssocID="{5DC6607A-6B89-43A4-A89A-24F38D04E355}" presName="compNode" presStyleCnt="0"/>
      <dgm:spPr/>
    </dgm:pt>
    <dgm:pt modelId="{4D101401-C5F6-4922-8E47-946254A94C44}" type="pres">
      <dgm:prSet presAssocID="{5DC6607A-6B89-43A4-A89A-24F38D04E355}" presName="iconBgRect" presStyleLbl="bgShp" presStyleIdx="0" presStyleCnt="3"/>
      <dgm:spPr/>
    </dgm:pt>
    <dgm:pt modelId="{3C71E5A7-42D3-4EF9-9D2E-C5D2561C60EA}" type="pres">
      <dgm:prSet presAssocID="{5DC6607A-6B89-43A4-A89A-24F38D04E3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9ED3713-5FD6-44AE-BE70-DD3BA05A8E4A}" type="pres">
      <dgm:prSet presAssocID="{5DC6607A-6B89-43A4-A89A-24F38D04E355}" presName="spaceRect" presStyleCnt="0"/>
      <dgm:spPr/>
    </dgm:pt>
    <dgm:pt modelId="{EDA0BC0F-834E-47F1-A0FA-C2322072EB4E}" type="pres">
      <dgm:prSet presAssocID="{5DC6607A-6B89-43A4-A89A-24F38D04E355}" presName="textRect" presStyleLbl="revTx" presStyleIdx="0" presStyleCnt="3">
        <dgm:presLayoutVars>
          <dgm:chMax val="1"/>
          <dgm:chPref val="1"/>
        </dgm:presLayoutVars>
      </dgm:prSet>
      <dgm:spPr/>
    </dgm:pt>
    <dgm:pt modelId="{133B504E-7A1F-4935-B614-1766FBC34015}" type="pres">
      <dgm:prSet presAssocID="{ADDC30F6-418A-44ED-85CA-2863E81CAA07}" presName="sibTrans" presStyleCnt="0"/>
      <dgm:spPr/>
    </dgm:pt>
    <dgm:pt modelId="{FE2B1BEA-E25A-4225-950A-3A1A3C88938C}" type="pres">
      <dgm:prSet presAssocID="{B210B14E-A0E1-4B3E-B85E-6141F00BEEC6}" presName="compNode" presStyleCnt="0"/>
      <dgm:spPr/>
    </dgm:pt>
    <dgm:pt modelId="{36F08E48-2B6B-4C7A-AFFE-31287849464E}" type="pres">
      <dgm:prSet presAssocID="{B210B14E-A0E1-4B3E-B85E-6141F00BEEC6}" presName="iconBgRect" presStyleLbl="bgShp" presStyleIdx="1" presStyleCnt="3"/>
      <dgm:spPr/>
    </dgm:pt>
    <dgm:pt modelId="{B4A9705C-7352-4BBF-8498-36F603F9343D}" type="pres">
      <dgm:prSet presAssocID="{B210B14E-A0E1-4B3E-B85E-6141F00BEE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E0EC6A9-5E42-4727-8CA0-F7B918CA5AD6}" type="pres">
      <dgm:prSet presAssocID="{B210B14E-A0E1-4B3E-B85E-6141F00BEEC6}" presName="spaceRect" presStyleCnt="0"/>
      <dgm:spPr/>
    </dgm:pt>
    <dgm:pt modelId="{6EE4C577-F96D-44C5-A5A9-D65F215602B1}" type="pres">
      <dgm:prSet presAssocID="{B210B14E-A0E1-4B3E-B85E-6141F00BEEC6}" presName="textRect" presStyleLbl="revTx" presStyleIdx="1" presStyleCnt="3">
        <dgm:presLayoutVars>
          <dgm:chMax val="1"/>
          <dgm:chPref val="1"/>
        </dgm:presLayoutVars>
      </dgm:prSet>
      <dgm:spPr/>
    </dgm:pt>
    <dgm:pt modelId="{4090ADE6-7ACF-49E1-BC43-7569B7CA1400}" type="pres">
      <dgm:prSet presAssocID="{649F9A10-5C02-4DEA-9267-BA95B21B9487}" presName="sibTrans" presStyleCnt="0"/>
      <dgm:spPr/>
    </dgm:pt>
    <dgm:pt modelId="{E098F662-5F7F-4CB7-9C2B-CB226959C566}" type="pres">
      <dgm:prSet presAssocID="{67D16EE3-2A86-4AAE-A033-E6CEBF5C3366}" presName="compNode" presStyleCnt="0"/>
      <dgm:spPr/>
    </dgm:pt>
    <dgm:pt modelId="{413C663B-75F7-43E7-97FE-6D7E6571E9C0}" type="pres">
      <dgm:prSet presAssocID="{67D16EE3-2A86-4AAE-A033-E6CEBF5C3366}" presName="iconBgRect" presStyleLbl="bgShp" presStyleIdx="2" presStyleCnt="3"/>
      <dgm:spPr/>
    </dgm:pt>
    <dgm:pt modelId="{A4C8DAC6-5098-42DE-97D6-C7A729511D38}" type="pres">
      <dgm:prSet presAssocID="{67D16EE3-2A86-4AAE-A033-E6CEBF5C33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3F6D208-6058-4DF1-A3D8-422B9CD5CCD3}" type="pres">
      <dgm:prSet presAssocID="{67D16EE3-2A86-4AAE-A033-E6CEBF5C3366}" presName="spaceRect" presStyleCnt="0"/>
      <dgm:spPr/>
    </dgm:pt>
    <dgm:pt modelId="{41300034-B887-4462-B70E-784F9B34B606}" type="pres">
      <dgm:prSet presAssocID="{67D16EE3-2A86-4AAE-A033-E6CEBF5C33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B7AE67-4D82-4FB8-BF46-BCA38F281EA3}" srcId="{98CC2943-8909-47B5-B561-27FC4775E4B4}" destId="{67D16EE3-2A86-4AAE-A033-E6CEBF5C3366}" srcOrd="2" destOrd="0" parTransId="{BCA51495-0DE7-4588-8799-AAEEF667DD85}" sibTransId="{559CCF2F-F1FC-46DA-B9C0-EB6F2DAEA447}"/>
    <dgm:cxn modelId="{5CC0646D-42FF-4AD3-9883-651C3C4FB975}" srcId="{98CC2943-8909-47B5-B561-27FC4775E4B4}" destId="{B210B14E-A0E1-4B3E-B85E-6141F00BEEC6}" srcOrd="1" destOrd="0" parTransId="{C73582F5-090B-4019-8B77-2D187B347783}" sibTransId="{649F9A10-5C02-4DEA-9267-BA95B21B9487}"/>
    <dgm:cxn modelId="{08CD68CA-775D-4EF7-A3B9-B4FD64F0358D}" type="presOf" srcId="{B210B14E-A0E1-4B3E-B85E-6141F00BEEC6}" destId="{6EE4C577-F96D-44C5-A5A9-D65F215602B1}" srcOrd="0" destOrd="0" presId="urn:microsoft.com/office/officeart/2018/5/layout/IconCircleLabelList"/>
    <dgm:cxn modelId="{94F925CC-4083-4A70-972C-60D370A4FF9D}" type="presOf" srcId="{5DC6607A-6B89-43A4-A89A-24F38D04E355}" destId="{EDA0BC0F-834E-47F1-A0FA-C2322072EB4E}" srcOrd="0" destOrd="0" presId="urn:microsoft.com/office/officeart/2018/5/layout/IconCircleLabelList"/>
    <dgm:cxn modelId="{02FAF2D5-8E51-4D40-838C-E655700A6211}" type="presOf" srcId="{98CC2943-8909-47B5-B561-27FC4775E4B4}" destId="{53571D57-DA63-45E2-B56B-2B74C9FBF127}" srcOrd="0" destOrd="0" presId="urn:microsoft.com/office/officeart/2018/5/layout/IconCircleLabelList"/>
    <dgm:cxn modelId="{4F5958D8-2702-4D02-9CC2-DC21D263E1E4}" type="presOf" srcId="{67D16EE3-2A86-4AAE-A033-E6CEBF5C3366}" destId="{41300034-B887-4462-B70E-784F9B34B606}" srcOrd="0" destOrd="0" presId="urn:microsoft.com/office/officeart/2018/5/layout/IconCircleLabelList"/>
    <dgm:cxn modelId="{ABE949F7-FE45-4B89-B297-089830D159DF}" srcId="{98CC2943-8909-47B5-B561-27FC4775E4B4}" destId="{5DC6607A-6B89-43A4-A89A-24F38D04E355}" srcOrd="0" destOrd="0" parTransId="{9F693787-742A-4400-8450-248403315628}" sibTransId="{ADDC30F6-418A-44ED-85CA-2863E81CAA07}"/>
    <dgm:cxn modelId="{2A42D54D-9D2E-4A7C-98AA-944FF12E4180}" type="presParOf" srcId="{53571D57-DA63-45E2-B56B-2B74C9FBF127}" destId="{D9238C81-96BC-416B-8D17-DC788F875753}" srcOrd="0" destOrd="0" presId="urn:microsoft.com/office/officeart/2018/5/layout/IconCircleLabelList"/>
    <dgm:cxn modelId="{64C3948B-F2C2-41BF-B292-ECE805FFBE91}" type="presParOf" srcId="{D9238C81-96BC-416B-8D17-DC788F875753}" destId="{4D101401-C5F6-4922-8E47-946254A94C44}" srcOrd="0" destOrd="0" presId="urn:microsoft.com/office/officeart/2018/5/layout/IconCircleLabelList"/>
    <dgm:cxn modelId="{F0FA8A81-D44C-4F92-ACA3-56F7A208184D}" type="presParOf" srcId="{D9238C81-96BC-416B-8D17-DC788F875753}" destId="{3C71E5A7-42D3-4EF9-9D2E-C5D2561C60EA}" srcOrd="1" destOrd="0" presId="urn:microsoft.com/office/officeart/2018/5/layout/IconCircleLabelList"/>
    <dgm:cxn modelId="{50B05998-B8C5-4BFB-BF41-832352798EC1}" type="presParOf" srcId="{D9238C81-96BC-416B-8D17-DC788F875753}" destId="{A9ED3713-5FD6-44AE-BE70-DD3BA05A8E4A}" srcOrd="2" destOrd="0" presId="urn:microsoft.com/office/officeart/2018/5/layout/IconCircleLabelList"/>
    <dgm:cxn modelId="{87A95985-5373-4E9E-B4EC-28195F36E73E}" type="presParOf" srcId="{D9238C81-96BC-416B-8D17-DC788F875753}" destId="{EDA0BC0F-834E-47F1-A0FA-C2322072EB4E}" srcOrd="3" destOrd="0" presId="urn:microsoft.com/office/officeart/2018/5/layout/IconCircleLabelList"/>
    <dgm:cxn modelId="{7D09D68A-A51B-401C-9277-4D13799CB612}" type="presParOf" srcId="{53571D57-DA63-45E2-B56B-2B74C9FBF127}" destId="{133B504E-7A1F-4935-B614-1766FBC34015}" srcOrd="1" destOrd="0" presId="urn:microsoft.com/office/officeart/2018/5/layout/IconCircleLabelList"/>
    <dgm:cxn modelId="{F4DDB651-CF2D-43E2-89A8-E43B2D851FCE}" type="presParOf" srcId="{53571D57-DA63-45E2-B56B-2B74C9FBF127}" destId="{FE2B1BEA-E25A-4225-950A-3A1A3C88938C}" srcOrd="2" destOrd="0" presId="urn:microsoft.com/office/officeart/2018/5/layout/IconCircleLabelList"/>
    <dgm:cxn modelId="{D15F4F6D-5C02-4D3C-B700-57B88A13DE85}" type="presParOf" srcId="{FE2B1BEA-E25A-4225-950A-3A1A3C88938C}" destId="{36F08E48-2B6B-4C7A-AFFE-31287849464E}" srcOrd="0" destOrd="0" presId="urn:microsoft.com/office/officeart/2018/5/layout/IconCircleLabelList"/>
    <dgm:cxn modelId="{209A70B5-3C1D-4721-9284-DE0AB0947C5E}" type="presParOf" srcId="{FE2B1BEA-E25A-4225-950A-3A1A3C88938C}" destId="{B4A9705C-7352-4BBF-8498-36F603F9343D}" srcOrd="1" destOrd="0" presId="urn:microsoft.com/office/officeart/2018/5/layout/IconCircleLabelList"/>
    <dgm:cxn modelId="{373B20F3-CD82-4D28-B860-65E0743591EC}" type="presParOf" srcId="{FE2B1BEA-E25A-4225-950A-3A1A3C88938C}" destId="{CE0EC6A9-5E42-4727-8CA0-F7B918CA5AD6}" srcOrd="2" destOrd="0" presId="urn:microsoft.com/office/officeart/2018/5/layout/IconCircleLabelList"/>
    <dgm:cxn modelId="{B15ED980-B895-4549-9776-0E6A248B5C91}" type="presParOf" srcId="{FE2B1BEA-E25A-4225-950A-3A1A3C88938C}" destId="{6EE4C577-F96D-44C5-A5A9-D65F215602B1}" srcOrd="3" destOrd="0" presId="urn:microsoft.com/office/officeart/2018/5/layout/IconCircleLabelList"/>
    <dgm:cxn modelId="{69C50179-4FF5-40A6-A1C0-38EF04C47725}" type="presParOf" srcId="{53571D57-DA63-45E2-B56B-2B74C9FBF127}" destId="{4090ADE6-7ACF-49E1-BC43-7569B7CA1400}" srcOrd="3" destOrd="0" presId="urn:microsoft.com/office/officeart/2018/5/layout/IconCircleLabelList"/>
    <dgm:cxn modelId="{DA350471-0201-49AB-8480-A1CD8166B11A}" type="presParOf" srcId="{53571D57-DA63-45E2-B56B-2B74C9FBF127}" destId="{E098F662-5F7F-4CB7-9C2B-CB226959C566}" srcOrd="4" destOrd="0" presId="urn:microsoft.com/office/officeart/2018/5/layout/IconCircleLabelList"/>
    <dgm:cxn modelId="{2A0C32DC-45D3-450D-8B22-312667698940}" type="presParOf" srcId="{E098F662-5F7F-4CB7-9C2B-CB226959C566}" destId="{413C663B-75F7-43E7-97FE-6D7E6571E9C0}" srcOrd="0" destOrd="0" presId="urn:microsoft.com/office/officeart/2018/5/layout/IconCircleLabelList"/>
    <dgm:cxn modelId="{6BCEDA75-CAE6-4E1A-A27D-5982E780F79E}" type="presParOf" srcId="{E098F662-5F7F-4CB7-9C2B-CB226959C566}" destId="{A4C8DAC6-5098-42DE-97D6-C7A729511D38}" srcOrd="1" destOrd="0" presId="urn:microsoft.com/office/officeart/2018/5/layout/IconCircleLabelList"/>
    <dgm:cxn modelId="{81E97289-8C79-4527-8C4F-3531F70585D6}" type="presParOf" srcId="{E098F662-5F7F-4CB7-9C2B-CB226959C566}" destId="{33F6D208-6058-4DF1-A3D8-422B9CD5CCD3}" srcOrd="2" destOrd="0" presId="urn:microsoft.com/office/officeart/2018/5/layout/IconCircleLabelList"/>
    <dgm:cxn modelId="{40C9AE6B-4E9B-4096-82A4-854B7DCB60DC}" type="presParOf" srcId="{E098F662-5F7F-4CB7-9C2B-CB226959C566}" destId="{41300034-B887-4462-B70E-784F9B34B6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74331-83B4-46DD-B01F-2F939C1BB5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B0B61C-A2DE-40B4-A2C9-251DE032A854}">
      <dgm:prSet/>
      <dgm:spPr/>
      <dgm:t>
        <a:bodyPr/>
        <a:lstStyle/>
        <a:p>
          <a:pPr>
            <a:defRPr cap="all"/>
          </a:pPr>
          <a:r>
            <a:rPr lang="en-US"/>
            <a:t>- Removed nulls, duplicates, non-ASCII</a:t>
          </a:r>
        </a:p>
      </dgm:t>
    </dgm:pt>
    <dgm:pt modelId="{821F57A8-EE3A-4B6A-B9DA-6CCE787E6F32}" type="parTrans" cxnId="{02154B40-85FC-451C-B351-900E48F7CE94}">
      <dgm:prSet/>
      <dgm:spPr/>
      <dgm:t>
        <a:bodyPr/>
        <a:lstStyle/>
        <a:p>
          <a:endParaRPr lang="en-US"/>
        </a:p>
      </dgm:t>
    </dgm:pt>
    <dgm:pt modelId="{5CB4E5D0-E505-496D-A673-F979A6B579DD}" type="sibTrans" cxnId="{02154B40-85FC-451C-B351-900E48F7CE94}">
      <dgm:prSet/>
      <dgm:spPr/>
      <dgm:t>
        <a:bodyPr/>
        <a:lstStyle/>
        <a:p>
          <a:endParaRPr lang="en-US"/>
        </a:p>
      </dgm:t>
    </dgm:pt>
    <dgm:pt modelId="{22F9ED3B-7B99-48BC-9E40-5F6215193CC9}">
      <dgm:prSet/>
      <dgm:spPr/>
      <dgm:t>
        <a:bodyPr/>
        <a:lstStyle/>
        <a:p>
          <a:pPr>
            <a:defRPr cap="all"/>
          </a:pPr>
          <a:r>
            <a:rPr lang="en-US"/>
            <a:t>- Emoji encoding fixed</a:t>
          </a:r>
        </a:p>
      </dgm:t>
    </dgm:pt>
    <dgm:pt modelId="{0BD32698-6313-4BE3-ABA6-01B85F1E5D92}" type="parTrans" cxnId="{142B4B24-A9FF-4637-8F8A-3262E43C62FB}">
      <dgm:prSet/>
      <dgm:spPr/>
      <dgm:t>
        <a:bodyPr/>
        <a:lstStyle/>
        <a:p>
          <a:endParaRPr lang="en-US"/>
        </a:p>
      </dgm:t>
    </dgm:pt>
    <dgm:pt modelId="{3A784CA6-6B8D-430E-B6EB-79D78C9B62FA}" type="sibTrans" cxnId="{142B4B24-A9FF-4637-8F8A-3262E43C62FB}">
      <dgm:prSet/>
      <dgm:spPr/>
      <dgm:t>
        <a:bodyPr/>
        <a:lstStyle/>
        <a:p>
          <a:endParaRPr lang="en-US"/>
        </a:p>
      </dgm:t>
    </dgm:pt>
    <dgm:pt modelId="{C4ECCB42-E4E5-4BAB-BE93-EDBFC66D35EB}">
      <dgm:prSet/>
      <dgm:spPr/>
      <dgm:t>
        <a:bodyPr/>
        <a:lstStyle/>
        <a:p>
          <a:pPr>
            <a:defRPr cap="all"/>
          </a:pPr>
          <a:r>
            <a:rPr lang="en-US"/>
            <a:t>- Merged with category names for analysis</a:t>
          </a:r>
        </a:p>
      </dgm:t>
    </dgm:pt>
    <dgm:pt modelId="{14177543-A5C4-4F2E-92FD-CA6B1AAAD9E2}" type="parTrans" cxnId="{52C135B8-9035-4A1F-BE97-CC1072A4EF45}">
      <dgm:prSet/>
      <dgm:spPr/>
      <dgm:t>
        <a:bodyPr/>
        <a:lstStyle/>
        <a:p>
          <a:endParaRPr lang="en-US"/>
        </a:p>
      </dgm:t>
    </dgm:pt>
    <dgm:pt modelId="{EC4DA4F0-EDFB-40E5-8E8A-4FFE17C9D9E1}" type="sibTrans" cxnId="{52C135B8-9035-4A1F-BE97-CC1072A4EF45}">
      <dgm:prSet/>
      <dgm:spPr/>
      <dgm:t>
        <a:bodyPr/>
        <a:lstStyle/>
        <a:p>
          <a:endParaRPr lang="en-US"/>
        </a:p>
      </dgm:t>
    </dgm:pt>
    <dgm:pt modelId="{96ECE227-B0C6-45B0-8A3E-A686A0AC08F5}" type="pres">
      <dgm:prSet presAssocID="{C7774331-83B4-46DD-B01F-2F939C1BB549}" presName="root" presStyleCnt="0">
        <dgm:presLayoutVars>
          <dgm:dir/>
          <dgm:resizeHandles val="exact"/>
        </dgm:presLayoutVars>
      </dgm:prSet>
      <dgm:spPr/>
    </dgm:pt>
    <dgm:pt modelId="{66B7DBE4-0EDD-485B-8C53-A367E2331850}" type="pres">
      <dgm:prSet presAssocID="{60B0B61C-A2DE-40B4-A2C9-251DE032A854}" presName="compNode" presStyleCnt="0"/>
      <dgm:spPr/>
    </dgm:pt>
    <dgm:pt modelId="{8F2A58F9-74EE-42D9-BBC8-4D1A71BAF69A}" type="pres">
      <dgm:prSet presAssocID="{60B0B61C-A2DE-40B4-A2C9-251DE032A854}" presName="iconBgRect" presStyleLbl="bgShp" presStyleIdx="0" presStyleCnt="3"/>
      <dgm:spPr/>
    </dgm:pt>
    <dgm:pt modelId="{DB2CF255-CDCB-40D8-A666-B180169B104F}" type="pres">
      <dgm:prSet presAssocID="{60B0B61C-A2DE-40B4-A2C9-251DE032A8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8CF713E-1A9D-4947-9570-7FD8AEF8028D}" type="pres">
      <dgm:prSet presAssocID="{60B0B61C-A2DE-40B4-A2C9-251DE032A854}" presName="spaceRect" presStyleCnt="0"/>
      <dgm:spPr/>
    </dgm:pt>
    <dgm:pt modelId="{6A332157-7789-45BF-9C9E-2FB3A7577BB2}" type="pres">
      <dgm:prSet presAssocID="{60B0B61C-A2DE-40B4-A2C9-251DE032A854}" presName="textRect" presStyleLbl="revTx" presStyleIdx="0" presStyleCnt="3">
        <dgm:presLayoutVars>
          <dgm:chMax val="1"/>
          <dgm:chPref val="1"/>
        </dgm:presLayoutVars>
      </dgm:prSet>
      <dgm:spPr/>
    </dgm:pt>
    <dgm:pt modelId="{F11C6A81-80FD-4BD8-AC82-EA14AF554FBD}" type="pres">
      <dgm:prSet presAssocID="{5CB4E5D0-E505-496D-A673-F979A6B579DD}" presName="sibTrans" presStyleCnt="0"/>
      <dgm:spPr/>
    </dgm:pt>
    <dgm:pt modelId="{934CB3F9-553B-4A09-937E-6F5FF62CCBAE}" type="pres">
      <dgm:prSet presAssocID="{22F9ED3B-7B99-48BC-9E40-5F6215193CC9}" presName="compNode" presStyleCnt="0"/>
      <dgm:spPr/>
    </dgm:pt>
    <dgm:pt modelId="{AAB9025C-6BE6-444A-AE56-85D2481EC581}" type="pres">
      <dgm:prSet presAssocID="{22F9ED3B-7B99-48BC-9E40-5F6215193CC9}" presName="iconBgRect" presStyleLbl="bgShp" presStyleIdx="1" presStyleCnt="3"/>
      <dgm:spPr/>
    </dgm:pt>
    <dgm:pt modelId="{C9B14023-4A4B-431E-904D-29C3397BD708}" type="pres">
      <dgm:prSet presAssocID="{22F9ED3B-7B99-48BC-9E40-5F6215193C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2ABB6068-794E-42C6-9D40-3488C9B6DCE4}" type="pres">
      <dgm:prSet presAssocID="{22F9ED3B-7B99-48BC-9E40-5F6215193CC9}" presName="spaceRect" presStyleCnt="0"/>
      <dgm:spPr/>
    </dgm:pt>
    <dgm:pt modelId="{A9AF51FB-A4C5-4AAF-96E0-A37A6E5CF3D5}" type="pres">
      <dgm:prSet presAssocID="{22F9ED3B-7B99-48BC-9E40-5F6215193CC9}" presName="textRect" presStyleLbl="revTx" presStyleIdx="1" presStyleCnt="3">
        <dgm:presLayoutVars>
          <dgm:chMax val="1"/>
          <dgm:chPref val="1"/>
        </dgm:presLayoutVars>
      </dgm:prSet>
      <dgm:spPr/>
    </dgm:pt>
    <dgm:pt modelId="{6FF40661-D428-4DE8-83CA-411868EE57FC}" type="pres">
      <dgm:prSet presAssocID="{3A784CA6-6B8D-430E-B6EB-79D78C9B62FA}" presName="sibTrans" presStyleCnt="0"/>
      <dgm:spPr/>
    </dgm:pt>
    <dgm:pt modelId="{553B651E-EA0F-40ED-8942-9E2E3C12E920}" type="pres">
      <dgm:prSet presAssocID="{C4ECCB42-E4E5-4BAB-BE93-EDBFC66D35EB}" presName="compNode" presStyleCnt="0"/>
      <dgm:spPr/>
    </dgm:pt>
    <dgm:pt modelId="{EB0F42CE-2909-422E-A8B0-F7C5A0B7681C}" type="pres">
      <dgm:prSet presAssocID="{C4ECCB42-E4E5-4BAB-BE93-EDBFC66D35EB}" presName="iconBgRect" presStyleLbl="bgShp" presStyleIdx="2" presStyleCnt="3"/>
      <dgm:spPr/>
    </dgm:pt>
    <dgm:pt modelId="{511EAEEE-677D-4057-87D7-47458551C1F3}" type="pres">
      <dgm:prSet presAssocID="{C4ECCB42-E4E5-4BAB-BE93-EDBFC66D35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70BD722-110E-48A5-AD19-A054850E0048}" type="pres">
      <dgm:prSet presAssocID="{C4ECCB42-E4E5-4BAB-BE93-EDBFC66D35EB}" presName="spaceRect" presStyleCnt="0"/>
      <dgm:spPr/>
    </dgm:pt>
    <dgm:pt modelId="{A2314BC6-5FF5-46F4-A183-A25191DB05F7}" type="pres">
      <dgm:prSet presAssocID="{C4ECCB42-E4E5-4BAB-BE93-EDBFC66D35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2B4B24-A9FF-4637-8F8A-3262E43C62FB}" srcId="{C7774331-83B4-46DD-B01F-2F939C1BB549}" destId="{22F9ED3B-7B99-48BC-9E40-5F6215193CC9}" srcOrd="1" destOrd="0" parTransId="{0BD32698-6313-4BE3-ABA6-01B85F1E5D92}" sibTransId="{3A784CA6-6B8D-430E-B6EB-79D78C9B62FA}"/>
    <dgm:cxn modelId="{02154B40-85FC-451C-B351-900E48F7CE94}" srcId="{C7774331-83B4-46DD-B01F-2F939C1BB549}" destId="{60B0B61C-A2DE-40B4-A2C9-251DE032A854}" srcOrd="0" destOrd="0" parTransId="{821F57A8-EE3A-4B6A-B9DA-6CCE787E6F32}" sibTransId="{5CB4E5D0-E505-496D-A673-F979A6B579DD}"/>
    <dgm:cxn modelId="{05A8B669-0797-407C-AF2B-5F102A52A249}" type="presOf" srcId="{22F9ED3B-7B99-48BC-9E40-5F6215193CC9}" destId="{A9AF51FB-A4C5-4AAF-96E0-A37A6E5CF3D5}" srcOrd="0" destOrd="0" presId="urn:microsoft.com/office/officeart/2018/5/layout/IconCircleLabelList"/>
    <dgm:cxn modelId="{A9906F74-89D3-4E5B-903A-0F54A4817E8F}" type="presOf" srcId="{60B0B61C-A2DE-40B4-A2C9-251DE032A854}" destId="{6A332157-7789-45BF-9C9E-2FB3A7577BB2}" srcOrd="0" destOrd="0" presId="urn:microsoft.com/office/officeart/2018/5/layout/IconCircleLabelList"/>
    <dgm:cxn modelId="{8664F787-D4D8-4CE2-BE0F-5A292C1609F8}" type="presOf" srcId="{C4ECCB42-E4E5-4BAB-BE93-EDBFC66D35EB}" destId="{A2314BC6-5FF5-46F4-A183-A25191DB05F7}" srcOrd="0" destOrd="0" presId="urn:microsoft.com/office/officeart/2018/5/layout/IconCircleLabelList"/>
    <dgm:cxn modelId="{21E84597-704B-4C5E-B54E-4029D1941B65}" type="presOf" srcId="{C7774331-83B4-46DD-B01F-2F939C1BB549}" destId="{96ECE227-B0C6-45B0-8A3E-A686A0AC08F5}" srcOrd="0" destOrd="0" presId="urn:microsoft.com/office/officeart/2018/5/layout/IconCircleLabelList"/>
    <dgm:cxn modelId="{52C135B8-9035-4A1F-BE97-CC1072A4EF45}" srcId="{C7774331-83B4-46DD-B01F-2F939C1BB549}" destId="{C4ECCB42-E4E5-4BAB-BE93-EDBFC66D35EB}" srcOrd="2" destOrd="0" parTransId="{14177543-A5C4-4F2E-92FD-CA6B1AAAD9E2}" sibTransId="{EC4DA4F0-EDFB-40E5-8E8A-4FFE17C9D9E1}"/>
    <dgm:cxn modelId="{6FFAC2FA-F1B7-40C5-9BD0-4ECA3A731299}" type="presParOf" srcId="{96ECE227-B0C6-45B0-8A3E-A686A0AC08F5}" destId="{66B7DBE4-0EDD-485B-8C53-A367E2331850}" srcOrd="0" destOrd="0" presId="urn:microsoft.com/office/officeart/2018/5/layout/IconCircleLabelList"/>
    <dgm:cxn modelId="{4A4161EB-794C-41B7-81D6-91EB05EF4765}" type="presParOf" srcId="{66B7DBE4-0EDD-485B-8C53-A367E2331850}" destId="{8F2A58F9-74EE-42D9-BBC8-4D1A71BAF69A}" srcOrd="0" destOrd="0" presId="urn:microsoft.com/office/officeart/2018/5/layout/IconCircleLabelList"/>
    <dgm:cxn modelId="{B16E9816-95E3-4425-A32E-199410D99B11}" type="presParOf" srcId="{66B7DBE4-0EDD-485B-8C53-A367E2331850}" destId="{DB2CF255-CDCB-40D8-A666-B180169B104F}" srcOrd="1" destOrd="0" presId="urn:microsoft.com/office/officeart/2018/5/layout/IconCircleLabelList"/>
    <dgm:cxn modelId="{50739A6B-2A0E-4D01-9614-FF93F2121917}" type="presParOf" srcId="{66B7DBE4-0EDD-485B-8C53-A367E2331850}" destId="{58CF713E-1A9D-4947-9570-7FD8AEF8028D}" srcOrd="2" destOrd="0" presId="urn:microsoft.com/office/officeart/2018/5/layout/IconCircleLabelList"/>
    <dgm:cxn modelId="{9A6F8E45-FA3E-40F9-9082-682A2294456F}" type="presParOf" srcId="{66B7DBE4-0EDD-485B-8C53-A367E2331850}" destId="{6A332157-7789-45BF-9C9E-2FB3A7577BB2}" srcOrd="3" destOrd="0" presId="urn:microsoft.com/office/officeart/2018/5/layout/IconCircleLabelList"/>
    <dgm:cxn modelId="{E774AB21-7300-481A-99E7-101F7B73FC0B}" type="presParOf" srcId="{96ECE227-B0C6-45B0-8A3E-A686A0AC08F5}" destId="{F11C6A81-80FD-4BD8-AC82-EA14AF554FBD}" srcOrd="1" destOrd="0" presId="urn:microsoft.com/office/officeart/2018/5/layout/IconCircleLabelList"/>
    <dgm:cxn modelId="{18C9932B-8995-4201-A9F5-41353A0E3C68}" type="presParOf" srcId="{96ECE227-B0C6-45B0-8A3E-A686A0AC08F5}" destId="{934CB3F9-553B-4A09-937E-6F5FF62CCBAE}" srcOrd="2" destOrd="0" presId="urn:microsoft.com/office/officeart/2018/5/layout/IconCircleLabelList"/>
    <dgm:cxn modelId="{36AC2656-9968-42D5-9409-976ED5B64B06}" type="presParOf" srcId="{934CB3F9-553B-4A09-937E-6F5FF62CCBAE}" destId="{AAB9025C-6BE6-444A-AE56-85D2481EC581}" srcOrd="0" destOrd="0" presId="urn:microsoft.com/office/officeart/2018/5/layout/IconCircleLabelList"/>
    <dgm:cxn modelId="{74A14928-44CB-4077-93BC-E74B5AEB1BD4}" type="presParOf" srcId="{934CB3F9-553B-4A09-937E-6F5FF62CCBAE}" destId="{C9B14023-4A4B-431E-904D-29C3397BD708}" srcOrd="1" destOrd="0" presId="urn:microsoft.com/office/officeart/2018/5/layout/IconCircleLabelList"/>
    <dgm:cxn modelId="{5EBD6A06-F3AE-4F6D-9ADC-ABF3A07F9CAF}" type="presParOf" srcId="{934CB3F9-553B-4A09-937E-6F5FF62CCBAE}" destId="{2ABB6068-794E-42C6-9D40-3488C9B6DCE4}" srcOrd="2" destOrd="0" presId="urn:microsoft.com/office/officeart/2018/5/layout/IconCircleLabelList"/>
    <dgm:cxn modelId="{852EC715-3440-4422-B31F-3D3C70079416}" type="presParOf" srcId="{934CB3F9-553B-4A09-937E-6F5FF62CCBAE}" destId="{A9AF51FB-A4C5-4AAF-96E0-A37A6E5CF3D5}" srcOrd="3" destOrd="0" presId="urn:microsoft.com/office/officeart/2018/5/layout/IconCircleLabelList"/>
    <dgm:cxn modelId="{4E35417C-10EC-49BF-872F-9D32517C236D}" type="presParOf" srcId="{96ECE227-B0C6-45B0-8A3E-A686A0AC08F5}" destId="{6FF40661-D428-4DE8-83CA-411868EE57FC}" srcOrd="3" destOrd="0" presId="urn:microsoft.com/office/officeart/2018/5/layout/IconCircleLabelList"/>
    <dgm:cxn modelId="{20A869B8-4B67-41ED-94DE-53D0504C904B}" type="presParOf" srcId="{96ECE227-B0C6-45B0-8A3E-A686A0AC08F5}" destId="{553B651E-EA0F-40ED-8942-9E2E3C12E920}" srcOrd="4" destOrd="0" presId="urn:microsoft.com/office/officeart/2018/5/layout/IconCircleLabelList"/>
    <dgm:cxn modelId="{88EAAC2D-1579-49F2-AD64-337EE6A890F4}" type="presParOf" srcId="{553B651E-EA0F-40ED-8942-9E2E3C12E920}" destId="{EB0F42CE-2909-422E-A8B0-F7C5A0B7681C}" srcOrd="0" destOrd="0" presId="urn:microsoft.com/office/officeart/2018/5/layout/IconCircleLabelList"/>
    <dgm:cxn modelId="{ACA6EFED-CE96-43B6-AA03-727EC9226C3A}" type="presParOf" srcId="{553B651E-EA0F-40ED-8942-9E2E3C12E920}" destId="{511EAEEE-677D-4057-87D7-47458551C1F3}" srcOrd="1" destOrd="0" presId="urn:microsoft.com/office/officeart/2018/5/layout/IconCircleLabelList"/>
    <dgm:cxn modelId="{5AD8285F-EDF9-4148-94D8-69FABE45BF0C}" type="presParOf" srcId="{553B651E-EA0F-40ED-8942-9E2E3C12E920}" destId="{770BD722-110E-48A5-AD19-A054850E0048}" srcOrd="2" destOrd="0" presId="urn:microsoft.com/office/officeart/2018/5/layout/IconCircleLabelList"/>
    <dgm:cxn modelId="{3C483DD9-BBF8-4FEC-9218-06DCBE9BB650}" type="presParOf" srcId="{553B651E-EA0F-40ED-8942-9E2E3C12E920}" destId="{A2314BC6-5FF5-46F4-A183-A25191DB05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5DC26-1C8E-463B-A0AC-DEC2AC7734F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A83BFB-EBC2-406C-B1A8-0042498AA045}">
      <dgm:prSet/>
      <dgm:spPr/>
      <dgm:t>
        <a:bodyPr/>
        <a:lstStyle/>
        <a:p>
          <a:r>
            <a:rPr lang="en-US"/>
            <a:t>1. Use emojis (❤, 😂, 😍) in titles/thumbnails</a:t>
          </a:r>
        </a:p>
      </dgm:t>
    </dgm:pt>
    <dgm:pt modelId="{1C54FEF8-18EE-48AC-9F2E-19275EB658FA}" type="parTrans" cxnId="{966867C6-61E0-407F-A481-B50D98B03EEA}">
      <dgm:prSet/>
      <dgm:spPr/>
      <dgm:t>
        <a:bodyPr/>
        <a:lstStyle/>
        <a:p>
          <a:endParaRPr lang="en-US"/>
        </a:p>
      </dgm:t>
    </dgm:pt>
    <dgm:pt modelId="{C2859C28-AF6D-438E-A139-F850C0AA79E0}" type="sibTrans" cxnId="{966867C6-61E0-407F-A481-B50D98B03EEA}">
      <dgm:prSet/>
      <dgm:spPr/>
      <dgm:t>
        <a:bodyPr/>
        <a:lstStyle/>
        <a:p>
          <a:endParaRPr lang="en-US"/>
        </a:p>
      </dgm:t>
    </dgm:pt>
    <dgm:pt modelId="{7C36205F-AAA3-43AC-814A-5A6802E0D9DE}">
      <dgm:prSet/>
      <dgm:spPr/>
      <dgm:t>
        <a:bodyPr/>
        <a:lstStyle/>
        <a:p>
          <a:r>
            <a:rPr lang="en-US"/>
            <a:t>2. Medium-to-High punctuation in titles improves views</a:t>
          </a:r>
        </a:p>
      </dgm:t>
    </dgm:pt>
    <dgm:pt modelId="{E54910A5-F44D-4789-A71A-92C538025BEE}" type="parTrans" cxnId="{3C74CF99-C516-49F2-BF8F-01C832092346}">
      <dgm:prSet/>
      <dgm:spPr/>
      <dgm:t>
        <a:bodyPr/>
        <a:lstStyle/>
        <a:p>
          <a:endParaRPr lang="en-US"/>
        </a:p>
      </dgm:t>
    </dgm:pt>
    <dgm:pt modelId="{648702C7-A3F2-43B7-862A-CF6AB27351AA}" type="sibTrans" cxnId="{3C74CF99-C516-49F2-BF8F-01C832092346}">
      <dgm:prSet/>
      <dgm:spPr/>
      <dgm:t>
        <a:bodyPr/>
        <a:lstStyle/>
        <a:p>
          <a:endParaRPr lang="en-US"/>
        </a:p>
      </dgm:t>
    </dgm:pt>
    <dgm:pt modelId="{FEA8D34E-1D79-454A-B79A-9416AFEE945B}">
      <dgm:prSet/>
      <dgm:spPr/>
      <dgm:t>
        <a:bodyPr/>
        <a:lstStyle/>
        <a:p>
          <a:r>
            <a:rPr lang="en-US"/>
            <a:t>3. Best categories: Howto &amp; Style, Comedy, Education</a:t>
          </a:r>
        </a:p>
      </dgm:t>
    </dgm:pt>
    <dgm:pt modelId="{55D0BB9C-E048-4E3E-8B04-5999BF4DEEF4}" type="parTrans" cxnId="{CA2D846A-AD8D-4B22-B813-05979B6A20CF}">
      <dgm:prSet/>
      <dgm:spPr/>
      <dgm:t>
        <a:bodyPr/>
        <a:lstStyle/>
        <a:p>
          <a:endParaRPr lang="en-US"/>
        </a:p>
      </dgm:t>
    </dgm:pt>
    <dgm:pt modelId="{97A0FB00-6FD3-4DE8-B43B-0AD31B8A29C2}" type="sibTrans" cxnId="{CA2D846A-AD8D-4B22-B813-05979B6A20CF}">
      <dgm:prSet/>
      <dgm:spPr/>
      <dgm:t>
        <a:bodyPr/>
        <a:lstStyle/>
        <a:p>
          <a:endParaRPr lang="en-US"/>
        </a:p>
      </dgm:t>
    </dgm:pt>
    <dgm:pt modelId="{EE57D018-9582-4A16-A19C-EB09EDC06BA0}">
      <dgm:prSet/>
      <dgm:spPr/>
      <dgm:t>
        <a:bodyPr/>
        <a:lstStyle/>
        <a:p>
          <a:r>
            <a:rPr lang="en-US"/>
            <a:t>4. Emotional &amp; Positive content gets more engagement</a:t>
          </a:r>
        </a:p>
      </dgm:t>
    </dgm:pt>
    <dgm:pt modelId="{401F0202-ECBF-4398-B419-2E43B3EB40D7}" type="parTrans" cxnId="{83FC23BF-0193-4820-9767-676A9532341B}">
      <dgm:prSet/>
      <dgm:spPr/>
      <dgm:t>
        <a:bodyPr/>
        <a:lstStyle/>
        <a:p>
          <a:endParaRPr lang="en-US"/>
        </a:p>
      </dgm:t>
    </dgm:pt>
    <dgm:pt modelId="{52CA2E72-D7E1-45B8-9BBC-B78D3D302E3E}" type="sibTrans" cxnId="{83FC23BF-0193-4820-9767-676A9532341B}">
      <dgm:prSet/>
      <dgm:spPr/>
      <dgm:t>
        <a:bodyPr/>
        <a:lstStyle/>
        <a:p>
          <a:endParaRPr lang="en-US"/>
        </a:p>
      </dgm:t>
    </dgm:pt>
    <dgm:pt modelId="{DDE941E8-D17A-47F7-992B-F557FCFD8484}" type="pres">
      <dgm:prSet presAssocID="{30E5DC26-1C8E-463B-A0AC-DEC2AC7734F0}" presName="matrix" presStyleCnt="0">
        <dgm:presLayoutVars>
          <dgm:chMax val="1"/>
          <dgm:dir/>
          <dgm:resizeHandles val="exact"/>
        </dgm:presLayoutVars>
      </dgm:prSet>
      <dgm:spPr/>
    </dgm:pt>
    <dgm:pt modelId="{51C79F75-5366-4983-9400-4FA2CE427B8B}" type="pres">
      <dgm:prSet presAssocID="{30E5DC26-1C8E-463B-A0AC-DEC2AC7734F0}" presName="diamond" presStyleLbl="bgShp" presStyleIdx="0" presStyleCnt="1"/>
      <dgm:spPr/>
    </dgm:pt>
    <dgm:pt modelId="{AC142E02-172B-4317-9AD6-71B6F5834E20}" type="pres">
      <dgm:prSet presAssocID="{30E5DC26-1C8E-463B-A0AC-DEC2AC7734F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A25F24-8312-482E-A998-07B220EFDF89}" type="pres">
      <dgm:prSet presAssocID="{30E5DC26-1C8E-463B-A0AC-DEC2AC7734F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6A5FEC3-83DC-4986-B3E0-2DC560E89089}" type="pres">
      <dgm:prSet presAssocID="{30E5DC26-1C8E-463B-A0AC-DEC2AC7734F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A6B6E0-9B69-416C-8803-EE3A6BCD5983}" type="pres">
      <dgm:prSet presAssocID="{30E5DC26-1C8E-463B-A0AC-DEC2AC7734F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0F73709-3580-4E32-9601-AA557F7868D5}" type="presOf" srcId="{EE57D018-9582-4A16-A19C-EB09EDC06BA0}" destId="{15A6B6E0-9B69-416C-8803-EE3A6BCD5983}" srcOrd="0" destOrd="0" presId="urn:microsoft.com/office/officeart/2005/8/layout/matrix3"/>
    <dgm:cxn modelId="{E43E2031-C6B3-4252-B92B-44DE690F016E}" type="presOf" srcId="{FEA8D34E-1D79-454A-B79A-9416AFEE945B}" destId="{36A5FEC3-83DC-4986-B3E0-2DC560E89089}" srcOrd="0" destOrd="0" presId="urn:microsoft.com/office/officeart/2005/8/layout/matrix3"/>
    <dgm:cxn modelId="{CA2D846A-AD8D-4B22-B813-05979B6A20CF}" srcId="{30E5DC26-1C8E-463B-A0AC-DEC2AC7734F0}" destId="{FEA8D34E-1D79-454A-B79A-9416AFEE945B}" srcOrd="2" destOrd="0" parTransId="{55D0BB9C-E048-4E3E-8B04-5999BF4DEEF4}" sibTransId="{97A0FB00-6FD3-4DE8-B43B-0AD31B8A29C2}"/>
    <dgm:cxn modelId="{F3932C57-A26B-4C32-8616-92ADEC32F054}" type="presOf" srcId="{7C36205F-AAA3-43AC-814A-5A6802E0D9DE}" destId="{85A25F24-8312-482E-A998-07B220EFDF89}" srcOrd="0" destOrd="0" presId="urn:microsoft.com/office/officeart/2005/8/layout/matrix3"/>
    <dgm:cxn modelId="{D3B03185-50C7-4BC9-814B-B96401A83530}" type="presOf" srcId="{30E5DC26-1C8E-463B-A0AC-DEC2AC7734F0}" destId="{DDE941E8-D17A-47F7-992B-F557FCFD8484}" srcOrd="0" destOrd="0" presId="urn:microsoft.com/office/officeart/2005/8/layout/matrix3"/>
    <dgm:cxn modelId="{3C74CF99-C516-49F2-BF8F-01C832092346}" srcId="{30E5DC26-1C8E-463B-A0AC-DEC2AC7734F0}" destId="{7C36205F-AAA3-43AC-814A-5A6802E0D9DE}" srcOrd="1" destOrd="0" parTransId="{E54910A5-F44D-4789-A71A-92C538025BEE}" sibTransId="{648702C7-A3F2-43B7-862A-CF6AB27351AA}"/>
    <dgm:cxn modelId="{83FC23BF-0193-4820-9767-676A9532341B}" srcId="{30E5DC26-1C8E-463B-A0AC-DEC2AC7734F0}" destId="{EE57D018-9582-4A16-A19C-EB09EDC06BA0}" srcOrd="3" destOrd="0" parTransId="{401F0202-ECBF-4398-B419-2E43B3EB40D7}" sibTransId="{52CA2E72-D7E1-45B8-9BBC-B78D3D302E3E}"/>
    <dgm:cxn modelId="{966867C6-61E0-407F-A481-B50D98B03EEA}" srcId="{30E5DC26-1C8E-463B-A0AC-DEC2AC7734F0}" destId="{5BA83BFB-EBC2-406C-B1A8-0042498AA045}" srcOrd="0" destOrd="0" parTransId="{1C54FEF8-18EE-48AC-9F2E-19275EB658FA}" sibTransId="{C2859C28-AF6D-438E-A139-F850C0AA79E0}"/>
    <dgm:cxn modelId="{98417ACF-4440-4D12-8240-1604FE9C434D}" type="presOf" srcId="{5BA83BFB-EBC2-406C-B1A8-0042498AA045}" destId="{AC142E02-172B-4317-9AD6-71B6F5834E20}" srcOrd="0" destOrd="0" presId="urn:microsoft.com/office/officeart/2005/8/layout/matrix3"/>
    <dgm:cxn modelId="{53357204-EE12-48F1-A268-FA0124C4D1C0}" type="presParOf" srcId="{DDE941E8-D17A-47F7-992B-F557FCFD8484}" destId="{51C79F75-5366-4983-9400-4FA2CE427B8B}" srcOrd="0" destOrd="0" presId="urn:microsoft.com/office/officeart/2005/8/layout/matrix3"/>
    <dgm:cxn modelId="{B385B3A2-C3D3-44F7-A0E0-050A4ADE2456}" type="presParOf" srcId="{DDE941E8-D17A-47F7-992B-F557FCFD8484}" destId="{AC142E02-172B-4317-9AD6-71B6F5834E20}" srcOrd="1" destOrd="0" presId="urn:microsoft.com/office/officeart/2005/8/layout/matrix3"/>
    <dgm:cxn modelId="{9190A5BE-02A0-4B5B-95DA-10E7D7D765B3}" type="presParOf" srcId="{DDE941E8-D17A-47F7-992B-F557FCFD8484}" destId="{85A25F24-8312-482E-A998-07B220EFDF89}" srcOrd="2" destOrd="0" presId="urn:microsoft.com/office/officeart/2005/8/layout/matrix3"/>
    <dgm:cxn modelId="{ACF5558B-68D3-40E4-B3EB-8B09A76ABB36}" type="presParOf" srcId="{DDE941E8-D17A-47F7-992B-F557FCFD8484}" destId="{36A5FEC3-83DC-4986-B3E0-2DC560E89089}" srcOrd="3" destOrd="0" presId="urn:microsoft.com/office/officeart/2005/8/layout/matrix3"/>
    <dgm:cxn modelId="{E45C417B-517C-4458-B57A-98D76E61D809}" type="presParOf" srcId="{DDE941E8-D17A-47F7-992B-F557FCFD8484}" destId="{15A6B6E0-9B69-416C-8803-EE3A6BCD59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8A4693-0C10-46A9-B848-25E50C8A86F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6F447-DEF0-4479-81CF-D922446D5BCF}">
      <dgm:prSet/>
      <dgm:spPr/>
      <dgm:t>
        <a:bodyPr/>
        <a:lstStyle/>
        <a:p>
          <a:r>
            <a:rPr lang="en-US"/>
            <a:t>- Sentiment: Mostly positive comments</a:t>
          </a:r>
        </a:p>
      </dgm:t>
    </dgm:pt>
    <dgm:pt modelId="{BD5472FD-D7B1-4EE6-B124-1061C33B3646}" type="parTrans" cxnId="{360A3185-B1E7-4988-BB8E-61EB936D9EBA}">
      <dgm:prSet/>
      <dgm:spPr/>
      <dgm:t>
        <a:bodyPr/>
        <a:lstStyle/>
        <a:p>
          <a:endParaRPr lang="en-US"/>
        </a:p>
      </dgm:t>
    </dgm:pt>
    <dgm:pt modelId="{34C3BFC2-9A26-4252-AC1B-400D5168F6F1}" type="sibTrans" cxnId="{360A3185-B1E7-4988-BB8E-61EB936D9EBA}">
      <dgm:prSet/>
      <dgm:spPr/>
      <dgm:t>
        <a:bodyPr/>
        <a:lstStyle/>
        <a:p>
          <a:endParaRPr lang="en-US"/>
        </a:p>
      </dgm:t>
    </dgm:pt>
    <dgm:pt modelId="{791B4FF9-1FB9-4EE3-92D8-512820690218}">
      <dgm:prSet/>
      <dgm:spPr/>
      <dgm:t>
        <a:bodyPr/>
        <a:lstStyle/>
        <a:p>
          <a:r>
            <a:rPr lang="en-US"/>
            <a:t>- Emojis: Frequently used in top videos</a:t>
          </a:r>
        </a:p>
      </dgm:t>
    </dgm:pt>
    <dgm:pt modelId="{BAAF4967-7D31-4948-A8CC-516DE594AE3D}" type="parTrans" cxnId="{85CF3D0C-D7CD-4E08-B353-DBEEF47B52BB}">
      <dgm:prSet/>
      <dgm:spPr/>
      <dgm:t>
        <a:bodyPr/>
        <a:lstStyle/>
        <a:p>
          <a:endParaRPr lang="en-US"/>
        </a:p>
      </dgm:t>
    </dgm:pt>
    <dgm:pt modelId="{2B1DCCCB-1511-49A4-9A99-12381F3C0090}" type="sibTrans" cxnId="{85CF3D0C-D7CD-4E08-B353-DBEEF47B52BB}">
      <dgm:prSet/>
      <dgm:spPr/>
      <dgm:t>
        <a:bodyPr/>
        <a:lstStyle/>
        <a:p>
          <a:endParaRPr lang="en-US"/>
        </a:p>
      </dgm:t>
    </dgm:pt>
    <dgm:pt modelId="{BBDC046D-5110-4606-BEEA-85A8ED8ACDE3}">
      <dgm:prSet/>
      <dgm:spPr/>
      <dgm:t>
        <a:bodyPr/>
        <a:lstStyle/>
        <a:p>
          <a:r>
            <a:rPr lang="en-US"/>
            <a:t>- Categories: Comedy, Education, Style are top-performing</a:t>
          </a:r>
        </a:p>
      </dgm:t>
    </dgm:pt>
    <dgm:pt modelId="{53688453-4A82-43DB-8B8D-DAA0EE456F15}" type="parTrans" cxnId="{826BAF09-0F47-453E-85E3-84357785E0FD}">
      <dgm:prSet/>
      <dgm:spPr/>
      <dgm:t>
        <a:bodyPr/>
        <a:lstStyle/>
        <a:p>
          <a:endParaRPr lang="en-US"/>
        </a:p>
      </dgm:t>
    </dgm:pt>
    <dgm:pt modelId="{52D789F2-5EDD-4277-8664-091D1F03B419}" type="sibTrans" cxnId="{826BAF09-0F47-453E-85E3-84357785E0FD}">
      <dgm:prSet/>
      <dgm:spPr/>
      <dgm:t>
        <a:bodyPr/>
        <a:lstStyle/>
        <a:p>
          <a:endParaRPr lang="en-US"/>
        </a:p>
      </dgm:t>
    </dgm:pt>
    <dgm:pt modelId="{67EF6361-F811-43B9-96E2-D37DFE752254}">
      <dgm:prSet/>
      <dgm:spPr/>
      <dgm:t>
        <a:bodyPr/>
        <a:lstStyle/>
        <a:p>
          <a:r>
            <a:rPr lang="en-US"/>
            <a:t>- Punctuation: Medium-to-High use increases CTR</a:t>
          </a:r>
        </a:p>
      </dgm:t>
    </dgm:pt>
    <dgm:pt modelId="{CFFAA559-CBAD-46EF-8388-298849DB95DA}" type="parTrans" cxnId="{4A7C9C38-0BDB-43F2-8D9A-E82D1B2B4402}">
      <dgm:prSet/>
      <dgm:spPr/>
      <dgm:t>
        <a:bodyPr/>
        <a:lstStyle/>
        <a:p>
          <a:endParaRPr lang="en-US"/>
        </a:p>
      </dgm:t>
    </dgm:pt>
    <dgm:pt modelId="{76AC938C-A5E3-4C76-B82B-4E220EAFB7C4}" type="sibTrans" cxnId="{4A7C9C38-0BDB-43F2-8D9A-E82D1B2B4402}">
      <dgm:prSet/>
      <dgm:spPr/>
      <dgm:t>
        <a:bodyPr/>
        <a:lstStyle/>
        <a:p>
          <a:endParaRPr lang="en-US"/>
        </a:p>
      </dgm:t>
    </dgm:pt>
    <dgm:pt modelId="{4DE1D0F9-EB48-4B94-8DE5-1886F98D4302}">
      <dgm:prSet/>
      <dgm:spPr/>
      <dgm:t>
        <a:bodyPr/>
        <a:lstStyle/>
        <a:p>
          <a:r>
            <a:rPr lang="en-US"/>
            <a:t>- Engagement: Strong correlation between likes and views</a:t>
          </a:r>
        </a:p>
      </dgm:t>
    </dgm:pt>
    <dgm:pt modelId="{3193BFDF-43CE-4153-944F-C5B802B17356}" type="parTrans" cxnId="{5F1A8B68-C21B-422E-855D-3070B56D307F}">
      <dgm:prSet/>
      <dgm:spPr/>
      <dgm:t>
        <a:bodyPr/>
        <a:lstStyle/>
        <a:p>
          <a:endParaRPr lang="en-US"/>
        </a:p>
      </dgm:t>
    </dgm:pt>
    <dgm:pt modelId="{B8314A51-BF63-413A-BAE2-3108B95F5F22}" type="sibTrans" cxnId="{5F1A8B68-C21B-422E-855D-3070B56D307F}">
      <dgm:prSet/>
      <dgm:spPr/>
      <dgm:t>
        <a:bodyPr/>
        <a:lstStyle/>
        <a:p>
          <a:endParaRPr lang="en-US"/>
        </a:p>
      </dgm:t>
    </dgm:pt>
    <dgm:pt modelId="{5E79D9F2-2848-4245-AEDB-198972493C8C}" type="pres">
      <dgm:prSet presAssocID="{708A4693-0C10-46A9-B848-25E50C8A86FF}" presName="vert0" presStyleCnt="0">
        <dgm:presLayoutVars>
          <dgm:dir/>
          <dgm:animOne val="branch"/>
          <dgm:animLvl val="lvl"/>
        </dgm:presLayoutVars>
      </dgm:prSet>
      <dgm:spPr/>
    </dgm:pt>
    <dgm:pt modelId="{31B1F977-7F41-47AC-9E14-A8BE6515DF79}" type="pres">
      <dgm:prSet presAssocID="{78B6F447-DEF0-4479-81CF-D922446D5BCF}" presName="thickLine" presStyleLbl="alignNode1" presStyleIdx="0" presStyleCnt="5"/>
      <dgm:spPr/>
    </dgm:pt>
    <dgm:pt modelId="{A3D7CCD2-8E93-4FF7-8494-AE067C37237C}" type="pres">
      <dgm:prSet presAssocID="{78B6F447-DEF0-4479-81CF-D922446D5BCF}" presName="horz1" presStyleCnt="0"/>
      <dgm:spPr/>
    </dgm:pt>
    <dgm:pt modelId="{8E769D0E-E83C-4264-91B4-15401B9ECD31}" type="pres">
      <dgm:prSet presAssocID="{78B6F447-DEF0-4479-81CF-D922446D5BCF}" presName="tx1" presStyleLbl="revTx" presStyleIdx="0" presStyleCnt="5"/>
      <dgm:spPr/>
    </dgm:pt>
    <dgm:pt modelId="{79847557-D62B-434B-8394-CA199C85BF2F}" type="pres">
      <dgm:prSet presAssocID="{78B6F447-DEF0-4479-81CF-D922446D5BCF}" presName="vert1" presStyleCnt="0"/>
      <dgm:spPr/>
    </dgm:pt>
    <dgm:pt modelId="{D00FA238-8787-4D83-A147-F57B947E91FD}" type="pres">
      <dgm:prSet presAssocID="{791B4FF9-1FB9-4EE3-92D8-512820690218}" presName="thickLine" presStyleLbl="alignNode1" presStyleIdx="1" presStyleCnt="5"/>
      <dgm:spPr/>
    </dgm:pt>
    <dgm:pt modelId="{EDD0E74E-9B4A-4F88-8B84-B387841880FE}" type="pres">
      <dgm:prSet presAssocID="{791B4FF9-1FB9-4EE3-92D8-512820690218}" presName="horz1" presStyleCnt="0"/>
      <dgm:spPr/>
    </dgm:pt>
    <dgm:pt modelId="{CD960B7D-726B-4CE8-8229-AD8A872F1B24}" type="pres">
      <dgm:prSet presAssocID="{791B4FF9-1FB9-4EE3-92D8-512820690218}" presName="tx1" presStyleLbl="revTx" presStyleIdx="1" presStyleCnt="5"/>
      <dgm:spPr/>
    </dgm:pt>
    <dgm:pt modelId="{142B94B3-36CB-4249-B99B-09754672D8AF}" type="pres">
      <dgm:prSet presAssocID="{791B4FF9-1FB9-4EE3-92D8-512820690218}" presName="vert1" presStyleCnt="0"/>
      <dgm:spPr/>
    </dgm:pt>
    <dgm:pt modelId="{B004AB35-CC01-4360-A9DF-D492E872BF02}" type="pres">
      <dgm:prSet presAssocID="{BBDC046D-5110-4606-BEEA-85A8ED8ACDE3}" presName="thickLine" presStyleLbl="alignNode1" presStyleIdx="2" presStyleCnt="5"/>
      <dgm:spPr/>
    </dgm:pt>
    <dgm:pt modelId="{686F15CD-4CD6-4B03-A58A-3AA136A43B95}" type="pres">
      <dgm:prSet presAssocID="{BBDC046D-5110-4606-BEEA-85A8ED8ACDE3}" presName="horz1" presStyleCnt="0"/>
      <dgm:spPr/>
    </dgm:pt>
    <dgm:pt modelId="{CEED8D2D-6E10-490A-A98C-E371BB4523E8}" type="pres">
      <dgm:prSet presAssocID="{BBDC046D-5110-4606-BEEA-85A8ED8ACDE3}" presName="tx1" presStyleLbl="revTx" presStyleIdx="2" presStyleCnt="5"/>
      <dgm:spPr/>
    </dgm:pt>
    <dgm:pt modelId="{2B3C2EE0-079C-427B-A271-0F90F5E33CB3}" type="pres">
      <dgm:prSet presAssocID="{BBDC046D-5110-4606-BEEA-85A8ED8ACDE3}" presName="vert1" presStyleCnt="0"/>
      <dgm:spPr/>
    </dgm:pt>
    <dgm:pt modelId="{C96EBBE5-3FA4-416C-97FC-E59F8AD2BBBC}" type="pres">
      <dgm:prSet presAssocID="{67EF6361-F811-43B9-96E2-D37DFE752254}" presName="thickLine" presStyleLbl="alignNode1" presStyleIdx="3" presStyleCnt="5"/>
      <dgm:spPr/>
    </dgm:pt>
    <dgm:pt modelId="{97FD6FE1-307A-44EB-BAE6-B465735D6F21}" type="pres">
      <dgm:prSet presAssocID="{67EF6361-F811-43B9-96E2-D37DFE752254}" presName="horz1" presStyleCnt="0"/>
      <dgm:spPr/>
    </dgm:pt>
    <dgm:pt modelId="{23E2A6DD-B15F-42D8-9BB8-A76A3CB1B813}" type="pres">
      <dgm:prSet presAssocID="{67EF6361-F811-43B9-96E2-D37DFE752254}" presName="tx1" presStyleLbl="revTx" presStyleIdx="3" presStyleCnt="5"/>
      <dgm:spPr/>
    </dgm:pt>
    <dgm:pt modelId="{F70C420D-75A8-4040-8FBA-CBFA331265F5}" type="pres">
      <dgm:prSet presAssocID="{67EF6361-F811-43B9-96E2-D37DFE752254}" presName="vert1" presStyleCnt="0"/>
      <dgm:spPr/>
    </dgm:pt>
    <dgm:pt modelId="{7728B78B-8FEC-4719-A779-579A1B15831C}" type="pres">
      <dgm:prSet presAssocID="{4DE1D0F9-EB48-4B94-8DE5-1886F98D4302}" presName="thickLine" presStyleLbl="alignNode1" presStyleIdx="4" presStyleCnt="5"/>
      <dgm:spPr/>
    </dgm:pt>
    <dgm:pt modelId="{D01A7DA6-8244-48C7-832D-E4392E32C6BA}" type="pres">
      <dgm:prSet presAssocID="{4DE1D0F9-EB48-4B94-8DE5-1886F98D4302}" presName="horz1" presStyleCnt="0"/>
      <dgm:spPr/>
    </dgm:pt>
    <dgm:pt modelId="{FD6FA964-4A6F-46C4-A53A-598CDF07021C}" type="pres">
      <dgm:prSet presAssocID="{4DE1D0F9-EB48-4B94-8DE5-1886F98D4302}" presName="tx1" presStyleLbl="revTx" presStyleIdx="4" presStyleCnt="5"/>
      <dgm:spPr/>
    </dgm:pt>
    <dgm:pt modelId="{3C4195BA-6F9C-41A5-8171-9704F185C05F}" type="pres">
      <dgm:prSet presAssocID="{4DE1D0F9-EB48-4B94-8DE5-1886F98D4302}" presName="vert1" presStyleCnt="0"/>
      <dgm:spPr/>
    </dgm:pt>
  </dgm:ptLst>
  <dgm:cxnLst>
    <dgm:cxn modelId="{826BAF09-0F47-453E-85E3-84357785E0FD}" srcId="{708A4693-0C10-46A9-B848-25E50C8A86FF}" destId="{BBDC046D-5110-4606-BEEA-85A8ED8ACDE3}" srcOrd="2" destOrd="0" parTransId="{53688453-4A82-43DB-8B8D-DAA0EE456F15}" sibTransId="{52D789F2-5EDD-4277-8664-091D1F03B419}"/>
    <dgm:cxn modelId="{85CF3D0C-D7CD-4E08-B353-DBEEF47B52BB}" srcId="{708A4693-0C10-46A9-B848-25E50C8A86FF}" destId="{791B4FF9-1FB9-4EE3-92D8-512820690218}" srcOrd="1" destOrd="0" parTransId="{BAAF4967-7D31-4948-A8CC-516DE594AE3D}" sibTransId="{2B1DCCCB-1511-49A4-9A99-12381F3C0090}"/>
    <dgm:cxn modelId="{1A020D2F-85F0-4343-9BA1-520D3EA9F3CC}" type="presOf" srcId="{78B6F447-DEF0-4479-81CF-D922446D5BCF}" destId="{8E769D0E-E83C-4264-91B4-15401B9ECD31}" srcOrd="0" destOrd="0" presId="urn:microsoft.com/office/officeart/2008/layout/LinedList"/>
    <dgm:cxn modelId="{A6932030-AD51-416D-8B32-BAEBA27EF5B6}" type="presOf" srcId="{BBDC046D-5110-4606-BEEA-85A8ED8ACDE3}" destId="{CEED8D2D-6E10-490A-A98C-E371BB4523E8}" srcOrd="0" destOrd="0" presId="urn:microsoft.com/office/officeart/2008/layout/LinedList"/>
    <dgm:cxn modelId="{B9266230-DA7A-43B6-B667-76327B5E72A1}" type="presOf" srcId="{708A4693-0C10-46A9-B848-25E50C8A86FF}" destId="{5E79D9F2-2848-4245-AEDB-198972493C8C}" srcOrd="0" destOrd="0" presId="urn:microsoft.com/office/officeart/2008/layout/LinedList"/>
    <dgm:cxn modelId="{4A7C9C38-0BDB-43F2-8D9A-E82D1B2B4402}" srcId="{708A4693-0C10-46A9-B848-25E50C8A86FF}" destId="{67EF6361-F811-43B9-96E2-D37DFE752254}" srcOrd="3" destOrd="0" parTransId="{CFFAA559-CBAD-46EF-8388-298849DB95DA}" sibTransId="{76AC938C-A5E3-4C76-B82B-4E220EAFB7C4}"/>
    <dgm:cxn modelId="{A076CE66-1F9D-45BC-8C09-011DF85FA686}" type="presOf" srcId="{4DE1D0F9-EB48-4B94-8DE5-1886F98D4302}" destId="{FD6FA964-4A6F-46C4-A53A-598CDF07021C}" srcOrd="0" destOrd="0" presId="urn:microsoft.com/office/officeart/2008/layout/LinedList"/>
    <dgm:cxn modelId="{5F1A8B68-C21B-422E-855D-3070B56D307F}" srcId="{708A4693-0C10-46A9-B848-25E50C8A86FF}" destId="{4DE1D0F9-EB48-4B94-8DE5-1886F98D4302}" srcOrd="4" destOrd="0" parTransId="{3193BFDF-43CE-4153-944F-C5B802B17356}" sibTransId="{B8314A51-BF63-413A-BAE2-3108B95F5F22}"/>
    <dgm:cxn modelId="{360A3185-B1E7-4988-BB8E-61EB936D9EBA}" srcId="{708A4693-0C10-46A9-B848-25E50C8A86FF}" destId="{78B6F447-DEF0-4479-81CF-D922446D5BCF}" srcOrd="0" destOrd="0" parTransId="{BD5472FD-D7B1-4EE6-B124-1061C33B3646}" sibTransId="{34C3BFC2-9A26-4252-AC1B-400D5168F6F1}"/>
    <dgm:cxn modelId="{9F0BD999-49A4-44AF-9F58-D1FA69774FA4}" type="presOf" srcId="{67EF6361-F811-43B9-96E2-D37DFE752254}" destId="{23E2A6DD-B15F-42D8-9BB8-A76A3CB1B813}" srcOrd="0" destOrd="0" presId="urn:microsoft.com/office/officeart/2008/layout/LinedList"/>
    <dgm:cxn modelId="{FAA9B0BD-4D06-4CF1-B659-B3903890F90B}" type="presOf" srcId="{791B4FF9-1FB9-4EE3-92D8-512820690218}" destId="{CD960B7D-726B-4CE8-8229-AD8A872F1B24}" srcOrd="0" destOrd="0" presId="urn:microsoft.com/office/officeart/2008/layout/LinedList"/>
    <dgm:cxn modelId="{B569332C-87B5-4D82-9CDD-2EB6DC50FBC5}" type="presParOf" srcId="{5E79D9F2-2848-4245-AEDB-198972493C8C}" destId="{31B1F977-7F41-47AC-9E14-A8BE6515DF79}" srcOrd="0" destOrd="0" presId="urn:microsoft.com/office/officeart/2008/layout/LinedList"/>
    <dgm:cxn modelId="{5019438C-6179-48CC-A073-E0484A17C69B}" type="presParOf" srcId="{5E79D9F2-2848-4245-AEDB-198972493C8C}" destId="{A3D7CCD2-8E93-4FF7-8494-AE067C37237C}" srcOrd="1" destOrd="0" presId="urn:microsoft.com/office/officeart/2008/layout/LinedList"/>
    <dgm:cxn modelId="{66E5BC5A-43EF-4610-8AE9-05BEA4B772B4}" type="presParOf" srcId="{A3D7CCD2-8E93-4FF7-8494-AE067C37237C}" destId="{8E769D0E-E83C-4264-91B4-15401B9ECD31}" srcOrd="0" destOrd="0" presId="urn:microsoft.com/office/officeart/2008/layout/LinedList"/>
    <dgm:cxn modelId="{525577D6-550E-49EB-9FDB-4CDE8AD5BC28}" type="presParOf" srcId="{A3D7CCD2-8E93-4FF7-8494-AE067C37237C}" destId="{79847557-D62B-434B-8394-CA199C85BF2F}" srcOrd="1" destOrd="0" presId="urn:microsoft.com/office/officeart/2008/layout/LinedList"/>
    <dgm:cxn modelId="{2AC61AA0-F3F2-4F6B-86FF-A7B5638963E1}" type="presParOf" srcId="{5E79D9F2-2848-4245-AEDB-198972493C8C}" destId="{D00FA238-8787-4D83-A147-F57B947E91FD}" srcOrd="2" destOrd="0" presId="urn:microsoft.com/office/officeart/2008/layout/LinedList"/>
    <dgm:cxn modelId="{302F8D74-001A-479C-A95E-3E8A732F86CA}" type="presParOf" srcId="{5E79D9F2-2848-4245-AEDB-198972493C8C}" destId="{EDD0E74E-9B4A-4F88-8B84-B387841880FE}" srcOrd="3" destOrd="0" presId="urn:microsoft.com/office/officeart/2008/layout/LinedList"/>
    <dgm:cxn modelId="{7C7DE467-61BF-4780-9BC0-9D3A39ADD6F2}" type="presParOf" srcId="{EDD0E74E-9B4A-4F88-8B84-B387841880FE}" destId="{CD960B7D-726B-4CE8-8229-AD8A872F1B24}" srcOrd="0" destOrd="0" presId="urn:microsoft.com/office/officeart/2008/layout/LinedList"/>
    <dgm:cxn modelId="{B814018D-1BB5-4624-8B2C-6E2B1B5065D2}" type="presParOf" srcId="{EDD0E74E-9B4A-4F88-8B84-B387841880FE}" destId="{142B94B3-36CB-4249-B99B-09754672D8AF}" srcOrd="1" destOrd="0" presId="urn:microsoft.com/office/officeart/2008/layout/LinedList"/>
    <dgm:cxn modelId="{6CB2E831-3C1F-48DC-A4ED-D51EB452A20F}" type="presParOf" srcId="{5E79D9F2-2848-4245-AEDB-198972493C8C}" destId="{B004AB35-CC01-4360-A9DF-D492E872BF02}" srcOrd="4" destOrd="0" presId="urn:microsoft.com/office/officeart/2008/layout/LinedList"/>
    <dgm:cxn modelId="{6BAC971D-8BB2-42A3-8EEF-EFA3E89CF7AE}" type="presParOf" srcId="{5E79D9F2-2848-4245-AEDB-198972493C8C}" destId="{686F15CD-4CD6-4B03-A58A-3AA136A43B95}" srcOrd="5" destOrd="0" presId="urn:microsoft.com/office/officeart/2008/layout/LinedList"/>
    <dgm:cxn modelId="{6B06E55D-79BA-4706-90BA-44CF7235E3F8}" type="presParOf" srcId="{686F15CD-4CD6-4B03-A58A-3AA136A43B95}" destId="{CEED8D2D-6E10-490A-A98C-E371BB4523E8}" srcOrd="0" destOrd="0" presId="urn:microsoft.com/office/officeart/2008/layout/LinedList"/>
    <dgm:cxn modelId="{8BE7D7FF-EFA4-494E-93F0-A5A48FEB4645}" type="presParOf" srcId="{686F15CD-4CD6-4B03-A58A-3AA136A43B95}" destId="{2B3C2EE0-079C-427B-A271-0F90F5E33CB3}" srcOrd="1" destOrd="0" presId="urn:microsoft.com/office/officeart/2008/layout/LinedList"/>
    <dgm:cxn modelId="{58A844AC-5E60-44B1-A437-06FF53D1A4CA}" type="presParOf" srcId="{5E79D9F2-2848-4245-AEDB-198972493C8C}" destId="{C96EBBE5-3FA4-416C-97FC-E59F8AD2BBBC}" srcOrd="6" destOrd="0" presId="urn:microsoft.com/office/officeart/2008/layout/LinedList"/>
    <dgm:cxn modelId="{E23D0D0B-5B5F-4E04-A935-0083AB125EFB}" type="presParOf" srcId="{5E79D9F2-2848-4245-AEDB-198972493C8C}" destId="{97FD6FE1-307A-44EB-BAE6-B465735D6F21}" srcOrd="7" destOrd="0" presId="urn:microsoft.com/office/officeart/2008/layout/LinedList"/>
    <dgm:cxn modelId="{E5FDCDCC-0422-4952-8286-469A76CCC2D7}" type="presParOf" srcId="{97FD6FE1-307A-44EB-BAE6-B465735D6F21}" destId="{23E2A6DD-B15F-42D8-9BB8-A76A3CB1B813}" srcOrd="0" destOrd="0" presId="urn:microsoft.com/office/officeart/2008/layout/LinedList"/>
    <dgm:cxn modelId="{14AA3341-FBEB-4828-8159-F9B9FB56739D}" type="presParOf" srcId="{97FD6FE1-307A-44EB-BAE6-B465735D6F21}" destId="{F70C420D-75A8-4040-8FBA-CBFA331265F5}" srcOrd="1" destOrd="0" presId="urn:microsoft.com/office/officeart/2008/layout/LinedList"/>
    <dgm:cxn modelId="{AB3CA969-2B56-468E-BC3D-9A940051597E}" type="presParOf" srcId="{5E79D9F2-2848-4245-AEDB-198972493C8C}" destId="{7728B78B-8FEC-4719-A779-579A1B15831C}" srcOrd="8" destOrd="0" presId="urn:microsoft.com/office/officeart/2008/layout/LinedList"/>
    <dgm:cxn modelId="{88C0FF41-79CF-4ABD-AC0A-FC8DCE4830AF}" type="presParOf" srcId="{5E79D9F2-2848-4245-AEDB-198972493C8C}" destId="{D01A7DA6-8244-48C7-832D-E4392E32C6BA}" srcOrd="9" destOrd="0" presId="urn:microsoft.com/office/officeart/2008/layout/LinedList"/>
    <dgm:cxn modelId="{4BFCC169-5577-49EB-9239-F99F4A565866}" type="presParOf" srcId="{D01A7DA6-8244-48C7-832D-E4392E32C6BA}" destId="{FD6FA964-4A6F-46C4-A53A-598CDF07021C}" srcOrd="0" destOrd="0" presId="urn:microsoft.com/office/officeart/2008/layout/LinedList"/>
    <dgm:cxn modelId="{03325C04-F09B-444A-A745-3CEC7C17A3A9}" type="presParOf" srcId="{D01A7DA6-8244-48C7-832D-E4392E32C6BA}" destId="{3C4195BA-6F9C-41A5-8171-9704F185C0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4C7B8-5D18-4864-BD21-6600A0CB73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841D571-782C-4E9D-880F-F1BF120F6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you!</a:t>
          </a:r>
        </a:p>
      </dgm:t>
    </dgm:pt>
    <dgm:pt modelId="{4ED683F9-0683-4775-AA8B-D2BE6CC64EB0}" type="parTrans" cxnId="{2898E86D-E914-40F0-A704-39D646B2D628}">
      <dgm:prSet/>
      <dgm:spPr/>
      <dgm:t>
        <a:bodyPr/>
        <a:lstStyle/>
        <a:p>
          <a:endParaRPr lang="en-US"/>
        </a:p>
      </dgm:t>
    </dgm:pt>
    <dgm:pt modelId="{ED976DFF-3747-40C0-B506-5F29D0727CD3}" type="sibTrans" cxnId="{2898E86D-E914-40F0-A704-39D646B2D628}">
      <dgm:prSet/>
      <dgm:spPr/>
      <dgm:t>
        <a:bodyPr/>
        <a:lstStyle/>
        <a:p>
          <a:endParaRPr lang="en-US"/>
        </a:p>
      </dgm:t>
    </dgm:pt>
    <dgm:pt modelId="{FCA9DCB4-D2F4-4D3C-BB2F-6BF442519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/ Feedback welcome</a:t>
          </a:r>
        </a:p>
      </dgm:t>
    </dgm:pt>
    <dgm:pt modelId="{4F65D26A-2EE8-46F1-846D-4B468E5131B8}" type="parTrans" cxnId="{CA2BBC44-46F0-4847-A7BA-9076663FDEE7}">
      <dgm:prSet/>
      <dgm:spPr/>
      <dgm:t>
        <a:bodyPr/>
        <a:lstStyle/>
        <a:p>
          <a:endParaRPr lang="en-US"/>
        </a:p>
      </dgm:t>
    </dgm:pt>
    <dgm:pt modelId="{5AB96E67-BBF8-42DA-ABA7-9D9FE8E964BE}" type="sibTrans" cxnId="{CA2BBC44-46F0-4847-A7BA-9076663FDEE7}">
      <dgm:prSet/>
      <dgm:spPr/>
      <dgm:t>
        <a:bodyPr/>
        <a:lstStyle/>
        <a:p>
          <a:endParaRPr lang="en-US"/>
        </a:p>
      </dgm:t>
    </dgm:pt>
    <dgm:pt modelId="{4F825612-BF1E-43BC-9F62-6404B4F3D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Contact: [poornima.data.analyst@gmail.com]</a:t>
          </a:r>
        </a:p>
      </dgm:t>
    </dgm:pt>
    <dgm:pt modelId="{F312D5FD-4174-4591-B40E-BEE5AABBB4D7}" type="parTrans" cxnId="{AAE62C84-E758-4225-BC84-1E31A6B2ED8B}">
      <dgm:prSet/>
      <dgm:spPr/>
      <dgm:t>
        <a:bodyPr/>
        <a:lstStyle/>
        <a:p>
          <a:endParaRPr lang="en-US"/>
        </a:p>
      </dgm:t>
    </dgm:pt>
    <dgm:pt modelId="{A897E22A-7C53-4774-B80C-78A259450673}" type="sibTrans" cxnId="{AAE62C84-E758-4225-BC84-1E31A6B2ED8B}">
      <dgm:prSet/>
      <dgm:spPr/>
      <dgm:t>
        <a:bodyPr/>
        <a:lstStyle/>
        <a:p>
          <a:endParaRPr lang="en-US"/>
        </a:p>
      </dgm:t>
    </dgm:pt>
    <dgm:pt modelId="{1D639B0A-2728-4A49-B822-8051569B8943}" type="pres">
      <dgm:prSet presAssocID="{BAC4C7B8-5D18-4864-BD21-6600A0CB736B}" presName="root" presStyleCnt="0">
        <dgm:presLayoutVars>
          <dgm:dir/>
          <dgm:resizeHandles val="exact"/>
        </dgm:presLayoutVars>
      </dgm:prSet>
      <dgm:spPr/>
    </dgm:pt>
    <dgm:pt modelId="{B4219B81-F40D-4DFE-8C70-3E4983E15FE0}" type="pres">
      <dgm:prSet presAssocID="{C841D571-782C-4E9D-880F-F1BF120F6D7D}" presName="compNode" presStyleCnt="0"/>
      <dgm:spPr/>
    </dgm:pt>
    <dgm:pt modelId="{4F84EBA3-2E05-4702-88D7-E4341F1CBA83}" type="pres">
      <dgm:prSet presAssocID="{C841D571-782C-4E9D-880F-F1BF120F6D7D}" presName="bgRect" presStyleLbl="bgShp" presStyleIdx="0" presStyleCnt="3"/>
      <dgm:spPr/>
    </dgm:pt>
    <dgm:pt modelId="{813E822B-76A4-4C84-A6C6-A2637088852A}" type="pres">
      <dgm:prSet presAssocID="{C841D571-782C-4E9D-880F-F1BF120F6D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6D512343-9FE3-4CFB-ACD5-EBFBF0F9E51D}" type="pres">
      <dgm:prSet presAssocID="{C841D571-782C-4E9D-880F-F1BF120F6D7D}" presName="spaceRect" presStyleCnt="0"/>
      <dgm:spPr/>
    </dgm:pt>
    <dgm:pt modelId="{D876D785-D76A-4794-B183-D9D6534FF1D0}" type="pres">
      <dgm:prSet presAssocID="{C841D571-782C-4E9D-880F-F1BF120F6D7D}" presName="parTx" presStyleLbl="revTx" presStyleIdx="0" presStyleCnt="3">
        <dgm:presLayoutVars>
          <dgm:chMax val="0"/>
          <dgm:chPref val="0"/>
        </dgm:presLayoutVars>
      </dgm:prSet>
      <dgm:spPr/>
    </dgm:pt>
    <dgm:pt modelId="{9AFB9FA0-0973-4155-A48C-B0FD11CAE049}" type="pres">
      <dgm:prSet presAssocID="{ED976DFF-3747-40C0-B506-5F29D0727CD3}" presName="sibTrans" presStyleCnt="0"/>
      <dgm:spPr/>
    </dgm:pt>
    <dgm:pt modelId="{F0DA6B9F-345E-4D19-81E7-B51C0C696C80}" type="pres">
      <dgm:prSet presAssocID="{FCA9DCB4-D2F4-4D3C-BB2F-6BF4425195F6}" presName="compNode" presStyleCnt="0"/>
      <dgm:spPr/>
    </dgm:pt>
    <dgm:pt modelId="{597C6148-C8AD-4C53-9B04-27A1FA9026C4}" type="pres">
      <dgm:prSet presAssocID="{FCA9DCB4-D2F4-4D3C-BB2F-6BF4425195F6}" presName="bgRect" presStyleLbl="bgShp" presStyleIdx="1" presStyleCnt="3"/>
      <dgm:spPr/>
    </dgm:pt>
    <dgm:pt modelId="{1DCC60F6-DDE7-437B-AA06-D87BD4D4700A}" type="pres">
      <dgm:prSet presAssocID="{FCA9DCB4-D2F4-4D3C-BB2F-6BF4425195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77392DD-AD5A-457A-83D4-435A2EB4A37D}" type="pres">
      <dgm:prSet presAssocID="{FCA9DCB4-D2F4-4D3C-BB2F-6BF4425195F6}" presName="spaceRect" presStyleCnt="0"/>
      <dgm:spPr/>
    </dgm:pt>
    <dgm:pt modelId="{5388B51C-6DC7-4EBD-97D0-D9E2B5D62BC5}" type="pres">
      <dgm:prSet presAssocID="{FCA9DCB4-D2F4-4D3C-BB2F-6BF4425195F6}" presName="parTx" presStyleLbl="revTx" presStyleIdx="1" presStyleCnt="3">
        <dgm:presLayoutVars>
          <dgm:chMax val="0"/>
          <dgm:chPref val="0"/>
        </dgm:presLayoutVars>
      </dgm:prSet>
      <dgm:spPr/>
    </dgm:pt>
    <dgm:pt modelId="{3B0AEF5D-D07E-464B-8352-8F5B5F2D8486}" type="pres">
      <dgm:prSet presAssocID="{5AB96E67-BBF8-42DA-ABA7-9D9FE8E964BE}" presName="sibTrans" presStyleCnt="0"/>
      <dgm:spPr/>
    </dgm:pt>
    <dgm:pt modelId="{D4A991C1-6916-4E39-ABF5-4BF1E512DD74}" type="pres">
      <dgm:prSet presAssocID="{4F825612-BF1E-43BC-9F62-6404B4F3D554}" presName="compNode" presStyleCnt="0"/>
      <dgm:spPr/>
    </dgm:pt>
    <dgm:pt modelId="{527BD78C-D9C3-45BE-BD9C-4A4BCE9BFB5E}" type="pres">
      <dgm:prSet presAssocID="{4F825612-BF1E-43BC-9F62-6404B4F3D554}" presName="bgRect" presStyleLbl="bgShp" presStyleIdx="2" presStyleCnt="3"/>
      <dgm:spPr/>
    </dgm:pt>
    <dgm:pt modelId="{EFC37E21-DC79-47AD-B69A-AD19533E54D1}" type="pres">
      <dgm:prSet presAssocID="{4F825612-BF1E-43BC-9F62-6404B4F3D5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23B40B3-A428-4B1B-AD13-8187A8531F94}" type="pres">
      <dgm:prSet presAssocID="{4F825612-BF1E-43BC-9F62-6404B4F3D554}" presName="spaceRect" presStyleCnt="0"/>
      <dgm:spPr/>
    </dgm:pt>
    <dgm:pt modelId="{12A7BA9B-8B5B-477C-84A0-0849FF853AD6}" type="pres">
      <dgm:prSet presAssocID="{4F825612-BF1E-43BC-9F62-6404B4F3D5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2BBC44-46F0-4847-A7BA-9076663FDEE7}" srcId="{BAC4C7B8-5D18-4864-BD21-6600A0CB736B}" destId="{FCA9DCB4-D2F4-4D3C-BB2F-6BF4425195F6}" srcOrd="1" destOrd="0" parTransId="{4F65D26A-2EE8-46F1-846D-4B468E5131B8}" sibTransId="{5AB96E67-BBF8-42DA-ABA7-9D9FE8E964BE}"/>
    <dgm:cxn modelId="{2898E86D-E914-40F0-A704-39D646B2D628}" srcId="{BAC4C7B8-5D18-4864-BD21-6600A0CB736B}" destId="{C841D571-782C-4E9D-880F-F1BF120F6D7D}" srcOrd="0" destOrd="0" parTransId="{4ED683F9-0683-4775-AA8B-D2BE6CC64EB0}" sibTransId="{ED976DFF-3747-40C0-B506-5F29D0727CD3}"/>
    <dgm:cxn modelId="{AAE62C84-E758-4225-BC84-1E31A6B2ED8B}" srcId="{BAC4C7B8-5D18-4864-BD21-6600A0CB736B}" destId="{4F825612-BF1E-43BC-9F62-6404B4F3D554}" srcOrd="2" destOrd="0" parTransId="{F312D5FD-4174-4591-B40E-BEE5AABBB4D7}" sibTransId="{A897E22A-7C53-4774-B80C-78A259450673}"/>
    <dgm:cxn modelId="{556CE693-2AB0-4B1F-8AF8-91FED7E185C5}" type="presOf" srcId="{4F825612-BF1E-43BC-9F62-6404B4F3D554}" destId="{12A7BA9B-8B5B-477C-84A0-0849FF853AD6}" srcOrd="0" destOrd="0" presId="urn:microsoft.com/office/officeart/2018/2/layout/IconVerticalSolidList"/>
    <dgm:cxn modelId="{AF27BE96-DF95-4837-B798-C620B5F32D0B}" type="presOf" srcId="{C841D571-782C-4E9D-880F-F1BF120F6D7D}" destId="{D876D785-D76A-4794-B183-D9D6534FF1D0}" srcOrd="0" destOrd="0" presId="urn:microsoft.com/office/officeart/2018/2/layout/IconVerticalSolidList"/>
    <dgm:cxn modelId="{15BE62DA-22ED-43BE-931B-9A8D48BBCA12}" type="presOf" srcId="{BAC4C7B8-5D18-4864-BD21-6600A0CB736B}" destId="{1D639B0A-2728-4A49-B822-8051569B8943}" srcOrd="0" destOrd="0" presId="urn:microsoft.com/office/officeart/2018/2/layout/IconVerticalSolidList"/>
    <dgm:cxn modelId="{F583B7E8-38A2-4702-9B05-9B9C63260223}" type="presOf" srcId="{FCA9DCB4-D2F4-4D3C-BB2F-6BF4425195F6}" destId="{5388B51C-6DC7-4EBD-97D0-D9E2B5D62BC5}" srcOrd="0" destOrd="0" presId="urn:microsoft.com/office/officeart/2018/2/layout/IconVerticalSolidList"/>
    <dgm:cxn modelId="{47D1D5E8-990A-4ED1-BEEF-EFD2A770DC9B}" type="presParOf" srcId="{1D639B0A-2728-4A49-B822-8051569B8943}" destId="{B4219B81-F40D-4DFE-8C70-3E4983E15FE0}" srcOrd="0" destOrd="0" presId="urn:microsoft.com/office/officeart/2018/2/layout/IconVerticalSolidList"/>
    <dgm:cxn modelId="{ACEB1EEF-92B5-4562-BDE9-A5A24CE459A2}" type="presParOf" srcId="{B4219B81-F40D-4DFE-8C70-3E4983E15FE0}" destId="{4F84EBA3-2E05-4702-88D7-E4341F1CBA83}" srcOrd="0" destOrd="0" presId="urn:microsoft.com/office/officeart/2018/2/layout/IconVerticalSolidList"/>
    <dgm:cxn modelId="{651B0E2D-DD23-460A-8322-4E7F6B0F22B0}" type="presParOf" srcId="{B4219B81-F40D-4DFE-8C70-3E4983E15FE0}" destId="{813E822B-76A4-4C84-A6C6-A2637088852A}" srcOrd="1" destOrd="0" presId="urn:microsoft.com/office/officeart/2018/2/layout/IconVerticalSolidList"/>
    <dgm:cxn modelId="{5A190AFA-F832-4F67-8347-62889E8F9AC3}" type="presParOf" srcId="{B4219B81-F40D-4DFE-8C70-3E4983E15FE0}" destId="{6D512343-9FE3-4CFB-ACD5-EBFBF0F9E51D}" srcOrd="2" destOrd="0" presId="urn:microsoft.com/office/officeart/2018/2/layout/IconVerticalSolidList"/>
    <dgm:cxn modelId="{4F872EEC-1D90-44E2-B3EB-D9135EA8CEEB}" type="presParOf" srcId="{B4219B81-F40D-4DFE-8C70-3E4983E15FE0}" destId="{D876D785-D76A-4794-B183-D9D6534FF1D0}" srcOrd="3" destOrd="0" presId="urn:microsoft.com/office/officeart/2018/2/layout/IconVerticalSolidList"/>
    <dgm:cxn modelId="{FB8E8BCF-132C-4B72-89D4-8E8235DF9446}" type="presParOf" srcId="{1D639B0A-2728-4A49-B822-8051569B8943}" destId="{9AFB9FA0-0973-4155-A48C-B0FD11CAE049}" srcOrd="1" destOrd="0" presId="urn:microsoft.com/office/officeart/2018/2/layout/IconVerticalSolidList"/>
    <dgm:cxn modelId="{ABFA6C50-D770-4DC8-BE4C-A8C80F1015D6}" type="presParOf" srcId="{1D639B0A-2728-4A49-B822-8051569B8943}" destId="{F0DA6B9F-345E-4D19-81E7-B51C0C696C80}" srcOrd="2" destOrd="0" presId="urn:microsoft.com/office/officeart/2018/2/layout/IconVerticalSolidList"/>
    <dgm:cxn modelId="{0CB038E7-BF41-4113-81FA-DFD85113244A}" type="presParOf" srcId="{F0DA6B9F-345E-4D19-81E7-B51C0C696C80}" destId="{597C6148-C8AD-4C53-9B04-27A1FA9026C4}" srcOrd="0" destOrd="0" presId="urn:microsoft.com/office/officeart/2018/2/layout/IconVerticalSolidList"/>
    <dgm:cxn modelId="{E98AF9D2-AF17-4A08-9A7A-9970C706F581}" type="presParOf" srcId="{F0DA6B9F-345E-4D19-81E7-B51C0C696C80}" destId="{1DCC60F6-DDE7-437B-AA06-D87BD4D4700A}" srcOrd="1" destOrd="0" presId="urn:microsoft.com/office/officeart/2018/2/layout/IconVerticalSolidList"/>
    <dgm:cxn modelId="{FA439BE5-03A4-4390-91B5-11E4AD288790}" type="presParOf" srcId="{F0DA6B9F-345E-4D19-81E7-B51C0C696C80}" destId="{A77392DD-AD5A-457A-83D4-435A2EB4A37D}" srcOrd="2" destOrd="0" presId="urn:microsoft.com/office/officeart/2018/2/layout/IconVerticalSolidList"/>
    <dgm:cxn modelId="{C95327EC-DE86-4332-BFAF-E69045BD3D93}" type="presParOf" srcId="{F0DA6B9F-345E-4D19-81E7-B51C0C696C80}" destId="{5388B51C-6DC7-4EBD-97D0-D9E2B5D62BC5}" srcOrd="3" destOrd="0" presId="urn:microsoft.com/office/officeart/2018/2/layout/IconVerticalSolidList"/>
    <dgm:cxn modelId="{E2AD9DF9-B686-4DEE-BCF9-CCFC3F48679F}" type="presParOf" srcId="{1D639B0A-2728-4A49-B822-8051569B8943}" destId="{3B0AEF5D-D07E-464B-8352-8F5B5F2D8486}" srcOrd="3" destOrd="0" presId="urn:microsoft.com/office/officeart/2018/2/layout/IconVerticalSolidList"/>
    <dgm:cxn modelId="{6F2331BA-6CDC-481D-9BA6-71847213B194}" type="presParOf" srcId="{1D639B0A-2728-4A49-B822-8051569B8943}" destId="{D4A991C1-6916-4E39-ABF5-4BF1E512DD74}" srcOrd="4" destOrd="0" presId="urn:microsoft.com/office/officeart/2018/2/layout/IconVerticalSolidList"/>
    <dgm:cxn modelId="{282A5E0A-8DCF-49B8-AD9D-84016B91DA12}" type="presParOf" srcId="{D4A991C1-6916-4E39-ABF5-4BF1E512DD74}" destId="{527BD78C-D9C3-45BE-BD9C-4A4BCE9BFB5E}" srcOrd="0" destOrd="0" presId="urn:microsoft.com/office/officeart/2018/2/layout/IconVerticalSolidList"/>
    <dgm:cxn modelId="{E282A5BB-B60C-4B42-B686-3857F95027D8}" type="presParOf" srcId="{D4A991C1-6916-4E39-ABF5-4BF1E512DD74}" destId="{EFC37E21-DC79-47AD-B69A-AD19533E54D1}" srcOrd="1" destOrd="0" presId="urn:microsoft.com/office/officeart/2018/2/layout/IconVerticalSolidList"/>
    <dgm:cxn modelId="{18F256E6-3D22-40E2-9C21-C2E4350EF8CE}" type="presParOf" srcId="{D4A991C1-6916-4E39-ABF5-4BF1E512DD74}" destId="{523B40B3-A428-4B1B-AD13-8187A8531F94}" srcOrd="2" destOrd="0" presId="urn:microsoft.com/office/officeart/2018/2/layout/IconVerticalSolidList"/>
    <dgm:cxn modelId="{28D64480-E062-4B71-A4A6-8FB7FBE1D464}" type="presParOf" srcId="{D4A991C1-6916-4E39-ABF5-4BF1E512DD74}" destId="{12A7BA9B-8B5B-477C-84A0-0849FF853A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5B594-0CA7-4ED5-A6C4-D75E12D8DCDD}">
      <dsp:nvSpPr>
        <dsp:cNvPr id="0" name=""/>
        <dsp:cNvSpPr/>
      </dsp:nvSpPr>
      <dsp:spPr>
        <a:xfrm>
          <a:off x="2284523" y="1830855"/>
          <a:ext cx="4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0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8887" y="1873947"/>
        <a:ext cx="26280" cy="5256"/>
      </dsp:txXfrm>
    </dsp:sp>
    <dsp:sp modelId="{FB60F2A3-F890-40B4-823D-DF21A0746A67}">
      <dsp:nvSpPr>
        <dsp:cNvPr id="0" name=""/>
        <dsp:cNvSpPr/>
      </dsp:nvSpPr>
      <dsp:spPr>
        <a:xfrm>
          <a:off x="1070" y="1190999"/>
          <a:ext cx="2285253" cy="13711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9" tIns="117542" rIns="111979" bIns="117542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Analyze YouTube video and comment data</a:t>
          </a:r>
        </a:p>
      </dsp:txBody>
      <dsp:txXfrm>
        <a:off x="1070" y="1190999"/>
        <a:ext cx="2285253" cy="1371152"/>
      </dsp:txXfrm>
    </dsp:sp>
    <dsp:sp modelId="{D1DDD044-3D0D-44DC-B1EB-88A67FA855EE}">
      <dsp:nvSpPr>
        <dsp:cNvPr id="0" name=""/>
        <dsp:cNvSpPr/>
      </dsp:nvSpPr>
      <dsp:spPr>
        <a:xfrm>
          <a:off x="1143697" y="2560351"/>
          <a:ext cx="2810861" cy="495008"/>
        </a:xfrm>
        <a:custGeom>
          <a:avLst/>
          <a:gdLst/>
          <a:ahLst/>
          <a:cxnLst/>
          <a:rect l="0" t="0" r="0" b="0"/>
          <a:pathLst>
            <a:path>
              <a:moveTo>
                <a:pt x="2810861" y="0"/>
              </a:moveTo>
              <a:lnTo>
                <a:pt x="2810861" y="264604"/>
              </a:lnTo>
              <a:lnTo>
                <a:pt x="0" y="264604"/>
              </a:lnTo>
              <a:lnTo>
                <a:pt x="0" y="49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7638" y="2805227"/>
        <a:ext cx="142979" cy="5256"/>
      </dsp:txXfrm>
    </dsp:sp>
    <dsp:sp modelId="{E5467EA6-E659-4C49-A069-C838FA2D7A15}">
      <dsp:nvSpPr>
        <dsp:cNvPr id="0" name=""/>
        <dsp:cNvSpPr/>
      </dsp:nvSpPr>
      <dsp:spPr>
        <a:xfrm>
          <a:off x="2811932" y="1190999"/>
          <a:ext cx="2285253" cy="13711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9" tIns="117542" rIns="111979" bIns="117542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Extract insights from viewer comments using sentiment and emoji analysis</a:t>
          </a:r>
        </a:p>
      </dsp:txBody>
      <dsp:txXfrm>
        <a:off x="2811932" y="1190999"/>
        <a:ext cx="2285253" cy="1371152"/>
      </dsp:txXfrm>
    </dsp:sp>
    <dsp:sp modelId="{A3337A63-B6C8-48CF-A739-F5AA598FE8B3}">
      <dsp:nvSpPr>
        <dsp:cNvPr id="0" name=""/>
        <dsp:cNvSpPr/>
      </dsp:nvSpPr>
      <dsp:spPr>
        <a:xfrm>
          <a:off x="2284523" y="3727616"/>
          <a:ext cx="49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00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8887" y="3770708"/>
        <a:ext cx="26280" cy="5256"/>
      </dsp:txXfrm>
    </dsp:sp>
    <dsp:sp modelId="{EC1AF460-AA2F-46B1-AA44-A7C1A55E3C58}">
      <dsp:nvSpPr>
        <dsp:cNvPr id="0" name=""/>
        <dsp:cNvSpPr/>
      </dsp:nvSpPr>
      <dsp:spPr>
        <a:xfrm>
          <a:off x="1070" y="3087760"/>
          <a:ext cx="2285253" cy="13711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9" tIns="117542" rIns="111979" bIns="117542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Understand the impact of punctuation, category, and content design on views, likes, and engagement</a:t>
          </a:r>
        </a:p>
      </dsp:txBody>
      <dsp:txXfrm>
        <a:off x="1070" y="3087760"/>
        <a:ext cx="2285253" cy="1371152"/>
      </dsp:txXfrm>
    </dsp:sp>
    <dsp:sp modelId="{BFFDF2C0-4B2A-4E08-B5AB-E5287B752053}">
      <dsp:nvSpPr>
        <dsp:cNvPr id="0" name=""/>
        <dsp:cNvSpPr/>
      </dsp:nvSpPr>
      <dsp:spPr>
        <a:xfrm>
          <a:off x="2811932" y="3087760"/>
          <a:ext cx="2285253" cy="1371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979" tIns="117542" rIns="111979" bIns="117542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Deliver actionable recommendations for content creators</a:t>
          </a:r>
        </a:p>
      </dsp:txBody>
      <dsp:txXfrm>
        <a:off x="2811932" y="3087760"/>
        <a:ext cx="2285253" cy="1371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731E4-82CE-4CCD-951E-EA368A45EC41}">
      <dsp:nvSpPr>
        <dsp:cNvPr id="0" name=""/>
        <dsp:cNvSpPr/>
      </dsp:nvSpPr>
      <dsp:spPr>
        <a:xfrm>
          <a:off x="44190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C7597-592F-4792-B112-C1A6EAC5E803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58C53-B1BC-43E4-A44B-9D035DEE1100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Python, Pandas, Seaborn, Matplotlib, Plotly</a:t>
          </a:r>
        </a:p>
      </dsp:txBody>
      <dsp:txXfrm>
        <a:off x="3150" y="2433040"/>
        <a:ext cx="2250000" cy="720000"/>
      </dsp:txXfrm>
    </dsp:sp>
    <dsp:sp modelId="{CCE0B7A7-6B02-4198-8C29-4DD2F1737EAB}">
      <dsp:nvSpPr>
        <dsp:cNvPr id="0" name=""/>
        <dsp:cNvSpPr/>
      </dsp:nvSpPr>
      <dsp:spPr>
        <a:xfrm>
          <a:off x="308565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A244F-DBA4-46D8-991E-CD7243B2077F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AC9-1C7B-4B2D-B242-4756F8F3AD5C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TextBlob, WordCloud, Emoji, SQLAlchemy</a:t>
          </a:r>
        </a:p>
      </dsp:txBody>
      <dsp:txXfrm>
        <a:off x="2646900" y="2433040"/>
        <a:ext cx="2250000" cy="720000"/>
      </dsp:txXfrm>
    </dsp:sp>
    <dsp:sp modelId="{27F6423D-DFA7-4A84-9441-FD577431AD15}">
      <dsp:nvSpPr>
        <dsp:cNvPr id="0" name=""/>
        <dsp:cNvSpPr/>
      </dsp:nvSpPr>
      <dsp:spPr>
        <a:xfrm>
          <a:off x="572940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5A598-5776-4427-99E6-31C1F36B25D0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C1839-A0C0-45AE-9F8A-B3FB33231370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SQLite Database</a:t>
          </a:r>
        </a:p>
      </dsp:txBody>
      <dsp:txXfrm>
        <a:off x="5290650" y="2433040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01401-C5F6-4922-8E47-946254A94C44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E5A7-42D3-4EF9-9D2E-C5D2561C60EA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0BC0F-834E-47F1-A0FA-C2322072EB4E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UScomments.csv: ~690K user comments</a:t>
          </a:r>
        </a:p>
      </dsp:txBody>
      <dsp:txXfrm>
        <a:off x="3150" y="2433040"/>
        <a:ext cx="2250000" cy="720000"/>
      </dsp:txXfrm>
    </dsp:sp>
    <dsp:sp modelId="{36F08E48-2B6B-4C7A-AFFE-31287849464E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9705C-7352-4BBF-8498-36F603F9343D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4C577-F96D-44C5-A5A9-D65F215602B1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USvideos.csv and others: Video metadata (likes, dislikes, views)</a:t>
          </a:r>
        </a:p>
      </dsp:txBody>
      <dsp:txXfrm>
        <a:off x="2646900" y="2433040"/>
        <a:ext cx="2250000" cy="720000"/>
      </dsp:txXfrm>
    </dsp:sp>
    <dsp:sp modelId="{413C663B-75F7-43E7-97FE-6D7E6571E9C0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DAC6-5098-42DE-97D6-C7A729511D38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00034-B887-4462-B70E-784F9B34B606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US_category_id.json: Category mapping</a:t>
          </a:r>
        </a:p>
      </dsp:txBody>
      <dsp:txXfrm>
        <a:off x="5290650" y="2433040"/>
        <a:ext cx="22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A58F9-74EE-42D9-BBC8-4D1A71BAF69A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CF255-CDCB-40D8-A666-B180169B104F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2157-7789-45BF-9C9E-2FB3A7577BB2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Removed nulls, duplicates, non-ASCII</a:t>
          </a:r>
        </a:p>
      </dsp:txBody>
      <dsp:txXfrm>
        <a:off x="3150" y="2433040"/>
        <a:ext cx="2250000" cy="720000"/>
      </dsp:txXfrm>
    </dsp:sp>
    <dsp:sp modelId="{AAB9025C-6BE6-444A-AE56-85D2481EC581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14023-4A4B-431E-904D-29C3397BD708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F51FB-A4C5-4AAF-96E0-A37A6E5CF3D5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Emoji encoding fixed</a:t>
          </a:r>
        </a:p>
      </dsp:txBody>
      <dsp:txXfrm>
        <a:off x="2646900" y="2433040"/>
        <a:ext cx="2250000" cy="720000"/>
      </dsp:txXfrm>
    </dsp:sp>
    <dsp:sp modelId="{EB0F42CE-2909-422E-A8B0-F7C5A0B7681C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EAEEE-677D-4057-87D7-47458551C1F3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14BC6-5FF5-46F4-A183-A25191DB05F7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Merged with category names for analysis</a:t>
          </a:r>
        </a:p>
      </dsp:txBody>
      <dsp:txXfrm>
        <a:off x="5290650" y="2433040"/>
        <a:ext cx="22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79F75-5366-4983-9400-4FA2CE427B8B}">
      <dsp:nvSpPr>
        <dsp:cNvPr id="0" name=""/>
        <dsp:cNvSpPr/>
      </dsp:nvSpPr>
      <dsp:spPr>
        <a:xfrm>
          <a:off x="65683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42E02-172B-4317-9AD6-71B6F5834E20}">
      <dsp:nvSpPr>
        <dsp:cNvPr id="0" name=""/>
        <dsp:cNvSpPr/>
      </dsp:nvSpPr>
      <dsp:spPr>
        <a:xfrm>
          <a:off x="545568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Use emojis (❤, 😂, 😍) in titles/thumbnails</a:t>
          </a:r>
        </a:p>
      </dsp:txBody>
      <dsp:txXfrm>
        <a:off x="641738" y="576055"/>
        <a:ext cx="1777715" cy="1777715"/>
      </dsp:txXfrm>
    </dsp:sp>
    <dsp:sp modelId="{85A25F24-8312-482E-A998-07B220EFDF89}">
      <dsp:nvSpPr>
        <dsp:cNvPr id="0" name=""/>
        <dsp:cNvSpPr/>
      </dsp:nvSpPr>
      <dsp:spPr>
        <a:xfrm>
          <a:off x="2667166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Medium-to-High punctuation in titles improves views</a:t>
          </a:r>
        </a:p>
      </dsp:txBody>
      <dsp:txXfrm>
        <a:off x="2763336" y="576055"/>
        <a:ext cx="1777715" cy="1777715"/>
      </dsp:txXfrm>
    </dsp:sp>
    <dsp:sp modelId="{36A5FEC3-83DC-4986-B3E0-2DC560E89089}">
      <dsp:nvSpPr>
        <dsp:cNvPr id="0" name=""/>
        <dsp:cNvSpPr/>
      </dsp:nvSpPr>
      <dsp:spPr>
        <a:xfrm>
          <a:off x="545568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Best categories: Howto &amp; Style, Comedy, Education</a:t>
          </a:r>
        </a:p>
      </dsp:txBody>
      <dsp:txXfrm>
        <a:off x="641738" y="2697653"/>
        <a:ext cx="1777715" cy="1777715"/>
      </dsp:txXfrm>
    </dsp:sp>
    <dsp:sp modelId="{15A6B6E0-9B69-416C-8803-EE3A6BCD5983}">
      <dsp:nvSpPr>
        <dsp:cNvPr id="0" name=""/>
        <dsp:cNvSpPr/>
      </dsp:nvSpPr>
      <dsp:spPr>
        <a:xfrm>
          <a:off x="2667166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Emotional &amp; Positive content gets more engagement</a:t>
          </a:r>
        </a:p>
      </dsp:txBody>
      <dsp:txXfrm>
        <a:off x="2763336" y="2697653"/>
        <a:ext cx="1777715" cy="1777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1F977-7F41-47AC-9E14-A8BE6515DF79}">
      <dsp:nvSpPr>
        <dsp:cNvPr id="0" name=""/>
        <dsp:cNvSpPr/>
      </dsp:nvSpPr>
      <dsp:spPr>
        <a:xfrm>
          <a:off x="0" y="689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69D0E-E83C-4264-91B4-15401B9ECD31}">
      <dsp:nvSpPr>
        <dsp:cNvPr id="0" name=""/>
        <dsp:cNvSpPr/>
      </dsp:nvSpPr>
      <dsp:spPr>
        <a:xfrm>
          <a:off x="0" y="68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Sentiment: Mostly positive comments</a:t>
          </a:r>
        </a:p>
      </dsp:txBody>
      <dsp:txXfrm>
        <a:off x="0" y="689"/>
        <a:ext cx="5098256" cy="1129706"/>
      </dsp:txXfrm>
    </dsp:sp>
    <dsp:sp modelId="{D00FA238-8787-4D83-A147-F57B947E91FD}">
      <dsp:nvSpPr>
        <dsp:cNvPr id="0" name=""/>
        <dsp:cNvSpPr/>
      </dsp:nvSpPr>
      <dsp:spPr>
        <a:xfrm>
          <a:off x="0" y="1130396"/>
          <a:ext cx="5098256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60B7D-726B-4CE8-8229-AD8A872F1B24}">
      <dsp:nvSpPr>
        <dsp:cNvPr id="0" name=""/>
        <dsp:cNvSpPr/>
      </dsp:nvSpPr>
      <dsp:spPr>
        <a:xfrm>
          <a:off x="0" y="1130396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Emojis: Frequently used in top videos</a:t>
          </a:r>
        </a:p>
      </dsp:txBody>
      <dsp:txXfrm>
        <a:off x="0" y="1130396"/>
        <a:ext cx="5098256" cy="1129706"/>
      </dsp:txXfrm>
    </dsp:sp>
    <dsp:sp modelId="{B004AB35-CC01-4360-A9DF-D492E872BF02}">
      <dsp:nvSpPr>
        <dsp:cNvPr id="0" name=""/>
        <dsp:cNvSpPr/>
      </dsp:nvSpPr>
      <dsp:spPr>
        <a:xfrm>
          <a:off x="0" y="2260102"/>
          <a:ext cx="509825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8D2D-6E10-490A-A98C-E371BB4523E8}">
      <dsp:nvSpPr>
        <dsp:cNvPr id="0" name=""/>
        <dsp:cNvSpPr/>
      </dsp:nvSpPr>
      <dsp:spPr>
        <a:xfrm>
          <a:off x="0" y="2260102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Categories: Comedy, Education, Style are top-performing</a:t>
          </a:r>
        </a:p>
      </dsp:txBody>
      <dsp:txXfrm>
        <a:off x="0" y="2260102"/>
        <a:ext cx="5098256" cy="1129706"/>
      </dsp:txXfrm>
    </dsp:sp>
    <dsp:sp modelId="{C96EBBE5-3FA4-416C-97FC-E59F8AD2BBBC}">
      <dsp:nvSpPr>
        <dsp:cNvPr id="0" name=""/>
        <dsp:cNvSpPr/>
      </dsp:nvSpPr>
      <dsp:spPr>
        <a:xfrm>
          <a:off x="0" y="3389809"/>
          <a:ext cx="5098256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2A6DD-B15F-42D8-9BB8-A76A3CB1B813}">
      <dsp:nvSpPr>
        <dsp:cNvPr id="0" name=""/>
        <dsp:cNvSpPr/>
      </dsp:nvSpPr>
      <dsp:spPr>
        <a:xfrm>
          <a:off x="0" y="3389809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Punctuation: Medium-to-High use increases CTR</a:t>
          </a:r>
        </a:p>
      </dsp:txBody>
      <dsp:txXfrm>
        <a:off x="0" y="3389809"/>
        <a:ext cx="5098256" cy="1129706"/>
      </dsp:txXfrm>
    </dsp:sp>
    <dsp:sp modelId="{7728B78B-8FEC-4719-A779-579A1B15831C}">
      <dsp:nvSpPr>
        <dsp:cNvPr id="0" name=""/>
        <dsp:cNvSpPr/>
      </dsp:nvSpPr>
      <dsp:spPr>
        <a:xfrm>
          <a:off x="0" y="4519515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FA964-4A6F-46C4-A53A-598CDF07021C}">
      <dsp:nvSpPr>
        <dsp:cNvPr id="0" name=""/>
        <dsp:cNvSpPr/>
      </dsp:nvSpPr>
      <dsp:spPr>
        <a:xfrm>
          <a:off x="0" y="4519515"/>
          <a:ext cx="5098256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Engagement: Strong correlation between likes and views</a:t>
          </a:r>
        </a:p>
      </dsp:txBody>
      <dsp:txXfrm>
        <a:off x="0" y="4519515"/>
        <a:ext cx="5098256" cy="11297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4EBA3-2E05-4702-88D7-E4341F1CBA83}">
      <dsp:nvSpPr>
        <dsp:cNvPr id="0" name=""/>
        <dsp:cNvSpPr/>
      </dsp:nvSpPr>
      <dsp:spPr>
        <a:xfrm>
          <a:off x="0" y="462"/>
          <a:ext cx="7543800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E822B-76A4-4C84-A6C6-A2637088852A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6D785-D76A-4794-B183-D9D6534FF1D0}">
      <dsp:nvSpPr>
        <dsp:cNvPr id="0" name=""/>
        <dsp:cNvSpPr/>
      </dsp:nvSpPr>
      <dsp:spPr>
        <a:xfrm>
          <a:off x="1249101" y="462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Thank you!</a:t>
          </a:r>
        </a:p>
      </dsp:txBody>
      <dsp:txXfrm>
        <a:off x="1249101" y="462"/>
        <a:ext cx="6294698" cy="1081473"/>
      </dsp:txXfrm>
    </dsp:sp>
    <dsp:sp modelId="{597C6148-C8AD-4C53-9B04-27A1FA9026C4}">
      <dsp:nvSpPr>
        <dsp:cNvPr id="0" name=""/>
        <dsp:cNvSpPr/>
      </dsp:nvSpPr>
      <dsp:spPr>
        <a:xfrm>
          <a:off x="0" y="1352303"/>
          <a:ext cx="7543800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C60F6-DDE7-437B-AA06-D87BD4D4700A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8B51C-6DC7-4EBD-97D0-D9E2B5D62BC5}">
      <dsp:nvSpPr>
        <dsp:cNvPr id="0" name=""/>
        <dsp:cNvSpPr/>
      </dsp:nvSpPr>
      <dsp:spPr>
        <a:xfrm>
          <a:off x="1249101" y="1352303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Questions / Feedback welcome</a:t>
          </a:r>
        </a:p>
      </dsp:txBody>
      <dsp:txXfrm>
        <a:off x="1249101" y="1352303"/>
        <a:ext cx="6294698" cy="1081473"/>
      </dsp:txXfrm>
    </dsp:sp>
    <dsp:sp modelId="{527BD78C-D9C3-45BE-BD9C-4A4BCE9BFB5E}">
      <dsp:nvSpPr>
        <dsp:cNvPr id="0" name=""/>
        <dsp:cNvSpPr/>
      </dsp:nvSpPr>
      <dsp:spPr>
        <a:xfrm>
          <a:off x="0" y="2704144"/>
          <a:ext cx="7543800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37E21-DC79-47AD-B69A-AD19533E54D1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7BA9B-8B5B-477C-84A0-0849FF853AD6}">
      <dsp:nvSpPr>
        <dsp:cNvPr id="0" name=""/>
        <dsp:cNvSpPr/>
      </dsp:nvSpPr>
      <dsp:spPr>
        <a:xfrm>
          <a:off x="1249101" y="2704144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Contact: [poornima.data.analyst@gmail.com]</a:t>
          </a:r>
        </a:p>
      </dsp:txBody>
      <dsp:txXfrm>
        <a:off x="1249101" y="2704144"/>
        <a:ext cx="62946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1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6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dirty="0"/>
              <a:t>YouTube Comment &amp; Content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Data-Driven Insights to Optimize Engagement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Likes by Category</a:t>
            </a:r>
          </a:p>
        </p:txBody>
      </p:sp>
      <p:pic>
        <p:nvPicPr>
          <p:cNvPr id="4" name="Picture 3" descr="Likes_by_Category_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2" y="640080"/>
            <a:ext cx="7098985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Like Rate by Category</a:t>
            </a:r>
          </a:p>
        </p:txBody>
      </p:sp>
      <p:pic>
        <p:nvPicPr>
          <p:cNvPr id="4" name="Picture 3" descr="Likes_Rate_By category_Name.png"/>
          <p:cNvPicPr>
            <a:picLocks noChangeAspect="1"/>
          </p:cNvPicPr>
          <p:nvPr/>
        </p:nvPicPr>
        <p:blipFill>
          <a:blip r:embed="rId2"/>
          <a:srcRect t="13293" r="-2" b="-2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Views vs Likes</a:t>
            </a:r>
          </a:p>
        </p:txBody>
      </p:sp>
      <p:pic>
        <p:nvPicPr>
          <p:cNvPr id="4" name="Picture 3" descr="Relationship_between_views_and_likes.png"/>
          <p:cNvPicPr>
            <a:picLocks noChangeAspect="1"/>
          </p:cNvPicPr>
          <p:nvPr/>
        </p:nvPicPr>
        <p:blipFill>
          <a:blip r:embed="rId2"/>
          <a:srcRect t="34482" r="-2" b="6845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Heatmap</a:t>
            </a:r>
          </a:p>
        </p:txBody>
      </p:sp>
      <p:pic>
        <p:nvPicPr>
          <p:cNvPr id="4" name="Picture 3" descr="Heatmap.png"/>
          <p:cNvPicPr>
            <a:picLocks noChangeAspect="1"/>
          </p:cNvPicPr>
          <p:nvPr/>
        </p:nvPicPr>
        <p:blipFill>
          <a:blip r:embed="rId2"/>
          <a:srcRect t="21762" r="-2" b="19565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Top Channels by Trending Videos</a:t>
            </a:r>
          </a:p>
        </p:txBody>
      </p:sp>
      <p:pic>
        <p:nvPicPr>
          <p:cNvPr id="4" name="Picture 3" descr="Likes.png"/>
          <p:cNvPicPr>
            <a:picLocks noChangeAspect="1"/>
          </p:cNvPicPr>
          <p:nvPr/>
        </p:nvPicPr>
        <p:blipFill>
          <a:blip r:embed="rId2"/>
          <a:srcRect t="41329" r="-2" b="-2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Punctuation vs Views</a:t>
            </a:r>
          </a:p>
        </p:txBody>
      </p:sp>
      <p:pic>
        <p:nvPicPr>
          <p:cNvPr id="4" name="Picture 3" descr="Average_Views_by_punctuation_level_in_title.png"/>
          <p:cNvPicPr>
            <a:picLocks noChangeAspect="1"/>
          </p:cNvPicPr>
          <p:nvPr/>
        </p:nvPicPr>
        <p:blipFill>
          <a:blip r:embed="rId2"/>
          <a:srcRect t="22909" r="-2" b="6684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Punctuation Count Distribution</a:t>
            </a:r>
          </a:p>
        </p:txBody>
      </p:sp>
      <p:pic>
        <p:nvPicPr>
          <p:cNvPr id="4" name="Picture 3" descr="Count_Punc.png"/>
          <p:cNvPicPr>
            <a:picLocks noChangeAspect="1"/>
          </p:cNvPicPr>
          <p:nvPr/>
        </p:nvPicPr>
        <p:blipFill>
          <a:blip r:embed="rId2"/>
          <a:srcRect t="41329" r="-2" b="-2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Top Categories by Like Rate</a:t>
            </a:r>
          </a:p>
        </p:txBody>
      </p:sp>
      <p:pic>
        <p:nvPicPr>
          <p:cNvPr id="4" name="Picture 3" descr="Top_3_categories_by_like_rate.png"/>
          <p:cNvPicPr>
            <a:picLocks noChangeAspect="1"/>
          </p:cNvPicPr>
          <p:nvPr/>
        </p:nvPicPr>
        <p:blipFill>
          <a:blip r:embed="rId2"/>
          <a:srcRect t="9376" r="-2" b="3915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IN" sz="230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21C80-DD2D-F1CF-2FA1-228293E9D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970809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Final Dashboard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4C6E3-7F6B-CB34-1490-D1D2D7A30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7046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D4B22-F9AC-06D5-72F7-8758295B7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5504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/>
              <a:t>Q&amp;A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B5ADA-5F8D-5A0C-A3E1-AE4FAAFBF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8331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&amp; Libraries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3131F-EDB7-C3F7-B67E-12246AD03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5344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A260F-7459-75FF-9968-E4D1362BC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467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A310A-7E28-FA85-C895-B93AF52E7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1471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Distribution of Comments</a:t>
            </a:r>
          </a:p>
        </p:txBody>
      </p:sp>
      <p:pic>
        <p:nvPicPr>
          <p:cNvPr id="4" name="Content Placeholder 3" descr="Sentiment_Distribution_of_youtube_Comments.png"/>
          <p:cNvPicPr>
            <a:picLocks noGrp="1" noChangeAspect="1"/>
          </p:cNvPicPr>
          <p:nvPr>
            <p:ph idx="1"/>
          </p:nvPr>
        </p:nvPicPr>
        <p:blipFill>
          <a:blip r:embed="rId2"/>
          <a:srcRect t="13293" r="-2" b="-2"/>
          <a:stretch>
            <a:fillRect/>
          </a:stretch>
        </p:blipFill>
        <p:spPr>
          <a:xfrm>
            <a:off x="476592" y="640080"/>
            <a:ext cx="8187299" cy="360273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Positive Comments Word Cloud</a:t>
            </a:r>
          </a:p>
        </p:txBody>
      </p:sp>
      <p:pic>
        <p:nvPicPr>
          <p:cNvPr id="4" name="Picture 3" descr="Positive_comments_Word_Cloud.png"/>
          <p:cNvPicPr>
            <a:picLocks noChangeAspect="1"/>
          </p:cNvPicPr>
          <p:nvPr/>
        </p:nvPicPr>
        <p:blipFill>
          <a:blip r:embed="rId2"/>
          <a:srcRect t="20986" r="-2" b="20341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Negative Comments Word Cloud</a:t>
            </a:r>
          </a:p>
        </p:txBody>
      </p:sp>
      <p:pic>
        <p:nvPicPr>
          <p:cNvPr id="4" name="Picture 3" descr="Negative_comments_Word_Cloud.png"/>
          <p:cNvPicPr>
            <a:picLocks noChangeAspect="1"/>
          </p:cNvPicPr>
          <p:nvPr/>
        </p:nvPicPr>
        <p:blipFill>
          <a:blip r:embed="rId2"/>
          <a:srcRect t="21278" r="-2" b="20049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17" y="3766457"/>
            <a:ext cx="8181805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Top Emojis Used in Comments</a:t>
            </a:r>
          </a:p>
        </p:txBody>
      </p:sp>
      <p:pic>
        <p:nvPicPr>
          <p:cNvPr id="4" name="Picture 3" descr="Emoji_Barchart.png"/>
          <p:cNvPicPr>
            <a:picLocks noChangeAspect="1"/>
          </p:cNvPicPr>
          <p:nvPr/>
        </p:nvPicPr>
        <p:blipFill>
          <a:blip r:embed="rId2"/>
          <a:srcRect t="13293" r="-2" b="-2"/>
          <a:stretch>
            <a:fillRect/>
          </a:stretch>
        </p:blipFill>
        <p:spPr>
          <a:xfrm>
            <a:off x="1719196" y="932016"/>
            <a:ext cx="5696108" cy="2506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</TotalTime>
  <Words>295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YouTube Comment &amp; Content Analysis</vt:lpstr>
      <vt:lpstr>Project Objective</vt:lpstr>
      <vt:lpstr>Tools &amp; Libraries Used</vt:lpstr>
      <vt:lpstr>Data Sources</vt:lpstr>
      <vt:lpstr>Data Cleaning</vt:lpstr>
      <vt:lpstr>Sentiment Distribution of Comments</vt:lpstr>
      <vt:lpstr>Positive Comments Word Cloud</vt:lpstr>
      <vt:lpstr>Negative Comments Word Cloud</vt:lpstr>
      <vt:lpstr>Top Emojis Used in Comments</vt:lpstr>
      <vt:lpstr>Likes by Category</vt:lpstr>
      <vt:lpstr>Like Rate by Category</vt:lpstr>
      <vt:lpstr>Views vs Likes</vt:lpstr>
      <vt:lpstr>Correlation Heatmap</vt:lpstr>
      <vt:lpstr>Top Channels by Trending Videos</vt:lpstr>
      <vt:lpstr>Punctuation vs Views</vt:lpstr>
      <vt:lpstr>Punctuation Count Distribution</vt:lpstr>
      <vt:lpstr>Top Categories by Like Rate</vt:lpstr>
      <vt:lpstr>Recommendations</vt:lpstr>
      <vt:lpstr>Final Dashboard 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Graphic Design BP</cp:lastModifiedBy>
  <cp:revision>4</cp:revision>
  <dcterms:created xsi:type="dcterms:W3CDTF">2013-01-27T09:14:16Z</dcterms:created>
  <dcterms:modified xsi:type="dcterms:W3CDTF">2025-07-10T17:48:48Z</dcterms:modified>
  <cp:category/>
</cp:coreProperties>
</file>