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9A72-827C-01DB-8D3E-8B0AA7FDA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C8C4C-4AAC-63E8-D880-63B16A28B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0F2EB-5F3E-79D9-379B-D9CA2FC6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A19E-0442-48F3-890F-ABFC3DFE0C4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3F5FD-28AD-53F2-8542-D7809453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07AAB-56CE-BBF2-A484-66A05C79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1642-F997-491B-9B44-4C8F15F38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E4C3-C58D-1514-4A41-0049B8EB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6DCDC-AC04-125E-8E2C-EF32340DD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0D8A3-C76D-8ACA-CA8E-F764700E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A19E-0442-48F3-890F-ABFC3DFE0C4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32AE4-EC9C-12A3-D22B-9D2D7D08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C24EF-D642-889C-EA81-AAD709F5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1642-F997-491B-9B44-4C8F15F38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42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66F17-18C9-8B41-9E59-1CF2D5C0D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E0E6D-814C-7BBD-9DBB-E6DB8F67A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6A48A-BBB5-D643-EE2C-086CA2C6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A19E-0442-48F3-890F-ABFC3DFE0C4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E1B7F-9610-F2DC-3325-D2EEEE1D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C5EB2-A2C6-34F0-F5BC-B6C2EFDB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1642-F997-491B-9B44-4C8F15F38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6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1C1C-9664-B93F-27CB-FA49D56B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DBB0-B4B7-A999-DD3A-52726D9AF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5E440-FB4F-84CA-1989-6557D825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A19E-0442-48F3-890F-ABFC3DFE0C4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523F-6501-E68A-7E18-8005663D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BD070-806F-17E2-3150-DED31287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1642-F997-491B-9B44-4C8F15F38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92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A6E1-2CF9-3A75-90C9-3E7754A7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43C2B-CDEF-71A9-FC6B-2486C2AE6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34845-39D4-64B9-2125-2E5F4CF6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A19E-0442-48F3-890F-ABFC3DFE0C4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D60C-6B6A-5EA5-6D4A-42880CAE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2FD8-5A8B-A98E-D915-77C3FDBB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1642-F997-491B-9B44-4C8F15F38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20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CEEB-4399-0121-221A-2A6244E0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AF585-7F0E-47C7-1E02-92B3C8A5C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BB5F2-0657-31FA-DF99-6AC9256B2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D43A5-34BF-9A9B-F61A-D19F44DA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A19E-0442-48F3-890F-ABFC3DFE0C4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12767-FD83-9D2D-B1DC-1BAB7F29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5E3CB-C0B6-4FAD-7F5D-5AC49D80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1642-F997-491B-9B44-4C8F15F38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30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7BC9-FC6D-805F-135E-2BA3DE04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93798-97DB-BB6F-91AC-D21856672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F84EE-39D6-413A-F7B2-284B4FCC6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52C06-1739-2FF9-E93A-1C758218A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FD704-C359-9C0D-2DBA-2C95E3EC2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5878E-D98F-BE84-A376-4A944B89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A19E-0442-48F3-890F-ABFC3DFE0C4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FF64B-EE42-9E47-C332-1A8FA015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B35CF-A790-9444-8A15-C437C494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1642-F997-491B-9B44-4C8F15F38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4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49A5-497B-9C25-0665-DB888897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86A9F-78EB-34BE-D745-F173F0CF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A19E-0442-48F3-890F-ABFC3DFE0C4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AE57B-B548-D01F-F539-7591EA60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4879C-6336-5849-FB2F-2B80F20F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1642-F997-491B-9B44-4C8F15F38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12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7F4D0-D6D5-2FAB-1946-61181EB2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A19E-0442-48F3-890F-ABFC3DFE0C4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9C3A2-A4BB-C36B-DE4A-06FE25B1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82738-42B5-F9E5-EFFB-620F92A9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1642-F997-491B-9B44-4C8F15F38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0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BFC1-456C-C055-281B-D4FE0821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4D544-C80D-803B-63AA-A008FBD1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D4499-B2DB-4DF5-8A6D-623637AAE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B149F-AEBE-F6B1-1449-0EDEF71B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A19E-0442-48F3-890F-ABFC3DFE0C4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B6A2F-AA25-EF2C-979D-3680E723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5C424-3842-F131-D6A8-822E5B2B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1642-F997-491B-9B44-4C8F15F38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89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18C9-37FB-7DF3-D1D2-10C8D21B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6AD3C-C168-FF23-FC11-255F3BED9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EDBE7-42E6-FD58-0335-8B3DE819C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EC599-98DC-73DB-67D1-319C415D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A19E-0442-48F3-890F-ABFC3DFE0C4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041A5-1B86-5EFD-9801-DA934F7F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F4344-E02E-8FC3-2BB3-A02DF159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1642-F997-491B-9B44-4C8F15F38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4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334B9-1664-1D76-EE49-CDFDD90D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F9F8-46F9-12F5-54F6-9858C07EA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29BB9-7C90-4438-C6BC-4B014BD72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FA19E-0442-48F3-890F-ABFC3DFE0C4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52E74-E210-F0C0-C3DB-EAE50835B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315C2-FFA8-2E9C-B383-DBABB7F81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1642-F997-491B-9B44-4C8F15F38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80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F5AE-D5FE-BA8E-F080-F16F6F8A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2" y="-71677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LLM for Secure Code – POC Approach</a:t>
            </a:r>
            <a:endParaRPr lang="en-IN" sz="32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3D74DD-8DD9-68DA-F8B1-D7BE0D2811CB}"/>
              </a:ext>
            </a:extLst>
          </p:cNvPr>
          <p:cNvGrpSpPr/>
          <p:nvPr/>
        </p:nvGrpSpPr>
        <p:grpSpPr>
          <a:xfrm>
            <a:off x="2584174" y="2173356"/>
            <a:ext cx="5433391" cy="3922644"/>
            <a:chOff x="1722783" y="1099930"/>
            <a:chExt cx="5433391" cy="3922644"/>
          </a:xfrm>
        </p:grpSpPr>
        <p:pic>
          <p:nvPicPr>
            <p:cNvPr id="4" name="Picture 2" descr="GitHub Logo and symbol, meaning, history, PNG, brand">
              <a:extLst>
                <a:ext uri="{FF2B5EF4-FFF2-40B4-BE49-F238E27FC236}">
                  <a16:creationId xmlns:a16="http://schemas.microsoft.com/office/drawing/2014/main" id="{FC557748-3FCB-05D1-5B8B-E0A10F499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3050" y="1325219"/>
              <a:ext cx="1142630" cy="642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4383B2A-1AC7-828E-F336-4C50F9DAD74E}"/>
                </a:ext>
              </a:extLst>
            </p:cNvPr>
            <p:cNvSpPr/>
            <p:nvPr/>
          </p:nvSpPr>
          <p:spPr>
            <a:xfrm>
              <a:off x="4017986" y="2385390"/>
              <a:ext cx="887070" cy="569842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GPT Models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A74A3F2-8D8A-210F-1DBC-07876CA0764F}"/>
                </a:ext>
              </a:extLst>
            </p:cNvPr>
            <p:cNvSpPr/>
            <p:nvPr/>
          </p:nvSpPr>
          <p:spPr>
            <a:xfrm>
              <a:off x="5585146" y="2385390"/>
              <a:ext cx="1021708" cy="569842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00" dirty="0"/>
                <a:t>Existing Code Scanners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A9D8AE-7EAB-BB30-36E3-8C8B059C57C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4461521" y="2107096"/>
              <a:ext cx="424830" cy="278294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A996A94-F3B8-F77F-CDA3-C2055D1855A1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5566441" y="2107096"/>
              <a:ext cx="529559" cy="278294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A0FD98C-2DD0-C7D0-27D7-7AFB19ACBCEE}"/>
                </a:ext>
              </a:extLst>
            </p:cNvPr>
            <p:cNvSpPr/>
            <p:nvPr/>
          </p:nvSpPr>
          <p:spPr>
            <a:xfrm>
              <a:off x="4022084" y="3339551"/>
              <a:ext cx="887070" cy="569842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Scan Results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A6872CF-6E6D-D257-AB7E-335D2EF00B73}"/>
                </a:ext>
              </a:extLst>
            </p:cNvPr>
            <p:cNvSpPr/>
            <p:nvPr/>
          </p:nvSpPr>
          <p:spPr>
            <a:xfrm>
              <a:off x="5652465" y="3332927"/>
              <a:ext cx="887070" cy="569842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Scan Results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7298F55-DB46-01B3-2C37-05E379E914CF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>
              <a:off x="4461521" y="2955232"/>
              <a:ext cx="4098" cy="384319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2E14941-9BFA-3F96-188D-8EF2B3373634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6096000" y="2955232"/>
              <a:ext cx="0" cy="37769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893E319-836D-E5E8-A373-322E36DCB7E1}"/>
                </a:ext>
              </a:extLst>
            </p:cNvPr>
            <p:cNvSpPr/>
            <p:nvPr/>
          </p:nvSpPr>
          <p:spPr>
            <a:xfrm>
              <a:off x="4765395" y="4320210"/>
              <a:ext cx="887070" cy="569842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Compare Results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F57474E-11F9-F602-5372-F5C8CA1C721A}"/>
                </a:ext>
              </a:extLst>
            </p:cNvPr>
            <p:cNvCxnSpPr>
              <a:stCxn id="9" idx="2"/>
              <a:endCxn id="13" idx="0"/>
            </p:cNvCxnSpPr>
            <p:nvPr/>
          </p:nvCxnSpPr>
          <p:spPr>
            <a:xfrm>
              <a:off x="4465619" y="3909393"/>
              <a:ext cx="743311" cy="41081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2D90CB9-6B4B-B3D9-F04F-780B7C5AFD2C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5208930" y="3902769"/>
              <a:ext cx="887070" cy="41744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006CD69-3A18-FD0B-93D2-8B3C1C54EF86}"/>
                </a:ext>
              </a:extLst>
            </p:cNvPr>
            <p:cNvGrpSpPr/>
            <p:nvPr/>
          </p:nvGrpSpPr>
          <p:grpSpPr>
            <a:xfrm>
              <a:off x="2641678" y="3243476"/>
              <a:ext cx="887895" cy="689110"/>
              <a:chOff x="2686556" y="3339551"/>
              <a:chExt cx="887895" cy="689110"/>
            </a:xfrm>
          </p:grpSpPr>
          <p:sp>
            <p:nvSpPr>
              <p:cNvPr id="17" name="Flowchart: Decision 16">
                <a:extLst>
                  <a:ext uri="{FF2B5EF4-FFF2-40B4-BE49-F238E27FC236}">
                    <a16:creationId xmlns:a16="http://schemas.microsoft.com/office/drawing/2014/main" id="{2E6A56E5-FD18-8521-0E90-EB76FE8BDC3E}"/>
                  </a:ext>
                </a:extLst>
              </p:cNvPr>
              <p:cNvSpPr/>
              <p:nvPr/>
            </p:nvSpPr>
            <p:spPr>
              <a:xfrm>
                <a:off x="2716696" y="3339551"/>
                <a:ext cx="857755" cy="689110"/>
              </a:xfrm>
              <a:prstGeom prst="flowChartDecision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036E3B-1DA2-E684-93C6-2C1B495DFDA7}"/>
                  </a:ext>
                </a:extLst>
              </p:cNvPr>
              <p:cNvSpPr txBox="1"/>
              <p:nvPr/>
            </p:nvSpPr>
            <p:spPr>
              <a:xfrm>
                <a:off x="2686556" y="3511829"/>
                <a:ext cx="887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900" dirty="0"/>
                  <a:t>Improve Prompt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09A1CC-7E10-AF97-5601-D5755E996005}"/>
                </a:ext>
              </a:extLst>
            </p:cNvPr>
            <p:cNvGrpSpPr/>
            <p:nvPr/>
          </p:nvGrpSpPr>
          <p:grpSpPr>
            <a:xfrm>
              <a:off x="1870953" y="2327354"/>
              <a:ext cx="887895" cy="689110"/>
              <a:chOff x="2686556" y="3339551"/>
              <a:chExt cx="887895" cy="689110"/>
            </a:xfrm>
          </p:grpSpPr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7B3425D7-3443-CD5F-FD1A-D248861104B1}"/>
                  </a:ext>
                </a:extLst>
              </p:cNvPr>
              <p:cNvSpPr/>
              <p:nvPr/>
            </p:nvSpPr>
            <p:spPr>
              <a:xfrm>
                <a:off x="2716696" y="3339551"/>
                <a:ext cx="857755" cy="689110"/>
              </a:xfrm>
              <a:prstGeom prst="flowChartDecision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FC5D60-4EF9-C0E8-0238-5F968E49DC06}"/>
                  </a:ext>
                </a:extLst>
              </p:cNvPr>
              <p:cNvSpPr txBox="1"/>
              <p:nvPr/>
            </p:nvSpPr>
            <p:spPr>
              <a:xfrm>
                <a:off x="2686556" y="3511829"/>
                <a:ext cx="887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900" dirty="0"/>
                  <a:t>Improve Chunking</a:t>
                </a:r>
              </a:p>
            </p:txBody>
          </p:sp>
        </p:grp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0A3502EC-6C52-3972-210D-FE9B5DF919FE}"/>
                </a:ext>
              </a:extLst>
            </p:cNvPr>
            <p:cNvCxnSpPr>
              <a:stCxn id="13" idx="1"/>
              <a:endCxn id="17" idx="2"/>
            </p:cNvCxnSpPr>
            <p:nvPr/>
          </p:nvCxnSpPr>
          <p:spPr>
            <a:xfrm rot="10800000">
              <a:off x="3100697" y="3932587"/>
              <a:ext cx="1664699" cy="672545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0410D60E-DDE0-BBD7-52E6-AA60ECB3BF8F}"/>
                </a:ext>
              </a:extLst>
            </p:cNvPr>
            <p:cNvCxnSpPr>
              <a:stCxn id="13" idx="1"/>
              <a:endCxn id="20" idx="2"/>
            </p:cNvCxnSpPr>
            <p:nvPr/>
          </p:nvCxnSpPr>
          <p:spPr>
            <a:xfrm rot="10800000">
              <a:off x="2329971" y="3016465"/>
              <a:ext cx="2435424" cy="1588667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43535C73-C28F-CA9E-6D42-BF8CFB4DEDD4}"/>
                </a:ext>
              </a:extLst>
            </p:cNvPr>
            <p:cNvCxnSpPr>
              <a:stCxn id="20" idx="3"/>
              <a:endCxn id="5" idx="1"/>
            </p:cNvCxnSpPr>
            <p:nvPr/>
          </p:nvCxnSpPr>
          <p:spPr>
            <a:xfrm flipV="1">
              <a:off x="2758848" y="2670311"/>
              <a:ext cx="1259138" cy="159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2B1F7750-9F19-BFA9-F132-CD1CBA5E6206}"/>
                </a:ext>
              </a:extLst>
            </p:cNvPr>
            <p:cNvCxnSpPr>
              <a:stCxn id="17" idx="0"/>
              <a:endCxn id="5" idx="1"/>
            </p:cNvCxnSpPr>
            <p:nvPr/>
          </p:nvCxnSpPr>
          <p:spPr>
            <a:xfrm rot="5400000" flipH="1" flipV="1">
              <a:off x="3272759" y="2498249"/>
              <a:ext cx="573165" cy="91729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369983-2E00-FD2C-20B6-29F09EFB0ACF}"/>
                </a:ext>
              </a:extLst>
            </p:cNvPr>
            <p:cNvSpPr txBox="1"/>
            <p:nvPr/>
          </p:nvSpPr>
          <p:spPr>
            <a:xfrm>
              <a:off x="3388417" y="4611756"/>
              <a:ext cx="12100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Feedback Loop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D6D1076-892F-FCFB-F81A-342F2A2C10DB}"/>
                </a:ext>
              </a:extLst>
            </p:cNvPr>
            <p:cNvSpPr/>
            <p:nvPr/>
          </p:nvSpPr>
          <p:spPr>
            <a:xfrm>
              <a:off x="1722783" y="1099930"/>
              <a:ext cx="5433391" cy="39226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3551DAF-E50B-2D30-E9A2-38027E8F8555}"/>
              </a:ext>
            </a:extLst>
          </p:cNvPr>
          <p:cNvSpPr txBox="1"/>
          <p:nvPr/>
        </p:nvSpPr>
        <p:spPr>
          <a:xfrm>
            <a:off x="4141716" y="2201588"/>
            <a:ext cx="41806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00" dirty="0"/>
              <a:t>https://github.com/poornimadevip/Vulnerable-Code-Snippets</a:t>
            </a:r>
          </a:p>
        </p:txBody>
      </p:sp>
    </p:spTree>
    <p:extLst>
      <p:ext uri="{BB962C8B-B14F-4D97-AF65-F5344CB8AC3E}">
        <p14:creationId xmlns:p14="http://schemas.microsoft.com/office/powerpoint/2010/main" val="184355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F5AE-D5FE-BA8E-F080-F16F6F8A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2" y="-71677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LLM for Secure Code – Findings by </a:t>
            </a:r>
            <a:r>
              <a:rPr lang="en-GB" sz="3200" dirty="0" err="1"/>
              <a:t>Snyk</a:t>
            </a:r>
            <a:r>
              <a:rPr lang="en-GB" sz="3200" dirty="0"/>
              <a:t> Security</a:t>
            </a:r>
            <a:endParaRPr lang="en-IN" sz="32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FBB0970-2143-4919-F590-EFB4BF329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9" t="23562" r="2826" b="24432"/>
          <a:stretch/>
        </p:blipFill>
        <p:spPr>
          <a:xfrm>
            <a:off x="2606245" y="1528090"/>
            <a:ext cx="6034174" cy="247815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0263333-2C37-A7B3-1ED0-84F30B691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87" t="21822" r="2935" b="29845"/>
          <a:stretch/>
        </p:blipFill>
        <p:spPr>
          <a:xfrm>
            <a:off x="2478159" y="4108175"/>
            <a:ext cx="6162260" cy="235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2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F5AE-D5FE-BA8E-F080-F16F6F8A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2" y="-71677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LLM for Secure Code – Findings by GPT-3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6C052-8D89-D225-D988-CA0F3B4EAA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9" t="27429" b="15344"/>
          <a:stretch/>
        </p:blipFill>
        <p:spPr>
          <a:xfrm>
            <a:off x="583095" y="1669774"/>
            <a:ext cx="11264348" cy="39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8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F5AE-D5FE-BA8E-F080-F16F6F8A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2" y="-71677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LLM for Secure Code – Summary</a:t>
            </a:r>
            <a:endParaRPr lang="en-I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E0993-23C1-F628-57F3-C351BDAA0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7" t="44599" r="32391" b="15828"/>
          <a:stretch/>
        </p:blipFill>
        <p:spPr>
          <a:xfrm>
            <a:off x="1892493" y="1794450"/>
            <a:ext cx="6840690" cy="4176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E99EF2-BEE0-F93E-A607-46D493679035}"/>
              </a:ext>
            </a:extLst>
          </p:cNvPr>
          <p:cNvSpPr txBox="1"/>
          <p:nvPr/>
        </p:nvSpPr>
        <p:spPr>
          <a:xfrm>
            <a:off x="5455434" y="886676"/>
            <a:ext cx="538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Total Files in the repository :</a:t>
            </a:r>
            <a:r>
              <a:rPr lang="en-GB" dirty="0"/>
              <a:t> 128</a:t>
            </a:r>
          </a:p>
          <a:p>
            <a:r>
              <a:rPr lang="en-GB" b="1" dirty="0"/>
              <a:t>Language :</a:t>
            </a:r>
            <a:r>
              <a:rPr lang="en-GB" dirty="0"/>
              <a:t> </a:t>
            </a:r>
            <a:r>
              <a:rPr lang="pl-PL" b="0" i="0" dirty="0">
                <a:solidFill>
                  <a:srgbClr val="212121"/>
                </a:solidFill>
                <a:effectLst/>
              </a:rPr>
              <a:t>python, java, C, C++, C#, Ruby, Go, PHP</a:t>
            </a:r>
            <a:endParaRPr lang="en-GB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53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LLM for Secure Code – POC Approach</vt:lpstr>
      <vt:lpstr>LLM for Secure Code – Findings by Snyk Security</vt:lpstr>
      <vt:lpstr>LLM for Secure Code – Findings by GPT-3</vt:lpstr>
      <vt:lpstr>LLM for Secure Code –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Poornima P</dc:creator>
  <cp:lastModifiedBy>Poornima P</cp:lastModifiedBy>
  <cp:revision>6</cp:revision>
  <dcterms:created xsi:type="dcterms:W3CDTF">2023-04-07T13:53:10Z</dcterms:created>
  <dcterms:modified xsi:type="dcterms:W3CDTF">2023-04-12T06:13:18Z</dcterms:modified>
</cp:coreProperties>
</file>