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50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03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862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862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03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 rot="10800000" flipH="1">
            <a:off x="2582847" y="5885386"/>
            <a:ext cx="930211" cy="981313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 rot="10800000" flipH="1">
            <a:off x="5975301" y="3313588"/>
            <a:ext cx="11067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Nandha Kumar.M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-289700" y="2807095"/>
            <a:ext cx="10788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587566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767300" y="3068088"/>
            <a:ext cx="73863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NAME : POORNIMA.G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 ID:EA77DE65949ABA28D1140ED930BA65FF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: B.SC Information Technology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: KAAMADHENU ARTS AND SCIENCE COLLEGE/BHARATHIYAR UNIVERSITY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7" name="Google Shape;187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t="9557" b="17540"/>
          <a:stretch/>
        </p:blipFill>
        <p:spPr>
          <a:xfrm>
            <a:off x="3055625" y="940160"/>
            <a:ext cx="6080751" cy="2285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5">
            <a:alphaModFix/>
          </a:blip>
          <a:srcRect t="13333" b="7676"/>
          <a:stretch/>
        </p:blipFill>
        <p:spPr>
          <a:xfrm>
            <a:off x="2095500" y="4113549"/>
            <a:ext cx="3247125" cy="22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6">
            <a:alphaModFix/>
          </a:blip>
          <a:srcRect t="11638" b="6575"/>
          <a:stretch/>
        </p:blipFill>
        <p:spPr>
          <a:xfrm>
            <a:off x="6420405" y="4113550"/>
            <a:ext cx="3247125" cy="2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8" name="Google Shape;78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52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52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sz="4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1" name="Google Shape;101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03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9"/>
          <p:cNvGrpSpPr/>
          <p:nvPr/>
        </p:nvGrpSpPr>
        <p:grpSpPr>
          <a:xfrm>
            <a:off x="47629" y="3819343"/>
            <a:ext cx="3734989" cy="2847966"/>
            <a:chOff x="47625" y="3819523"/>
            <a:chExt cx="4124325" cy="3009898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6" name="Google Shape;126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1062125" y="2029225"/>
            <a:ext cx="73038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designed and developed by Poornima.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highlights my skills, education, projects, and achievements in a visually appealing and interactive format.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recruiters, peers, and professionals with an overview of my abilities and accomplishments in the field of software development and web technologies.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Trebuchet MS</vt:lpstr>
      <vt:lpstr>Roboto</vt:lpstr>
      <vt:lpstr>Calibri</vt:lpstr>
      <vt:lpstr>Arial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malathi thangarajan</cp:lastModifiedBy>
  <cp:revision>1</cp:revision>
  <dcterms:modified xsi:type="dcterms:W3CDTF">2025-09-20T15:28:33Z</dcterms:modified>
</cp:coreProperties>
</file>