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2d4b167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2d4b167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fd61d380d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fd61d380d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3243a16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3243a16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fd61d380d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fd61d380d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fd61d380d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fd61d380d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fd61d380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fd61d380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fd61d380d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fd61d380d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fd61d380d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7fd61d380d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d61d380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d61d380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fd61d380d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fd61d380d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fd61d380d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fd61d380d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fd61d380d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fd61d380d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2d4b16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2d4b16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fd61d380d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fd61d380d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3339a0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3339a0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fd61d380d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fd61d380d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Sales Dashboards Project Documentation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Poornima Thathsarani Jayawardhane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5" y="0"/>
            <a:ext cx="90900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86200" y="637050"/>
            <a:ext cx="69813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6. Market Trend Dashboard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457575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Components</a:t>
            </a:r>
            <a:endParaRPr sz="1687"/>
          </a:p>
          <a:p>
            <a:pPr indent="-346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Year-over-Year Sales Growth: Line chart comparing sales performance year over year.</a:t>
            </a:r>
            <a:endParaRPr sz="2175"/>
          </a:p>
          <a:p>
            <a:pPr indent="-34603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Sales Forecasting: Time series forecasting to predict future sales based on historical data.</a:t>
            </a:r>
            <a:endParaRPr sz="217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25"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4643350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dashboard provides insights into market trends and future sales projections, helping in strategic planning and forecasting.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2" y="0"/>
            <a:ext cx="84260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ctrTitle"/>
          </p:nvPr>
        </p:nvSpPr>
        <p:spPr>
          <a:xfrm>
            <a:off x="824000" y="1613826"/>
            <a:ext cx="4801800" cy="20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Technical Implementation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815275" y="637050"/>
            <a:ext cx="69813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Tools Used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457575" y="1174350"/>
            <a:ext cx="81777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876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48"/>
              <a:t>Microsoft Power BI Desktop: For creating and designing dashboards.</a:t>
            </a:r>
            <a:endParaRPr sz="2848"/>
          </a:p>
          <a:p>
            <a:pPr indent="-36876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48"/>
              <a:t>Power Query Editor: For data cleaning and transformation.</a:t>
            </a:r>
            <a:endParaRPr sz="2848"/>
          </a:p>
          <a:p>
            <a:pPr indent="-36876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48"/>
              <a:t>DAX (Data Analysis Expressions): For creating calculated columns and measures.</a:t>
            </a:r>
            <a:endParaRPr sz="2848"/>
          </a:p>
          <a:p>
            <a:pPr indent="-36876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48"/>
              <a:t>Power BI Service: For publishing and sharing the dashboards.</a:t>
            </a:r>
            <a:endParaRPr sz="284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7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815275" y="637050"/>
            <a:ext cx="69813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Preparation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8" name="Google Shape;368;p27"/>
          <p:cNvSpPr/>
          <p:nvPr/>
        </p:nvSpPr>
        <p:spPr>
          <a:xfrm>
            <a:off x="173875" y="2037750"/>
            <a:ext cx="3182400" cy="1492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Cleaning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Used Power Query Editor to clean the data, handle missing values, and ensure correct data types.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5751925" y="2099425"/>
            <a:ext cx="3182400" cy="1492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Calculated Columns and Measures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Created additional calculated columns and measures using DAX for more detailed analysis.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2980800" y="2099425"/>
            <a:ext cx="3182400" cy="1492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Established relationships between tables (if multiple tables were used).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290850" y="196375"/>
            <a:ext cx="72837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Dashboard Development Process</a:t>
            </a:r>
            <a:endParaRPr sz="3000"/>
          </a:p>
        </p:txBody>
      </p:sp>
      <p:sp>
        <p:nvSpPr>
          <p:cNvPr id="376" name="Google Shape;376;p28"/>
          <p:cNvSpPr/>
          <p:nvPr/>
        </p:nvSpPr>
        <p:spPr>
          <a:xfrm>
            <a:off x="617925" y="1394500"/>
            <a:ext cx="2491500" cy="111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Importing Data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Loaded the CSV dataset into Power BI.</a:t>
            </a:r>
            <a:endParaRPr sz="1100"/>
          </a:p>
        </p:txBody>
      </p:sp>
      <p:sp>
        <p:nvSpPr>
          <p:cNvPr id="377" name="Google Shape;377;p28"/>
          <p:cNvSpPr/>
          <p:nvPr/>
        </p:nvSpPr>
        <p:spPr>
          <a:xfrm>
            <a:off x="3397575" y="1460550"/>
            <a:ext cx="2491500" cy="111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Visualizations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Developed the necessary visualizations using a variety of chart types (e.g., bar charts, line charts, KPIs).</a:t>
            </a:r>
            <a:endParaRPr sz="1100"/>
          </a:p>
        </p:txBody>
      </p:sp>
      <p:sp>
        <p:nvSpPr>
          <p:cNvPr id="378" name="Google Shape;378;p28"/>
          <p:cNvSpPr/>
          <p:nvPr/>
        </p:nvSpPr>
        <p:spPr>
          <a:xfrm>
            <a:off x="6288250" y="1460550"/>
            <a:ext cx="2491500" cy="111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Adding Interactivity</a:t>
            </a:r>
            <a:r>
              <a:rPr lang="en" sz="1500"/>
              <a:t>: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Implemented slicers, filters, and drill-throughs for enhanced interactivity.</a:t>
            </a:r>
            <a:endParaRPr sz="1100"/>
          </a:p>
        </p:txBody>
      </p:sp>
      <p:sp>
        <p:nvSpPr>
          <p:cNvPr id="379" name="Google Shape;379;p28"/>
          <p:cNvSpPr/>
          <p:nvPr/>
        </p:nvSpPr>
        <p:spPr>
          <a:xfrm flipH="1">
            <a:off x="6164500" y="3039725"/>
            <a:ext cx="2739000" cy="111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Formatting and Layout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Customized the look and feel of the dashboards to ensure they are visually appealing and easy to interpret.</a:t>
            </a:r>
            <a:endParaRPr sz="1100"/>
          </a:p>
        </p:txBody>
      </p:sp>
      <p:sp>
        <p:nvSpPr>
          <p:cNvPr id="380" name="Google Shape;380;p28"/>
          <p:cNvSpPr/>
          <p:nvPr/>
        </p:nvSpPr>
        <p:spPr>
          <a:xfrm flipH="1">
            <a:off x="3343775" y="3039725"/>
            <a:ext cx="2739000" cy="111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Testing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Tested the dashboards with different data scenarios to ensure accuracy and functionality.</a:t>
            </a:r>
            <a:endParaRPr sz="1100"/>
          </a:p>
        </p:txBody>
      </p:sp>
      <p:sp>
        <p:nvSpPr>
          <p:cNvPr id="381" name="Google Shape;381;p28"/>
          <p:cNvSpPr/>
          <p:nvPr/>
        </p:nvSpPr>
        <p:spPr>
          <a:xfrm flipH="1">
            <a:off x="370425" y="3000150"/>
            <a:ext cx="2739000" cy="111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Publishing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Published the dashboards to the Power BI Service for sharing and further review.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815275" y="637050"/>
            <a:ext cx="69813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Challenges and Solutions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457575" y="1174350"/>
            <a:ext cx="81777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2130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39"/>
              <a:t>Data Quality Issues: Addressed missing and inconsistent data by performing thorough data cleaning.</a:t>
            </a:r>
            <a:endParaRPr sz="5839"/>
          </a:p>
          <a:p>
            <a:pPr indent="-32130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39"/>
              <a:t>Complex Relationships: Simplified complex relationships by creating appropriate data models and measures.</a:t>
            </a:r>
            <a:endParaRPr sz="5839"/>
          </a:p>
          <a:p>
            <a:pPr indent="-32130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39"/>
              <a:t>Performance Optimization: Used Power BI performance optimization techniques, such as reducing visual load and optimizing DAX queries.</a:t>
            </a:r>
            <a:endParaRPr sz="58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4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7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098050" y="236925"/>
            <a:ext cx="55998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60625" y="1359350"/>
            <a:ext cx="70926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objective of this project is to create a series of interactive and insightful dashboards using Microsoft Power BI, based on a car sales dataset. These dashboards will provide key business insights into sales performance, customer preferences, inventory management, and profitability, catering to the needs of decision-makers and stakeholders.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098050" y="236925"/>
            <a:ext cx="55998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Dataset Description</a:t>
            </a:r>
            <a:endParaRPr sz="41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60625" y="1359350"/>
            <a:ext cx="72282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dataset used in this project includes the following columns: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Year: The year of the car sale.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Company: The car manufacturer.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Model: The specific car model.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Trim: The trim level of the car.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Body: The body type of the car (e.g., SUV, sedan, etc.).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Transmission: The type of transmission (automatic, manual).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Color: The exterior color of the car.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Selling Price: The price at which the car was sold.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Sales Data: The date of the sale.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Interior Color: The interior color of the car.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Sales Person: The salesperson who handled the sale.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Odometer Data: The odometer reading at the time of sale.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4900"/>
              <a:t>Dashboard Designs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321875" y="230000"/>
            <a:ext cx="70428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1. Sales Performance Dashboard</a:t>
            </a:r>
            <a:endParaRPr sz="300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457575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Components</a:t>
            </a:r>
            <a:endParaRPr sz="1687"/>
          </a:p>
          <a:p>
            <a:pPr indent="-325485" lvl="0" marL="457200" rtl="0" algn="l">
              <a:spcBef>
                <a:spcPts val="1200"/>
              </a:spcBef>
              <a:spcAft>
                <a:spcPts val="0"/>
              </a:spcAft>
              <a:buSzPts val="1526"/>
              <a:buAutoNum type="arabicPeriod"/>
            </a:pPr>
            <a:r>
              <a:rPr lang="en" sz="1525"/>
              <a:t>KPI Cards: Total sales, average selling price, total units sold.</a:t>
            </a:r>
            <a:endParaRPr sz="1525"/>
          </a:p>
          <a:p>
            <a:pPr indent="-325485" lvl="0" marL="457200" rtl="0" algn="l">
              <a:spcBef>
                <a:spcPts val="0"/>
              </a:spcBef>
              <a:spcAft>
                <a:spcPts val="0"/>
              </a:spcAft>
              <a:buSzPts val="1526"/>
              <a:buAutoNum type="arabicPeriod"/>
            </a:pPr>
            <a:r>
              <a:rPr lang="en" sz="1525"/>
              <a:t>Time Series Chart: Sales trends over time (yearly).</a:t>
            </a:r>
            <a:endParaRPr sz="1525"/>
          </a:p>
          <a:p>
            <a:pPr indent="-325485" lvl="0" marL="457200" rtl="0" algn="l">
              <a:spcBef>
                <a:spcPts val="0"/>
              </a:spcBef>
              <a:spcAft>
                <a:spcPts val="0"/>
              </a:spcAft>
              <a:buSzPts val="1526"/>
              <a:buAutoNum type="arabicPeriod"/>
            </a:pPr>
            <a:r>
              <a:rPr lang="en" sz="1525"/>
              <a:t>Sales by Company: Bar chart visualizing sales by car manufacturer.</a:t>
            </a:r>
            <a:endParaRPr sz="1525"/>
          </a:p>
          <a:p>
            <a:pPr indent="-325485" lvl="0" marL="457200" rtl="0" algn="l">
              <a:spcBef>
                <a:spcPts val="0"/>
              </a:spcBef>
              <a:spcAft>
                <a:spcPts val="0"/>
              </a:spcAft>
              <a:buSzPts val="1526"/>
              <a:buAutoNum type="arabicPeriod"/>
            </a:pPr>
            <a:r>
              <a:rPr lang="en" sz="1525"/>
              <a:t>Sales by Model: Bar chart highlighting the popularity of different car models.</a:t>
            </a:r>
            <a:endParaRPr sz="1525"/>
          </a:p>
          <a:p>
            <a:pPr indent="-325485" lvl="0" marL="457200" rtl="0" algn="l">
              <a:spcBef>
                <a:spcPts val="0"/>
              </a:spcBef>
              <a:spcAft>
                <a:spcPts val="0"/>
              </a:spcAft>
              <a:buSzPts val="1526"/>
              <a:buAutoNum type="arabicPeriod"/>
            </a:pPr>
            <a:r>
              <a:rPr lang="en" sz="1525"/>
              <a:t>Sales by Transmission: Pie or donut chart comparing sales across transmission types.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4643350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dashboard provides a comprehensive overview of sales performance, enabling stakeholders to track key metrics and identify trends over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9" y="0"/>
            <a:ext cx="90736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321875" y="230000"/>
            <a:ext cx="70428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Salesperson Performance Dashboard</a:t>
            </a:r>
            <a:endParaRPr sz="30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457575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Components</a:t>
            </a:r>
            <a:endParaRPr sz="2175"/>
          </a:p>
          <a:p>
            <a:pPr indent="-3253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Top Performers: Highlight top 3-5 salespeople based on total sales.</a:t>
            </a:r>
            <a:endParaRPr sz="2175"/>
          </a:p>
          <a:p>
            <a:pPr indent="-325314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Sales by Region/Location: (Optional) Map or bar chart showing salesperson performance by region.</a:t>
            </a:r>
            <a:endParaRPr sz="2175"/>
          </a:p>
          <a:p>
            <a:pPr indent="-325314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Sales by Month: Line chart depicting sales performance of each salesperson over time.</a:t>
            </a:r>
            <a:endParaRPr sz="217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25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4643350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dashboard focuses on evaluating the performance of individual salespeople, allowing management to identify top performers and areas for improvement.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" y="0"/>
            <a:ext cx="90960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321875" y="230000"/>
            <a:ext cx="70428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 Customer Preferences Dashboard</a:t>
            </a:r>
            <a:endParaRPr sz="20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457575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Components</a:t>
            </a:r>
            <a:endParaRPr sz="1687"/>
          </a:p>
          <a:p>
            <a:pPr indent="-3149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Color Preferences: Bar chart displaying sales by exterior and interior car colors.</a:t>
            </a:r>
            <a:endParaRPr sz="2175"/>
          </a:p>
          <a:p>
            <a:pPr indent="-3149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Body Type Analysis: dounut chart visualizing sales by car body type (SUV, sedan, etc.).</a:t>
            </a:r>
            <a:endParaRPr sz="2175"/>
          </a:p>
          <a:p>
            <a:pPr indent="-3149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Trim Level Analysis: Comparison of sales across different trim levels.</a:t>
            </a:r>
            <a:endParaRPr sz="2175"/>
          </a:p>
          <a:p>
            <a:pPr indent="-3149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75"/>
              <a:t>Sales by Price Range: Segment sales into different price ranges using a histogram or bar chart.</a:t>
            </a:r>
            <a:endParaRPr sz="217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25"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4643350" y="1174350"/>
            <a:ext cx="37497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dashboard analyzes customer preferences, helping the business understand which car features are most popular and guide inventory and marketing decisions.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