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0" r:id="rId3"/>
    <p:sldId id="259" r:id="rId4"/>
    <p:sldId id="258" r:id="rId5"/>
    <p:sldId id="261" r:id="rId6"/>
    <p:sldId id="262" r:id="rId7"/>
    <p:sldId id="263" r:id="rId8"/>
    <p:sldId id="265" r:id="rId9"/>
    <p:sldId id="266" r:id="rId10"/>
    <p:sldId id="25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1B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83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95B611-A2B7-40AA-88BF-6E1B2D4DB582}"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IN"/>
        </a:p>
      </dgm:t>
    </dgm:pt>
    <dgm:pt modelId="{9531388B-E2CA-479D-AE1A-BA222893350E}">
      <dgm:prSet phldrT="[Text]"/>
      <dgm:spPr>
        <a:solidFill>
          <a:srgbClr val="0070C0">
            <a:alpha val="50000"/>
          </a:srgbClr>
        </a:solidFill>
      </dgm:spPr>
      <dgm:t>
        <a:bodyPr/>
        <a:lstStyle/>
        <a:p>
          <a:r>
            <a:rPr lang="en-IN" b="1" dirty="0">
              <a:solidFill>
                <a:schemeClr val="bg1"/>
              </a:solidFill>
              <a:effectLst>
                <a:outerShdw blurRad="38100" dist="38100" dir="2700000" algn="tl">
                  <a:srgbClr val="000000">
                    <a:alpha val="43137"/>
                  </a:srgbClr>
                </a:outerShdw>
              </a:effectLst>
            </a:rPr>
            <a:t>Operational</a:t>
          </a:r>
        </a:p>
        <a:p>
          <a:r>
            <a:rPr lang="en-IN" b="1" dirty="0">
              <a:solidFill>
                <a:schemeClr val="bg1"/>
              </a:solidFill>
              <a:effectLst>
                <a:outerShdw blurRad="38100" dist="38100" dir="2700000" algn="tl">
                  <a:srgbClr val="000000">
                    <a:alpha val="43137"/>
                  </a:srgbClr>
                </a:outerShdw>
              </a:effectLst>
            </a:rPr>
            <a:t>workflow</a:t>
          </a:r>
        </a:p>
      </dgm:t>
    </dgm:pt>
    <dgm:pt modelId="{FE1E7CF2-E0A6-4023-863D-8E452B68BF7C}" type="parTrans" cxnId="{4199F472-EF94-4A84-A49F-FEA9003EDBB5}">
      <dgm:prSet/>
      <dgm:spPr/>
      <dgm:t>
        <a:bodyPr/>
        <a:lstStyle/>
        <a:p>
          <a:endParaRPr lang="en-IN"/>
        </a:p>
      </dgm:t>
    </dgm:pt>
    <dgm:pt modelId="{958028F8-484E-494B-A440-FF2D25E2498B}" type="sibTrans" cxnId="{4199F472-EF94-4A84-A49F-FEA9003EDBB5}">
      <dgm:prSet/>
      <dgm:spPr/>
      <dgm:t>
        <a:bodyPr/>
        <a:lstStyle/>
        <a:p>
          <a:endParaRPr lang="en-IN"/>
        </a:p>
      </dgm:t>
    </dgm:pt>
    <dgm:pt modelId="{E1880EA1-7747-475C-8F84-1EED52A41057}">
      <dgm:prSet phldrT="[Text]"/>
      <dgm:spPr>
        <a:solidFill>
          <a:srgbClr val="CC0000">
            <a:alpha val="50000"/>
          </a:srgbClr>
        </a:solidFill>
      </dgm:spPr>
      <dgm:t>
        <a:bodyPr/>
        <a:lstStyle/>
        <a:p>
          <a:r>
            <a:rPr lang="en-IN" dirty="0">
              <a:effectLst>
                <a:outerShdw blurRad="38100" dist="38100" dir="2700000" algn="tl">
                  <a:srgbClr val="000000">
                    <a:alpha val="43137"/>
                  </a:srgbClr>
                </a:outerShdw>
              </a:effectLst>
            </a:rPr>
            <a:t>2.Data Ingestion</a:t>
          </a:r>
        </a:p>
      </dgm:t>
    </dgm:pt>
    <dgm:pt modelId="{3B1D6CA6-976D-4555-B954-DFA4A578AD10}" type="parTrans" cxnId="{41BABF06-9E51-47B8-9708-AB4F52D5A16A}">
      <dgm:prSet/>
      <dgm:spPr/>
      <dgm:t>
        <a:bodyPr/>
        <a:lstStyle/>
        <a:p>
          <a:endParaRPr lang="en-IN"/>
        </a:p>
      </dgm:t>
    </dgm:pt>
    <dgm:pt modelId="{D0FF6F00-09CF-471D-A0CF-99BD0E501813}" type="sibTrans" cxnId="{41BABF06-9E51-47B8-9708-AB4F52D5A16A}">
      <dgm:prSet/>
      <dgm:spPr/>
      <dgm:t>
        <a:bodyPr/>
        <a:lstStyle/>
        <a:p>
          <a:endParaRPr lang="en-IN"/>
        </a:p>
      </dgm:t>
    </dgm:pt>
    <dgm:pt modelId="{9FEEB6BA-0B1F-44DE-B6D4-56D7D923BCB2}">
      <dgm:prSet phldrT="[Text]"/>
      <dgm:spPr>
        <a:solidFill>
          <a:srgbClr val="CC0000">
            <a:alpha val="49804"/>
          </a:srgbClr>
        </a:solidFill>
      </dgm:spPr>
      <dgm:t>
        <a:bodyPr/>
        <a:lstStyle/>
        <a:p>
          <a:r>
            <a:rPr lang="en-IN" dirty="0">
              <a:effectLst>
                <a:outerShdw blurRad="38100" dist="38100" dir="2700000" algn="tl">
                  <a:srgbClr val="000000">
                    <a:alpha val="43137"/>
                  </a:srgbClr>
                </a:outerShdw>
              </a:effectLst>
            </a:rPr>
            <a:t>4.Data Analysis</a:t>
          </a:r>
        </a:p>
      </dgm:t>
    </dgm:pt>
    <dgm:pt modelId="{FC56A52C-4F94-4510-8E35-9DBA1D49AEFF}" type="parTrans" cxnId="{FD00D783-C10F-4468-AE1A-26D7B22951B5}">
      <dgm:prSet/>
      <dgm:spPr/>
      <dgm:t>
        <a:bodyPr/>
        <a:lstStyle/>
        <a:p>
          <a:endParaRPr lang="en-IN"/>
        </a:p>
      </dgm:t>
    </dgm:pt>
    <dgm:pt modelId="{26A5E670-52C1-4DDE-A05A-71212657072A}" type="sibTrans" cxnId="{FD00D783-C10F-4468-AE1A-26D7B22951B5}">
      <dgm:prSet/>
      <dgm:spPr/>
      <dgm:t>
        <a:bodyPr/>
        <a:lstStyle/>
        <a:p>
          <a:endParaRPr lang="en-IN"/>
        </a:p>
      </dgm:t>
    </dgm:pt>
    <dgm:pt modelId="{C9445373-A834-4DE8-BBAB-863133E6B774}">
      <dgm:prSet phldrT="[Text]"/>
      <dgm:spPr>
        <a:solidFill>
          <a:srgbClr val="FFFF00">
            <a:alpha val="50000"/>
          </a:srgbClr>
        </a:solidFill>
      </dgm:spPr>
      <dgm:t>
        <a:bodyPr/>
        <a:lstStyle/>
        <a:p>
          <a:pPr>
            <a:buFont typeface="Arial" panose="020B0604020202020204" pitchFamily="34" charset="0"/>
            <a:buChar char="•"/>
          </a:pPr>
          <a:r>
            <a:rPr lang="en-IN" dirty="0">
              <a:effectLst>
                <a:outerShdw blurRad="38100" dist="38100" dir="2700000" algn="tl">
                  <a:srgbClr val="000000">
                    <a:alpha val="43137"/>
                  </a:srgbClr>
                </a:outerShdw>
              </a:effectLst>
            </a:rPr>
            <a:t>1.Data collection</a:t>
          </a:r>
        </a:p>
      </dgm:t>
    </dgm:pt>
    <dgm:pt modelId="{BBCFB9B3-E7A9-43ED-A185-66FCA7CD30E3}" type="parTrans" cxnId="{4893D274-9A10-4BA9-97B6-F012FEDB62EB}">
      <dgm:prSet/>
      <dgm:spPr/>
      <dgm:t>
        <a:bodyPr/>
        <a:lstStyle/>
        <a:p>
          <a:endParaRPr lang="en-IN"/>
        </a:p>
      </dgm:t>
    </dgm:pt>
    <dgm:pt modelId="{84C63F8B-564A-43EC-8B04-5FA31E0B660F}" type="sibTrans" cxnId="{4893D274-9A10-4BA9-97B6-F012FEDB62EB}">
      <dgm:prSet/>
      <dgm:spPr/>
      <dgm:t>
        <a:bodyPr/>
        <a:lstStyle/>
        <a:p>
          <a:endParaRPr lang="en-IN"/>
        </a:p>
      </dgm:t>
    </dgm:pt>
    <dgm:pt modelId="{7DB42BD5-5DF2-4C58-8210-0A518F1CC597}">
      <dgm:prSet phldrT="[Text]"/>
      <dgm:spPr>
        <a:solidFill>
          <a:srgbClr val="FFFF00">
            <a:alpha val="50000"/>
          </a:srgbClr>
        </a:solidFill>
      </dgm:spPr>
      <dgm:t>
        <a:bodyPr/>
        <a:lstStyle/>
        <a:p>
          <a:r>
            <a:rPr lang="en-IN" dirty="0">
              <a:effectLst>
                <a:outerShdw blurRad="38100" dist="38100" dir="2700000" algn="tl">
                  <a:srgbClr val="000000">
                    <a:alpha val="43137"/>
                  </a:srgbClr>
                </a:outerShdw>
              </a:effectLst>
            </a:rPr>
            <a:t>3.Data storage</a:t>
          </a:r>
        </a:p>
      </dgm:t>
    </dgm:pt>
    <dgm:pt modelId="{87B0DEDE-4A6A-45C3-8C05-41A2215DD0FD}" type="sibTrans" cxnId="{90042EF5-F2B1-4084-A1AC-EE65CC211F82}">
      <dgm:prSet/>
      <dgm:spPr/>
      <dgm:t>
        <a:bodyPr/>
        <a:lstStyle/>
        <a:p>
          <a:endParaRPr lang="en-IN"/>
        </a:p>
      </dgm:t>
    </dgm:pt>
    <dgm:pt modelId="{B69C5A6F-2163-4AAB-AE69-F5D9E928AAC6}" type="parTrans" cxnId="{90042EF5-F2B1-4084-A1AC-EE65CC211F82}">
      <dgm:prSet/>
      <dgm:spPr/>
      <dgm:t>
        <a:bodyPr/>
        <a:lstStyle/>
        <a:p>
          <a:endParaRPr lang="en-IN"/>
        </a:p>
      </dgm:t>
    </dgm:pt>
    <dgm:pt modelId="{94C4A2AC-69EA-4A1D-9E38-23D380C918EF}" type="pres">
      <dgm:prSet presAssocID="{B395B611-A2B7-40AA-88BF-6E1B2D4DB582}" presName="composite" presStyleCnt="0">
        <dgm:presLayoutVars>
          <dgm:chMax val="1"/>
          <dgm:dir/>
          <dgm:resizeHandles val="exact"/>
        </dgm:presLayoutVars>
      </dgm:prSet>
      <dgm:spPr/>
    </dgm:pt>
    <dgm:pt modelId="{073E7BE2-D68E-4AE4-9FA3-8982DC68314E}" type="pres">
      <dgm:prSet presAssocID="{B395B611-A2B7-40AA-88BF-6E1B2D4DB582}" presName="radial" presStyleCnt="0">
        <dgm:presLayoutVars>
          <dgm:animLvl val="ctr"/>
        </dgm:presLayoutVars>
      </dgm:prSet>
      <dgm:spPr/>
    </dgm:pt>
    <dgm:pt modelId="{F472A5CC-214B-4276-81EE-6A4EE5E66D7B}" type="pres">
      <dgm:prSet presAssocID="{9531388B-E2CA-479D-AE1A-BA222893350E}" presName="centerShape" presStyleLbl="vennNode1" presStyleIdx="0" presStyleCnt="5"/>
      <dgm:spPr/>
    </dgm:pt>
    <dgm:pt modelId="{85995085-10B7-465A-93CC-3736828458B7}" type="pres">
      <dgm:prSet presAssocID="{E1880EA1-7747-475C-8F84-1EED52A41057}" presName="node" presStyleLbl="vennNode1" presStyleIdx="1" presStyleCnt="5">
        <dgm:presLayoutVars>
          <dgm:bulletEnabled val="1"/>
        </dgm:presLayoutVars>
      </dgm:prSet>
      <dgm:spPr/>
    </dgm:pt>
    <dgm:pt modelId="{D39FA27B-CE36-4F0A-A9DD-7539304FBC4D}" type="pres">
      <dgm:prSet presAssocID="{7DB42BD5-5DF2-4C58-8210-0A518F1CC597}" presName="node" presStyleLbl="vennNode1" presStyleIdx="2" presStyleCnt="5">
        <dgm:presLayoutVars>
          <dgm:bulletEnabled val="1"/>
        </dgm:presLayoutVars>
      </dgm:prSet>
      <dgm:spPr/>
    </dgm:pt>
    <dgm:pt modelId="{49166A02-23A2-405C-9948-F61A9EE55415}" type="pres">
      <dgm:prSet presAssocID="{9FEEB6BA-0B1F-44DE-B6D4-56D7D923BCB2}" presName="node" presStyleLbl="vennNode1" presStyleIdx="3" presStyleCnt="5">
        <dgm:presLayoutVars>
          <dgm:bulletEnabled val="1"/>
        </dgm:presLayoutVars>
      </dgm:prSet>
      <dgm:spPr/>
    </dgm:pt>
    <dgm:pt modelId="{7E58E433-0270-4468-A4C6-7E6C8E20B4AA}" type="pres">
      <dgm:prSet presAssocID="{C9445373-A834-4DE8-BBAB-863133E6B774}" presName="node" presStyleLbl="vennNode1" presStyleIdx="4" presStyleCnt="5">
        <dgm:presLayoutVars>
          <dgm:bulletEnabled val="1"/>
        </dgm:presLayoutVars>
      </dgm:prSet>
      <dgm:spPr/>
    </dgm:pt>
  </dgm:ptLst>
  <dgm:cxnLst>
    <dgm:cxn modelId="{4021DA03-96E5-404B-9129-C1D8F8969B30}" type="presOf" srcId="{E1880EA1-7747-475C-8F84-1EED52A41057}" destId="{85995085-10B7-465A-93CC-3736828458B7}" srcOrd="0" destOrd="0" presId="urn:microsoft.com/office/officeart/2005/8/layout/radial3"/>
    <dgm:cxn modelId="{41BABF06-9E51-47B8-9708-AB4F52D5A16A}" srcId="{9531388B-E2CA-479D-AE1A-BA222893350E}" destId="{E1880EA1-7747-475C-8F84-1EED52A41057}" srcOrd="0" destOrd="0" parTransId="{3B1D6CA6-976D-4555-B954-DFA4A578AD10}" sibTransId="{D0FF6F00-09CF-471D-A0CF-99BD0E501813}"/>
    <dgm:cxn modelId="{93D0AA15-A8B5-42D9-8DB1-FFFE45EA2A4D}" type="presOf" srcId="{B395B611-A2B7-40AA-88BF-6E1B2D4DB582}" destId="{94C4A2AC-69EA-4A1D-9E38-23D380C918EF}" srcOrd="0" destOrd="0" presId="urn:microsoft.com/office/officeart/2005/8/layout/radial3"/>
    <dgm:cxn modelId="{E5E9654F-2662-4AC6-96CA-0F795F6AAA79}" type="presOf" srcId="{9FEEB6BA-0B1F-44DE-B6D4-56D7D923BCB2}" destId="{49166A02-23A2-405C-9948-F61A9EE55415}" srcOrd="0" destOrd="0" presId="urn:microsoft.com/office/officeart/2005/8/layout/radial3"/>
    <dgm:cxn modelId="{4199F472-EF94-4A84-A49F-FEA9003EDBB5}" srcId="{B395B611-A2B7-40AA-88BF-6E1B2D4DB582}" destId="{9531388B-E2CA-479D-AE1A-BA222893350E}" srcOrd="0" destOrd="0" parTransId="{FE1E7CF2-E0A6-4023-863D-8E452B68BF7C}" sibTransId="{958028F8-484E-494B-A440-FF2D25E2498B}"/>
    <dgm:cxn modelId="{4893D274-9A10-4BA9-97B6-F012FEDB62EB}" srcId="{9531388B-E2CA-479D-AE1A-BA222893350E}" destId="{C9445373-A834-4DE8-BBAB-863133E6B774}" srcOrd="3" destOrd="0" parTransId="{BBCFB9B3-E7A9-43ED-A185-66FCA7CD30E3}" sibTransId="{84C63F8B-564A-43EC-8B04-5FA31E0B660F}"/>
    <dgm:cxn modelId="{DAA57381-09B3-4475-AAAE-368215F978A1}" type="presOf" srcId="{C9445373-A834-4DE8-BBAB-863133E6B774}" destId="{7E58E433-0270-4468-A4C6-7E6C8E20B4AA}" srcOrd="0" destOrd="0" presId="urn:microsoft.com/office/officeart/2005/8/layout/radial3"/>
    <dgm:cxn modelId="{FD00D783-C10F-4468-AE1A-26D7B22951B5}" srcId="{9531388B-E2CA-479D-AE1A-BA222893350E}" destId="{9FEEB6BA-0B1F-44DE-B6D4-56D7D923BCB2}" srcOrd="2" destOrd="0" parTransId="{FC56A52C-4F94-4510-8E35-9DBA1D49AEFF}" sibTransId="{26A5E670-52C1-4DDE-A05A-71212657072A}"/>
    <dgm:cxn modelId="{8CDD63C8-90C8-42A3-98CD-30FD92900EB7}" type="presOf" srcId="{7DB42BD5-5DF2-4C58-8210-0A518F1CC597}" destId="{D39FA27B-CE36-4F0A-A9DD-7539304FBC4D}" srcOrd="0" destOrd="0" presId="urn:microsoft.com/office/officeart/2005/8/layout/radial3"/>
    <dgm:cxn modelId="{90042EF5-F2B1-4084-A1AC-EE65CC211F82}" srcId="{9531388B-E2CA-479D-AE1A-BA222893350E}" destId="{7DB42BD5-5DF2-4C58-8210-0A518F1CC597}" srcOrd="1" destOrd="0" parTransId="{B69C5A6F-2163-4AAB-AE69-F5D9E928AAC6}" sibTransId="{87B0DEDE-4A6A-45C3-8C05-41A2215DD0FD}"/>
    <dgm:cxn modelId="{7A5F55F5-103F-441C-B672-838C79E776E2}" type="presOf" srcId="{9531388B-E2CA-479D-AE1A-BA222893350E}" destId="{F472A5CC-214B-4276-81EE-6A4EE5E66D7B}" srcOrd="0" destOrd="0" presId="urn:microsoft.com/office/officeart/2005/8/layout/radial3"/>
    <dgm:cxn modelId="{37D2F017-A76B-4343-AB79-973CAA15120B}" type="presParOf" srcId="{94C4A2AC-69EA-4A1D-9E38-23D380C918EF}" destId="{073E7BE2-D68E-4AE4-9FA3-8982DC68314E}" srcOrd="0" destOrd="0" presId="urn:microsoft.com/office/officeart/2005/8/layout/radial3"/>
    <dgm:cxn modelId="{CB64FDCC-2D1A-4D7A-98FC-EB859FBB8719}" type="presParOf" srcId="{073E7BE2-D68E-4AE4-9FA3-8982DC68314E}" destId="{F472A5CC-214B-4276-81EE-6A4EE5E66D7B}" srcOrd="0" destOrd="0" presId="urn:microsoft.com/office/officeart/2005/8/layout/radial3"/>
    <dgm:cxn modelId="{E691C570-62DD-4E0A-9755-FA8004949F9D}" type="presParOf" srcId="{073E7BE2-D68E-4AE4-9FA3-8982DC68314E}" destId="{85995085-10B7-465A-93CC-3736828458B7}" srcOrd="1" destOrd="0" presId="urn:microsoft.com/office/officeart/2005/8/layout/radial3"/>
    <dgm:cxn modelId="{866A9695-57EF-4D34-AF75-AF4665A9D11A}" type="presParOf" srcId="{073E7BE2-D68E-4AE4-9FA3-8982DC68314E}" destId="{D39FA27B-CE36-4F0A-A9DD-7539304FBC4D}" srcOrd="2" destOrd="0" presId="urn:microsoft.com/office/officeart/2005/8/layout/radial3"/>
    <dgm:cxn modelId="{1BBC167A-8CB4-4CAD-A9FA-3995C117F9AD}" type="presParOf" srcId="{073E7BE2-D68E-4AE4-9FA3-8982DC68314E}" destId="{49166A02-23A2-405C-9948-F61A9EE55415}" srcOrd="3" destOrd="0" presId="urn:microsoft.com/office/officeart/2005/8/layout/radial3"/>
    <dgm:cxn modelId="{21A777B4-5F3D-47F6-AC63-CD0274151F29}" type="presParOf" srcId="{073E7BE2-D68E-4AE4-9FA3-8982DC68314E}" destId="{7E58E433-0270-4468-A4C6-7E6C8E20B4AA}" srcOrd="4" destOrd="0" presId="urn:microsoft.com/office/officeart/2005/8/layout/radial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F7FFFC-58A9-4F92-9FB0-B89BE143E98B}" type="doc">
      <dgm:prSet loTypeId="urn:diagrams.loki3.com/VaryingWidthList" loCatId="list" qsTypeId="urn:microsoft.com/office/officeart/2005/8/quickstyle/simple1" qsCatId="simple" csTypeId="urn:microsoft.com/office/officeart/2005/8/colors/accent1_2" csCatId="accent1" phldr="1"/>
      <dgm:spPr/>
    </dgm:pt>
    <dgm:pt modelId="{8D25D3D6-14A0-4708-8D34-6C4DE29CD788}">
      <dgm:prSet phldrT="[Text]" custT="1"/>
      <dgm:spPr>
        <a:solidFill>
          <a:schemeClr val="accent3">
            <a:lumMod val="75000"/>
          </a:schemeClr>
        </a:solidFill>
      </dgm:spPr>
      <dgm:t>
        <a:bodyPr/>
        <a:lstStyle/>
        <a:p>
          <a:r>
            <a:rPr lang="en-IN" sz="1800" b="1" dirty="0"/>
            <a:t>scalability</a:t>
          </a:r>
        </a:p>
      </dgm:t>
    </dgm:pt>
    <dgm:pt modelId="{6A6F8A8E-03D7-438A-9DB2-C1EF8ABF874A}" type="parTrans" cxnId="{AE1CE1F3-9668-437A-9908-466493E96B27}">
      <dgm:prSet/>
      <dgm:spPr/>
      <dgm:t>
        <a:bodyPr/>
        <a:lstStyle/>
        <a:p>
          <a:endParaRPr lang="en-IN"/>
        </a:p>
      </dgm:t>
    </dgm:pt>
    <dgm:pt modelId="{D5C66CED-F309-44DF-AEF4-265DF689399C}" type="sibTrans" cxnId="{AE1CE1F3-9668-437A-9908-466493E96B27}">
      <dgm:prSet/>
      <dgm:spPr/>
      <dgm:t>
        <a:bodyPr/>
        <a:lstStyle/>
        <a:p>
          <a:endParaRPr lang="en-IN"/>
        </a:p>
      </dgm:t>
    </dgm:pt>
    <dgm:pt modelId="{0F26D21C-A19C-4E0E-8C88-AF6DFAEC04A7}">
      <dgm:prSet phldrT="[Text]" custT="1"/>
      <dgm:spPr>
        <a:solidFill>
          <a:schemeClr val="tx1">
            <a:lumMod val="50000"/>
            <a:lumOff val="50000"/>
          </a:schemeClr>
        </a:solidFill>
      </dgm:spPr>
      <dgm:t>
        <a:bodyPr/>
        <a:lstStyle/>
        <a:p>
          <a:r>
            <a:rPr lang="en-IN" sz="1800" b="1" dirty="0"/>
            <a:t>Real-Time Processing</a:t>
          </a:r>
          <a:endParaRPr lang="en-IN" sz="1800" dirty="0"/>
        </a:p>
      </dgm:t>
    </dgm:pt>
    <dgm:pt modelId="{29B9E169-0E8F-4486-822B-9EE285134693}" type="parTrans" cxnId="{0ACA34B2-0799-459F-9A83-003B8E3CC9D7}">
      <dgm:prSet/>
      <dgm:spPr/>
      <dgm:t>
        <a:bodyPr/>
        <a:lstStyle/>
        <a:p>
          <a:endParaRPr lang="en-IN"/>
        </a:p>
      </dgm:t>
    </dgm:pt>
    <dgm:pt modelId="{01677E57-F0C1-429F-BE45-5E65C72A9021}" type="sibTrans" cxnId="{0ACA34B2-0799-459F-9A83-003B8E3CC9D7}">
      <dgm:prSet/>
      <dgm:spPr/>
      <dgm:t>
        <a:bodyPr/>
        <a:lstStyle/>
        <a:p>
          <a:endParaRPr lang="en-IN"/>
        </a:p>
      </dgm:t>
    </dgm:pt>
    <dgm:pt modelId="{6D724CA7-2B11-48ED-92AF-2782088A403A}">
      <dgm:prSet phldrT="[Text]" custT="1"/>
      <dgm:spPr>
        <a:solidFill>
          <a:schemeClr val="tx1">
            <a:lumMod val="50000"/>
            <a:lumOff val="50000"/>
          </a:schemeClr>
        </a:solidFill>
      </dgm:spPr>
      <dgm:t>
        <a:bodyPr/>
        <a:lstStyle/>
        <a:p>
          <a:r>
            <a:rPr lang="en-IN" sz="1800" b="1" dirty="0"/>
            <a:t>Data Analysis And Complexity</a:t>
          </a:r>
        </a:p>
      </dgm:t>
    </dgm:pt>
    <dgm:pt modelId="{604533EB-1B7D-4F69-AD9D-7BE8DF2AF151}" type="parTrans" cxnId="{D9241B3B-AF6F-4753-9855-006B8952F489}">
      <dgm:prSet/>
      <dgm:spPr/>
      <dgm:t>
        <a:bodyPr/>
        <a:lstStyle/>
        <a:p>
          <a:endParaRPr lang="en-IN"/>
        </a:p>
      </dgm:t>
    </dgm:pt>
    <dgm:pt modelId="{65197A1F-50FB-4743-89AE-908E9CA197B6}" type="sibTrans" cxnId="{D9241B3B-AF6F-4753-9855-006B8952F489}">
      <dgm:prSet/>
      <dgm:spPr/>
      <dgm:t>
        <a:bodyPr/>
        <a:lstStyle/>
        <a:p>
          <a:endParaRPr lang="en-IN"/>
        </a:p>
      </dgm:t>
    </dgm:pt>
    <dgm:pt modelId="{1B1BEE60-280F-49A0-B337-16957EBD8AAE}" type="pres">
      <dgm:prSet presAssocID="{76F7FFFC-58A9-4F92-9FB0-B89BE143E98B}" presName="Name0" presStyleCnt="0">
        <dgm:presLayoutVars>
          <dgm:resizeHandles/>
        </dgm:presLayoutVars>
      </dgm:prSet>
      <dgm:spPr/>
    </dgm:pt>
    <dgm:pt modelId="{0506E773-8523-47E0-89B0-0B161AFBD7B3}" type="pres">
      <dgm:prSet presAssocID="{8D25D3D6-14A0-4708-8D34-6C4DE29CD788}" presName="text" presStyleLbl="node1" presStyleIdx="0" presStyleCnt="3" custScaleX="123058" custLinFactNeighborX="-881" custLinFactNeighborY="67045">
        <dgm:presLayoutVars>
          <dgm:bulletEnabled val="1"/>
        </dgm:presLayoutVars>
      </dgm:prSet>
      <dgm:spPr/>
    </dgm:pt>
    <dgm:pt modelId="{6B5FF5FF-CCAE-498F-9BF0-90F24DD9688B}" type="pres">
      <dgm:prSet presAssocID="{D5C66CED-F309-44DF-AEF4-265DF689399C}" presName="space" presStyleCnt="0"/>
      <dgm:spPr/>
    </dgm:pt>
    <dgm:pt modelId="{8898E0F0-7AA7-4967-978A-AFF469F22C60}" type="pres">
      <dgm:prSet presAssocID="{0F26D21C-A19C-4E0E-8C88-AF6DFAEC04A7}" presName="text" presStyleLbl="node1" presStyleIdx="1" presStyleCnt="3" custScaleX="121203">
        <dgm:presLayoutVars>
          <dgm:bulletEnabled val="1"/>
        </dgm:presLayoutVars>
      </dgm:prSet>
      <dgm:spPr/>
    </dgm:pt>
    <dgm:pt modelId="{1BE5685C-90D8-4BD9-82A2-64CAA15316D1}" type="pres">
      <dgm:prSet presAssocID="{01677E57-F0C1-429F-BE45-5E65C72A9021}" presName="space" presStyleCnt="0"/>
      <dgm:spPr/>
    </dgm:pt>
    <dgm:pt modelId="{11B6DCF0-57CD-42D1-85B2-8DFB8439713E}" type="pres">
      <dgm:prSet presAssocID="{6D724CA7-2B11-48ED-92AF-2782088A403A}" presName="text" presStyleLbl="node1" presStyleIdx="2" presStyleCnt="3" custScaleX="114211" custScaleY="94650" custLinFactNeighborX="-165" custLinFactNeighborY="-98184">
        <dgm:presLayoutVars>
          <dgm:bulletEnabled val="1"/>
        </dgm:presLayoutVars>
      </dgm:prSet>
      <dgm:spPr/>
    </dgm:pt>
  </dgm:ptLst>
  <dgm:cxnLst>
    <dgm:cxn modelId="{D9241B3B-AF6F-4753-9855-006B8952F489}" srcId="{76F7FFFC-58A9-4F92-9FB0-B89BE143E98B}" destId="{6D724CA7-2B11-48ED-92AF-2782088A403A}" srcOrd="2" destOrd="0" parTransId="{604533EB-1B7D-4F69-AD9D-7BE8DF2AF151}" sibTransId="{65197A1F-50FB-4743-89AE-908E9CA197B6}"/>
    <dgm:cxn modelId="{AD227065-1839-4C9B-81B2-516F70B33C29}" type="presOf" srcId="{6D724CA7-2B11-48ED-92AF-2782088A403A}" destId="{11B6DCF0-57CD-42D1-85B2-8DFB8439713E}" srcOrd="0" destOrd="0" presId="urn:diagrams.loki3.com/VaryingWidthList"/>
    <dgm:cxn modelId="{0E07DE95-5F7E-46E6-849D-51310E95E7D1}" type="presOf" srcId="{0F26D21C-A19C-4E0E-8C88-AF6DFAEC04A7}" destId="{8898E0F0-7AA7-4967-978A-AFF469F22C60}" srcOrd="0" destOrd="0" presId="urn:diagrams.loki3.com/VaryingWidthList"/>
    <dgm:cxn modelId="{0ACA34B2-0799-459F-9A83-003B8E3CC9D7}" srcId="{76F7FFFC-58A9-4F92-9FB0-B89BE143E98B}" destId="{0F26D21C-A19C-4E0E-8C88-AF6DFAEC04A7}" srcOrd="1" destOrd="0" parTransId="{29B9E169-0E8F-4486-822B-9EE285134693}" sibTransId="{01677E57-F0C1-429F-BE45-5E65C72A9021}"/>
    <dgm:cxn modelId="{8C5762B6-44FE-4EC7-B7D6-7E57C035C88A}" type="presOf" srcId="{8D25D3D6-14A0-4708-8D34-6C4DE29CD788}" destId="{0506E773-8523-47E0-89B0-0B161AFBD7B3}" srcOrd="0" destOrd="0" presId="urn:diagrams.loki3.com/VaryingWidthList"/>
    <dgm:cxn modelId="{84AB9CB7-804A-4505-94B7-E3C85ECD6A8C}" type="presOf" srcId="{76F7FFFC-58A9-4F92-9FB0-B89BE143E98B}" destId="{1B1BEE60-280F-49A0-B337-16957EBD8AAE}" srcOrd="0" destOrd="0" presId="urn:diagrams.loki3.com/VaryingWidthList"/>
    <dgm:cxn modelId="{AE1CE1F3-9668-437A-9908-466493E96B27}" srcId="{76F7FFFC-58A9-4F92-9FB0-B89BE143E98B}" destId="{8D25D3D6-14A0-4708-8D34-6C4DE29CD788}" srcOrd="0" destOrd="0" parTransId="{6A6F8A8E-03D7-438A-9DB2-C1EF8ABF874A}" sibTransId="{D5C66CED-F309-44DF-AEF4-265DF689399C}"/>
    <dgm:cxn modelId="{2DFC5BD4-9427-4781-B43E-3D1297B6A238}" type="presParOf" srcId="{1B1BEE60-280F-49A0-B337-16957EBD8AAE}" destId="{0506E773-8523-47E0-89B0-0B161AFBD7B3}" srcOrd="0" destOrd="0" presId="urn:diagrams.loki3.com/VaryingWidthList"/>
    <dgm:cxn modelId="{E45E5C41-175E-4D6D-A801-CDD0FE7CB594}" type="presParOf" srcId="{1B1BEE60-280F-49A0-B337-16957EBD8AAE}" destId="{6B5FF5FF-CCAE-498F-9BF0-90F24DD9688B}" srcOrd="1" destOrd="0" presId="urn:diagrams.loki3.com/VaryingWidthList"/>
    <dgm:cxn modelId="{22BF8A1A-C0C9-487B-8EA4-ECF9343CEC69}" type="presParOf" srcId="{1B1BEE60-280F-49A0-B337-16957EBD8AAE}" destId="{8898E0F0-7AA7-4967-978A-AFF469F22C60}" srcOrd="2" destOrd="0" presId="urn:diagrams.loki3.com/VaryingWidthList"/>
    <dgm:cxn modelId="{CE60390E-CBDA-4AEC-8BFD-C1AD6615889F}" type="presParOf" srcId="{1B1BEE60-280F-49A0-B337-16957EBD8AAE}" destId="{1BE5685C-90D8-4BD9-82A2-64CAA15316D1}" srcOrd="3" destOrd="0" presId="urn:diagrams.loki3.com/VaryingWidthList"/>
    <dgm:cxn modelId="{47B45DF4-1DA6-42FD-BBCE-86BFD0DFFAB7}" type="presParOf" srcId="{1B1BEE60-280F-49A0-B337-16957EBD8AAE}" destId="{11B6DCF0-57CD-42D1-85B2-8DFB8439713E}" srcOrd="4"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F136C7-ED92-4524-9CA2-819718B444C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DA9BB95C-E58B-4BB9-B059-6D6D2C509740}">
      <dgm:prSet phldrT="[Text]" custT="1"/>
      <dgm:spPr>
        <a:solidFill>
          <a:schemeClr val="tx1">
            <a:lumMod val="50000"/>
            <a:lumOff val="50000"/>
          </a:schemeClr>
        </a:solidFill>
      </dgm:spPr>
      <dgm:t>
        <a:bodyPr/>
        <a:lstStyle/>
        <a:p>
          <a:r>
            <a:rPr lang="en-IN" sz="2400" dirty="0"/>
            <a:t>Data Vault</a:t>
          </a:r>
        </a:p>
      </dgm:t>
    </dgm:pt>
    <dgm:pt modelId="{FB9FB240-7718-4744-BD1A-1548880C71D4}" type="parTrans" cxnId="{FA8E51E8-8FC6-4B95-811E-2D0FF8A69DFC}">
      <dgm:prSet/>
      <dgm:spPr/>
      <dgm:t>
        <a:bodyPr/>
        <a:lstStyle/>
        <a:p>
          <a:endParaRPr lang="en-IN"/>
        </a:p>
      </dgm:t>
    </dgm:pt>
    <dgm:pt modelId="{E750A4C3-F08A-4AB8-8819-7A1775D9D0C6}" type="sibTrans" cxnId="{FA8E51E8-8FC6-4B95-811E-2D0FF8A69DFC}">
      <dgm:prSet/>
      <dgm:spPr/>
      <dgm:t>
        <a:bodyPr/>
        <a:lstStyle/>
        <a:p>
          <a:endParaRPr lang="en-IN"/>
        </a:p>
      </dgm:t>
    </dgm:pt>
    <dgm:pt modelId="{B9D517ED-D5E8-4731-A521-FE2E7BED197B}">
      <dgm:prSet phldrT="[Text]" custT="1"/>
      <dgm:spPr>
        <a:solidFill>
          <a:schemeClr val="tx1">
            <a:lumMod val="50000"/>
            <a:lumOff val="50000"/>
          </a:schemeClr>
        </a:solidFill>
      </dgm:spPr>
      <dgm:t>
        <a:bodyPr/>
        <a:lstStyle/>
        <a:p>
          <a:r>
            <a:rPr lang="en-IN" sz="2400" dirty="0"/>
            <a:t>Predictive Analytics</a:t>
          </a:r>
        </a:p>
      </dgm:t>
    </dgm:pt>
    <dgm:pt modelId="{D7666A22-684E-4DA6-954E-2C76466DBBD6}" type="parTrans" cxnId="{B11D7BA1-A4D1-407B-B744-A81CC92B6CB5}">
      <dgm:prSet/>
      <dgm:spPr/>
      <dgm:t>
        <a:bodyPr/>
        <a:lstStyle/>
        <a:p>
          <a:endParaRPr lang="en-IN"/>
        </a:p>
      </dgm:t>
    </dgm:pt>
    <dgm:pt modelId="{62331742-D481-42FC-AD3F-532F4A54FE2C}" type="sibTrans" cxnId="{B11D7BA1-A4D1-407B-B744-A81CC92B6CB5}">
      <dgm:prSet/>
      <dgm:spPr/>
      <dgm:t>
        <a:bodyPr/>
        <a:lstStyle/>
        <a:p>
          <a:endParaRPr lang="en-IN"/>
        </a:p>
      </dgm:t>
    </dgm:pt>
    <dgm:pt modelId="{7C0B2C8B-BA05-4B4E-B433-FC30E99C1A8F}">
      <dgm:prSet custT="1"/>
      <dgm:spPr/>
      <dgm:t>
        <a:bodyPr/>
        <a:lstStyle/>
        <a:p>
          <a:r>
            <a:rPr lang="en-US" sz="2400" dirty="0"/>
            <a:t>Augmented and Virtual Reality (AR/VR)</a:t>
          </a:r>
          <a:endParaRPr lang="en-IN" sz="2400" dirty="0"/>
        </a:p>
      </dgm:t>
    </dgm:pt>
    <dgm:pt modelId="{B3B67D23-3552-47FE-BF99-8D9E2C78126A}" type="parTrans" cxnId="{85AB3841-61AF-43F6-849B-557116A9B9E3}">
      <dgm:prSet/>
      <dgm:spPr/>
      <dgm:t>
        <a:bodyPr/>
        <a:lstStyle/>
        <a:p>
          <a:endParaRPr lang="en-IN"/>
        </a:p>
      </dgm:t>
    </dgm:pt>
    <dgm:pt modelId="{6D603D1D-CA02-4290-B979-D87A30A71F15}" type="sibTrans" cxnId="{85AB3841-61AF-43F6-849B-557116A9B9E3}">
      <dgm:prSet/>
      <dgm:spPr/>
      <dgm:t>
        <a:bodyPr/>
        <a:lstStyle/>
        <a:p>
          <a:endParaRPr lang="en-IN"/>
        </a:p>
      </dgm:t>
    </dgm:pt>
    <dgm:pt modelId="{D1156D8D-9633-49F0-8224-36CFD5D8D139}">
      <dgm:prSet custT="1"/>
      <dgm:spPr>
        <a:solidFill>
          <a:schemeClr val="tx1">
            <a:lumMod val="50000"/>
            <a:lumOff val="50000"/>
          </a:schemeClr>
        </a:solidFill>
      </dgm:spPr>
      <dgm:t>
        <a:bodyPr/>
        <a:lstStyle/>
        <a:p>
          <a:r>
            <a:rPr lang="en-IN" sz="2400" dirty="0"/>
            <a:t>Gamification Enhancements</a:t>
          </a:r>
        </a:p>
      </dgm:t>
    </dgm:pt>
    <dgm:pt modelId="{A807AFD3-27E6-489E-9DE3-2B486042B8E0}" type="parTrans" cxnId="{4E40FA5A-8504-4A55-8343-33E85C56729D}">
      <dgm:prSet/>
      <dgm:spPr/>
      <dgm:t>
        <a:bodyPr/>
        <a:lstStyle/>
        <a:p>
          <a:endParaRPr lang="en-IN"/>
        </a:p>
      </dgm:t>
    </dgm:pt>
    <dgm:pt modelId="{823D4652-DCB2-4B66-BD8F-E86B61612E75}" type="sibTrans" cxnId="{4E40FA5A-8504-4A55-8343-33E85C56729D}">
      <dgm:prSet/>
      <dgm:spPr/>
      <dgm:t>
        <a:bodyPr/>
        <a:lstStyle/>
        <a:p>
          <a:endParaRPr lang="en-IN"/>
        </a:p>
      </dgm:t>
    </dgm:pt>
    <dgm:pt modelId="{E43653B4-7717-44E0-AB03-263BA41ECD66}" type="pres">
      <dgm:prSet presAssocID="{B8F136C7-ED92-4524-9CA2-819718B444C3}" presName="diagram" presStyleCnt="0">
        <dgm:presLayoutVars>
          <dgm:dir/>
          <dgm:resizeHandles val="exact"/>
        </dgm:presLayoutVars>
      </dgm:prSet>
      <dgm:spPr/>
    </dgm:pt>
    <dgm:pt modelId="{40EB993E-55FF-44A8-8959-EA69A8893163}" type="pres">
      <dgm:prSet presAssocID="{DA9BB95C-E58B-4BB9-B059-6D6D2C509740}" presName="node" presStyleLbl="node1" presStyleIdx="0" presStyleCnt="4">
        <dgm:presLayoutVars>
          <dgm:bulletEnabled val="1"/>
        </dgm:presLayoutVars>
      </dgm:prSet>
      <dgm:spPr/>
    </dgm:pt>
    <dgm:pt modelId="{B89B5EC9-BE65-4AFC-B4C8-03FFF6200D09}" type="pres">
      <dgm:prSet presAssocID="{E750A4C3-F08A-4AB8-8819-7A1775D9D0C6}" presName="sibTrans" presStyleCnt="0"/>
      <dgm:spPr/>
    </dgm:pt>
    <dgm:pt modelId="{0EED1933-18D3-48A7-AE54-A1F08C98AC74}" type="pres">
      <dgm:prSet presAssocID="{B9D517ED-D5E8-4731-A521-FE2E7BED197B}" presName="node" presStyleLbl="node1" presStyleIdx="1" presStyleCnt="4" custLinFactNeighborX="-655" custLinFactNeighborY="1478">
        <dgm:presLayoutVars>
          <dgm:bulletEnabled val="1"/>
        </dgm:presLayoutVars>
      </dgm:prSet>
      <dgm:spPr/>
    </dgm:pt>
    <dgm:pt modelId="{E4D366ED-2479-433B-8B6D-AF11AD44F6DF}" type="pres">
      <dgm:prSet presAssocID="{62331742-D481-42FC-AD3F-532F4A54FE2C}" presName="sibTrans" presStyleCnt="0"/>
      <dgm:spPr/>
    </dgm:pt>
    <dgm:pt modelId="{C9ADD7E6-0DB0-4BDA-9EE4-230698FC2E66}" type="pres">
      <dgm:prSet presAssocID="{D1156D8D-9633-49F0-8224-36CFD5D8D139}" presName="node" presStyleLbl="node1" presStyleIdx="2" presStyleCnt="4">
        <dgm:presLayoutVars>
          <dgm:bulletEnabled val="1"/>
        </dgm:presLayoutVars>
      </dgm:prSet>
      <dgm:spPr/>
    </dgm:pt>
    <dgm:pt modelId="{A27E7C22-A974-4EFF-AB1A-73F74B4FAEA7}" type="pres">
      <dgm:prSet presAssocID="{823D4652-DCB2-4B66-BD8F-E86B61612E75}" presName="sibTrans" presStyleCnt="0"/>
      <dgm:spPr/>
    </dgm:pt>
    <dgm:pt modelId="{B63EC691-10DC-4C7C-A6CF-45FD85533796}" type="pres">
      <dgm:prSet presAssocID="{7C0B2C8B-BA05-4B4E-B433-FC30E99C1A8F}" presName="node" presStyleLbl="node1" presStyleIdx="3" presStyleCnt="4">
        <dgm:presLayoutVars>
          <dgm:bulletEnabled val="1"/>
        </dgm:presLayoutVars>
      </dgm:prSet>
      <dgm:spPr/>
    </dgm:pt>
  </dgm:ptLst>
  <dgm:cxnLst>
    <dgm:cxn modelId="{73B4F419-7D5E-413B-94D8-F2CA15ACEC29}" type="presOf" srcId="{D1156D8D-9633-49F0-8224-36CFD5D8D139}" destId="{C9ADD7E6-0DB0-4BDA-9EE4-230698FC2E66}" srcOrd="0" destOrd="0" presId="urn:microsoft.com/office/officeart/2005/8/layout/default"/>
    <dgm:cxn modelId="{FCABD81C-37C9-4711-9E50-298D91E7B319}" type="presOf" srcId="{7C0B2C8B-BA05-4B4E-B433-FC30E99C1A8F}" destId="{B63EC691-10DC-4C7C-A6CF-45FD85533796}" srcOrd="0" destOrd="0" presId="urn:microsoft.com/office/officeart/2005/8/layout/default"/>
    <dgm:cxn modelId="{85AB3841-61AF-43F6-849B-557116A9B9E3}" srcId="{B8F136C7-ED92-4524-9CA2-819718B444C3}" destId="{7C0B2C8B-BA05-4B4E-B433-FC30E99C1A8F}" srcOrd="3" destOrd="0" parTransId="{B3B67D23-3552-47FE-BF99-8D9E2C78126A}" sibTransId="{6D603D1D-CA02-4290-B979-D87A30A71F15}"/>
    <dgm:cxn modelId="{11280B66-5720-4442-9B88-53150493B8A3}" type="presOf" srcId="{DA9BB95C-E58B-4BB9-B059-6D6D2C509740}" destId="{40EB993E-55FF-44A8-8959-EA69A8893163}" srcOrd="0" destOrd="0" presId="urn:microsoft.com/office/officeart/2005/8/layout/default"/>
    <dgm:cxn modelId="{528F6373-0A1B-48AD-873E-C1E5222ADCF0}" type="presOf" srcId="{B9D517ED-D5E8-4731-A521-FE2E7BED197B}" destId="{0EED1933-18D3-48A7-AE54-A1F08C98AC74}" srcOrd="0" destOrd="0" presId="urn:microsoft.com/office/officeart/2005/8/layout/default"/>
    <dgm:cxn modelId="{4E40FA5A-8504-4A55-8343-33E85C56729D}" srcId="{B8F136C7-ED92-4524-9CA2-819718B444C3}" destId="{D1156D8D-9633-49F0-8224-36CFD5D8D139}" srcOrd="2" destOrd="0" parTransId="{A807AFD3-27E6-489E-9DE3-2B486042B8E0}" sibTransId="{823D4652-DCB2-4B66-BD8F-E86B61612E75}"/>
    <dgm:cxn modelId="{B11D7BA1-A4D1-407B-B744-A81CC92B6CB5}" srcId="{B8F136C7-ED92-4524-9CA2-819718B444C3}" destId="{B9D517ED-D5E8-4731-A521-FE2E7BED197B}" srcOrd="1" destOrd="0" parTransId="{D7666A22-684E-4DA6-954E-2C76466DBBD6}" sibTransId="{62331742-D481-42FC-AD3F-532F4A54FE2C}"/>
    <dgm:cxn modelId="{FA8E51E8-8FC6-4B95-811E-2D0FF8A69DFC}" srcId="{B8F136C7-ED92-4524-9CA2-819718B444C3}" destId="{DA9BB95C-E58B-4BB9-B059-6D6D2C509740}" srcOrd="0" destOrd="0" parTransId="{FB9FB240-7718-4744-BD1A-1548880C71D4}" sibTransId="{E750A4C3-F08A-4AB8-8819-7A1775D9D0C6}"/>
    <dgm:cxn modelId="{3D6648F6-959A-43B3-AF6F-0DE3F16C8DD7}" type="presOf" srcId="{B8F136C7-ED92-4524-9CA2-819718B444C3}" destId="{E43653B4-7717-44E0-AB03-263BA41ECD66}" srcOrd="0" destOrd="0" presId="urn:microsoft.com/office/officeart/2005/8/layout/default"/>
    <dgm:cxn modelId="{CC8EB691-62CA-44E4-82BF-94170661B052}" type="presParOf" srcId="{E43653B4-7717-44E0-AB03-263BA41ECD66}" destId="{40EB993E-55FF-44A8-8959-EA69A8893163}" srcOrd="0" destOrd="0" presId="urn:microsoft.com/office/officeart/2005/8/layout/default"/>
    <dgm:cxn modelId="{91CDAD7B-00A6-4956-889F-F3E35FEBDEAC}" type="presParOf" srcId="{E43653B4-7717-44E0-AB03-263BA41ECD66}" destId="{B89B5EC9-BE65-4AFC-B4C8-03FFF6200D09}" srcOrd="1" destOrd="0" presId="urn:microsoft.com/office/officeart/2005/8/layout/default"/>
    <dgm:cxn modelId="{8B404641-2508-4AE9-B4B7-74D1C0A75CDB}" type="presParOf" srcId="{E43653B4-7717-44E0-AB03-263BA41ECD66}" destId="{0EED1933-18D3-48A7-AE54-A1F08C98AC74}" srcOrd="2" destOrd="0" presId="urn:microsoft.com/office/officeart/2005/8/layout/default"/>
    <dgm:cxn modelId="{464059FB-D73D-4664-B87F-8C79786C161D}" type="presParOf" srcId="{E43653B4-7717-44E0-AB03-263BA41ECD66}" destId="{E4D366ED-2479-433B-8B6D-AF11AD44F6DF}" srcOrd="3" destOrd="0" presId="urn:microsoft.com/office/officeart/2005/8/layout/default"/>
    <dgm:cxn modelId="{9935A600-B4E7-4791-AA1A-9A3B470B3FD2}" type="presParOf" srcId="{E43653B4-7717-44E0-AB03-263BA41ECD66}" destId="{C9ADD7E6-0DB0-4BDA-9EE4-230698FC2E66}" srcOrd="4" destOrd="0" presId="urn:microsoft.com/office/officeart/2005/8/layout/default"/>
    <dgm:cxn modelId="{564F3FB0-3790-4C72-B8B8-EB5514884E26}" type="presParOf" srcId="{E43653B4-7717-44E0-AB03-263BA41ECD66}" destId="{A27E7C22-A974-4EFF-AB1A-73F74B4FAEA7}" srcOrd="5" destOrd="0" presId="urn:microsoft.com/office/officeart/2005/8/layout/default"/>
    <dgm:cxn modelId="{1EA9EE47-44CC-4992-84E5-B0A00D9B8D01}" type="presParOf" srcId="{E43653B4-7717-44E0-AB03-263BA41ECD66}" destId="{B63EC691-10DC-4C7C-A6CF-45FD85533796}"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72A5CC-214B-4276-81EE-6A4EE5E66D7B}">
      <dsp:nvSpPr>
        <dsp:cNvPr id="0" name=""/>
        <dsp:cNvSpPr/>
      </dsp:nvSpPr>
      <dsp:spPr>
        <a:xfrm>
          <a:off x="2561166" y="1206500"/>
          <a:ext cx="3005666" cy="3005666"/>
        </a:xfrm>
        <a:prstGeom prst="ellipse">
          <a:avLst/>
        </a:prstGeom>
        <a:solidFill>
          <a:srgbClr val="0070C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IN" sz="3200" b="1" kern="1200" dirty="0">
              <a:solidFill>
                <a:schemeClr val="bg1"/>
              </a:solidFill>
              <a:effectLst>
                <a:outerShdw blurRad="38100" dist="38100" dir="2700000" algn="tl">
                  <a:srgbClr val="000000">
                    <a:alpha val="43137"/>
                  </a:srgbClr>
                </a:outerShdw>
              </a:effectLst>
            </a:rPr>
            <a:t>Operational</a:t>
          </a:r>
        </a:p>
        <a:p>
          <a:pPr marL="0" lvl="0" indent="0" algn="ctr" defTabSz="1422400">
            <a:lnSpc>
              <a:spcPct val="90000"/>
            </a:lnSpc>
            <a:spcBef>
              <a:spcPct val="0"/>
            </a:spcBef>
            <a:spcAft>
              <a:spcPct val="35000"/>
            </a:spcAft>
            <a:buNone/>
          </a:pPr>
          <a:r>
            <a:rPr lang="en-IN" sz="3200" b="1" kern="1200" dirty="0">
              <a:solidFill>
                <a:schemeClr val="bg1"/>
              </a:solidFill>
              <a:effectLst>
                <a:outerShdw blurRad="38100" dist="38100" dir="2700000" algn="tl">
                  <a:srgbClr val="000000">
                    <a:alpha val="43137"/>
                  </a:srgbClr>
                </a:outerShdw>
              </a:effectLst>
            </a:rPr>
            <a:t>workflow</a:t>
          </a:r>
        </a:p>
      </dsp:txBody>
      <dsp:txXfrm>
        <a:off x="3001336" y="1646670"/>
        <a:ext cx="2125326" cy="2125326"/>
      </dsp:txXfrm>
    </dsp:sp>
    <dsp:sp modelId="{85995085-10B7-465A-93CC-3736828458B7}">
      <dsp:nvSpPr>
        <dsp:cNvPr id="0" name=""/>
        <dsp:cNvSpPr/>
      </dsp:nvSpPr>
      <dsp:spPr>
        <a:xfrm>
          <a:off x="3312583" y="536"/>
          <a:ext cx="1502833" cy="1502833"/>
        </a:xfrm>
        <a:prstGeom prst="ellipse">
          <a:avLst/>
        </a:prstGeom>
        <a:solidFill>
          <a:srgbClr val="CC000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effectLst>
                <a:outerShdw blurRad="38100" dist="38100" dir="2700000" algn="tl">
                  <a:srgbClr val="000000">
                    <a:alpha val="43137"/>
                  </a:srgbClr>
                </a:outerShdw>
              </a:effectLst>
            </a:rPr>
            <a:t>2.Data Ingestion</a:t>
          </a:r>
        </a:p>
      </dsp:txBody>
      <dsp:txXfrm>
        <a:off x="3532668" y="220621"/>
        <a:ext cx="1062663" cy="1062663"/>
      </dsp:txXfrm>
    </dsp:sp>
    <dsp:sp modelId="{D39FA27B-CE36-4F0A-A9DD-7539304FBC4D}">
      <dsp:nvSpPr>
        <dsp:cNvPr id="0" name=""/>
        <dsp:cNvSpPr/>
      </dsp:nvSpPr>
      <dsp:spPr>
        <a:xfrm>
          <a:off x="5269963" y="1957916"/>
          <a:ext cx="1502833" cy="1502833"/>
        </a:xfrm>
        <a:prstGeom prst="ellipse">
          <a:avLst/>
        </a:prstGeom>
        <a:solidFill>
          <a:srgbClr val="FFFF0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effectLst>
                <a:outerShdw blurRad="38100" dist="38100" dir="2700000" algn="tl">
                  <a:srgbClr val="000000">
                    <a:alpha val="43137"/>
                  </a:srgbClr>
                </a:outerShdw>
              </a:effectLst>
            </a:rPr>
            <a:t>3.Data storage</a:t>
          </a:r>
        </a:p>
      </dsp:txBody>
      <dsp:txXfrm>
        <a:off x="5490048" y="2178001"/>
        <a:ext cx="1062663" cy="1062663"/>
      </dsp:txXfrm>
    </dsp:sp>
    <dsp:sp modelId="{49166A02-23A2-405C-9948-F61A9EE55415}">
      <dsp:nvSpPr>
        <dsp:cNvPr id="0" name=""/>
        <dsp:cNvSpPr/>
      </dsp:nvSpPr>
      <dsp:spPr>
        <a:xfrm>
          <a:off x="3312583" y="3915297"/>
          <a:ext cx="1502833" cy="1502833"/>
        </a:xfrm>
        <a:prstGeom prst="ellipse">
          <a:avLst/>
        </a:prstGeom>
        <a:solidFill>
          <a:srgbClr val="CC0000">
            <a:alpha val="4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effectLst>
                <a:outerShdw blurRad="38100" dist="38100" dir="2700000" algn="tl">
                  <a:srgbClr val="000000">
                    <a:alpha val="43137"/>
                  </a:srgbClr>
                </a:outerShdw>
              </a:effectLst>
            </a:rPr>
            <a:t>4.Data Analysis</a:t>
          </a:r>
        </a:p>
      </dsp:txBody>
      <dsp:txXfrm>
        <a:off x="3532668" y="4135382"/>
        <a:ext cx="1062663" cy="1062663"/>
      </dsp:txXfrm>
    </dsp:sp>
    <dsp:sp modelId="{7E58E433-0270-4468-A4C6-7E6C8E20B4AA}">
      <dsp:nvSpPr>
        <dsp:cNvPr id="0" name=""/>
        <dsp:cNvSpPr/>
      </dsp:nvSpPr>
      <dsp:spPr>
        <a:xfrm>
          <a:off x="1355202" y="1957916"/>
          <a:ext cx="1502833" cy="1502833"/>
        </a:xfrm>
        <a:prstGeom prst="ellipse">
          <a:avLst/>
        </a:prstGeom>
        <a:solidFill>
          <a:srgbClr val="FFFF0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IN" sz="2000" kern="1200" dirty="0">
              <a:effectLst>
                <a:outerShdw blurRad="38100" dist="38100" dir="2700000" algn="tl">
                  <a:srgbClr val="000000">
                    <a:alpha val="43137"/>
                  </a:srgbClr>
                </a:outerShdw>
              </a:effectLst>
            </a:rPr>
            <a:t>1.Data collection</a:t>
          </a:r>
        </a:p>
      </dsp:txBody>
      <dsp:txXfrm>
        <a:off x="1575287" y="2178001"/>
        <a:ext cx="1062663" cy="10626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06E773-8523-47E0-89B0-0B161AFBD7B3}">
      <dsp:nvSpPr>
        <dsp:cNvPr id="0" name=""/>
        <dsp:cNvSpPr/>
      </dsp:nvSpPr>
      <dsp:spPr>
        <a:xfrm>
          <a:off x="460927" y="64134"/>
          <a:ext cx="1301338" cy="1881756"/>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b="1" kern="1200" dirty="0"/>
            <a:t>scalability</a:t>
          </a:r>
        </a:p>
      </dsp:txBody>
      <dsp:txXfrm>
        <a:off x="460927" y="64134"/>
        <a:ext cx="1301338" cy="1881756"/>
      </dsp:txXfrm>
    </dsp:sp>
    <dsp:sp modelId="{8898E0F0-7AA7-4967-978A-AFF469F22C60}">
      <dsp:nvSpPr>
        <dsp:cNvPr id="0" name=""/>
        <dsp:cNvSpPr/>
      </dsp:nvSpPr>
      <dsp:spPr>
        <a:xfrm>
          <a:off x="452781" y="1976897"/>
          <a:ext cx="1336263" cy="1881756"/>
        </a:xfrm>
        <a:prstGeom prst="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b="1" kern="1200" dirty="0"/>
            <a:t>Real-Time Processing</a:t>
          </a:r>
          <a:endParaRPr lang="en-IN" sz="1800" kern="1200" dirty="0"/>
        </a:p>
      </dsp:txBody>
      <dsp:txXfrm>
        <a:off x="452781" y="1976897"/>
        <a:ext cx="1336263" cy="1881756"/>
      </dsp:txXfrm>
    </dsp:sp>
    <dsp:sp modelId="{11B6DCF0-57CD-42D1-85B2-8DFB8439713E}">
      <dsp:nvSpPr>
        <dsp:cNvPr id="0" name=""/>
        <dsp:cNvSpPr/>
      </dsp:nvSpPr>
      <dsp:spPr>
        <a:xfrm>
          <a:off x="450848" y="3860363"/>
          <a:ext cx="1336268" cy="1781082"/>
        </a:xfrm>
        <a:prstGeom prst="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b="1" kern="1200" dirty="0"/>
            <a:t>Data Analysis And Complexity</a:t>
          </a:r>
        </a:p>
      </dsp:txBody>
      <dsp:txXfrm>
        <a:off x="450848" y="3860363"/>
        <a:ext cx="1336268" cy="17810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EB993E-55FF-44A8-8959-EA69A8893163}">
      <dsp:nvSpPr>
        <dsp:cNvPr id="0" name=""/>
        <dsp:cNvSpPr/>
      </dsp:nvSpPr>
      <dsp:spPr>
        <a:xfrm>
          <a:off x="992" y="194138"/>
          <a:ext cx="3869531" cy="2321718"/>
        </a:xfrm>
        <a:prstGeom prst="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Data Vault</a:t>
          </a:r>
        </a:p>
      </dsp:txBody>
      <dsp:txXfrm>
        <a:off x="992" y="194138"/>
        <a:ext cx="3869531" cy="2321718"/>
      </dsp:txXfrm>
    </dsp:sp>
    <dsp:sp modelId="{0EED1933-18D3-48A7-AE54-A1F08C98AC74}">
      <dsp:nvSpPr>
        <dsp:cNvPr id="0" name=""/>
        <dsp:cNvSpPr/>
      </dsp:nvSpPr>
      <dsp:spPr>
        <a:xfrm>
          <a:off x="4232131" y="228453"/>
          <a:ext cx="3869531" cy="2321718"/>
        </a:xfrm>
        <a:prstGeom prst="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Predictive Analytics</a:t>
          </a:r>
        </a:p>
      </dsp:txBody>
      <dsp:txXfrm>
        <a:off x="4232131" y="228453"/>
        <a:ext cx="3869531" cy="2321718"/>
      </dsp:txXfrm>
    </dsp:sp>
    <dsp:sp modelId="{C9ADD7E6-0DB0-4BDA-9EE4-230698FC2E66}">
      <dsp:nvSpPr>
        <dsp:cNvPr id="0" name=""/>
        <dsp:cNvSpPr/>
      </dsp:nvSpPr>
      <dsp:spPr>
        <a:xfrm>
          <a:off x="992" y="2902810"/>
          <a:ext cx="3869531" cy="2321718"/>
        </a:xfrm>
        <a:prstGeom prst="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Gamification Enhancements</a:t>
          </a:r>
        </a:p>
      </dsp:txBody>
      <dsp:txXfrm>
        <a:off x="992" y="2902810"/>
        <a:ext cx="3869531" cy="2321718"/>
      </dsp:txXfrm>
    </dsp:sp>
    <dsp:sp modelId="{B63EC691-10DC-4C7C-A6CF-45FD85533796}">
      <dsp:nvSpPr>
        <dsp:cNvPr id="0" name=""/>
        <dsp:cNvSpPr/>
      </dsp:nvSpPr>
      <dsp:spPr>
        <a:xfrm>
          <a:off x="4257476" y="2902810"/>
          <a:ext cx="3869531" cy="2321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Augmented and Virtual Reality (AR/VR)</a:t>
          </a:r>
          <a:endParaRPr lang="en-IN" sz="2400" kern="1200" dirty="0"/>
        </a:p>
      </dsp:txBody>
      <dsp:txXfrm>
        <a:off x="4257476" y="2902810"/>
        <a:ext cx="3869531" cy="2321718"/>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164F4-1964-40FB-856B-53986D1AEA7D}" type="datetimeFigureOut">
              <a:rPr lang="en-IN" smtClean="0"/>
              <a:t>31-07-2024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CED6A-1FA9-445A-95B1-931D5B788D77}" type="slidenum">
              <a:rPr lang="en-IN" smtClean="0"/>
              <a:t>‹#›</a:t>
            </a:fld>
            <a:endParaRPr lang="en-IN"/>
          </a:p>
        </p:txBody>
      </p:sp>
    </p:spTree>
    <p:extLst>
      <p:ext uri="{BB962C8B-B14F-4D97-AF65-F5344CB8AC3E}">
        <p14:creationId xmlns:p14="http://schemas.microsoft.com/office/powerpoint/2010/main" val="3590057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rPr>
              <a:t>I</a:t>
            </a:r>
            <a:r>
              <a:rPr lang="en-US" b="0" i="0" dirty="0">
                <a:effectLst/>
                <a:latin typeface="arial" panose="020B0604020202020204" pitchFamily="34" charset="0"/>
              </a:rPr>
              <a:t>t's not just the type or amount of data that's important, it's what organizations do with the data that matters.</a:t>
            </a:r>
          </a:p>
          <a:p>
            <a:endParaRPr lang="en-IN" dirty="0"/>
          </a:p>
        </p:txBody>
      </p:sp>
      <p:sp>
        <p:nvSpPr>
          <p:cNvPr id="4" name="Slide Number Placeholder 3"/>
          <p:cNvSpPr>
            <a:spLocks noGrp="1"/>
          </p:cNvSpPr>
          <p:nvPr>
            <p:ph type="sldNum" sz="quarter" idx="5"/>
          </p:nvPr>
        </p:nvSpPr>
        <p:spPr/>
        <p:txBody>
          <a:bodyPr/>
          <a:lstStyle/>
          <a:p>
            <a:fld id="{BB9CED6A-1FA9-445A-95B1-931D5B788D77}" type="slidenum">
              <a:rPr lang="en-IN" smtClean="0"/>
              <a:t>3</a:t>
            </a:fld>
            <a:endParaRPr lang="en-IN"/>
          </a:p>
        </p:txBody>
      </p:sp>
    </p:spTree>
    <p:extLst>
      <p:ext uri="{BB962C8B-B14F-4D97-AF65-F5344CB8AC3E}">
        <p14:creationId xmlns:p14="http://schemas.microsoft.com/office/powerpoint/2010/main" val="438718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BB9CED6A-1FA9-445A-95B1-931D5B788D77}" type="slidenum">
              <a:rPr lang="en-IN" smtClean="0"/>
              <a:t>4</a:t>
            </a:fld>
            <a:endParaRPr lang="en-IN"/>
          </a:p>
        </p:txBody>
      </p:sp>
    </p:spTree>
    <p:extLst>
      <p:ext uri="{BB962C8B-B14F-4D97-AF65-F5344CB8AC3E}">
        <p14:creationId xmlns:p14="http://schemas.microsoft.com/office/powerpoint/2010/main" val="3293357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B9CED6A-1FA9-445A-95B1-931D5B788D77}" type="slidenum">
              <a:rPr lang="en-IN" smtClean="0"/>
              <a:t>8</a:t>
            </a:fld>
            <a:endParaRPr lang="en-IN"/>
          </a:p>
        </p:txBody>
      </p:sp>
    </p:spTree>
    <p:extLst>
      <p:ext uri="{BB962C8B-B14F-4D97-AF65-F5344CB8AC3E}">
        <p14:creationId xmlns:p14="http://schemas.microsoft.com/office/powerpoint/2010/main" val="3886806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Gamification Enhancements</a:t>
            </a:r>
          </a:p>
        </p:txBody>
      </p:sp>
      <p:sp>
        <p:nvSpPr>
          <p:cNvPr id="4" name="Slide Number Placeholder 3"/>
          <p:cNvSpPr>
            <a:spLocks noGrp="1"/>
          </p:cNvSpPr>
          <p:nvPr>
            <p:ph type="sldNum" sz="quarter" idx="5"/>
          </p:nvPr>
        </p:nvSpPr>
        <p:spPr/>
        <p:txBody>
          <a:bodyPr/>
          <a:lstStyle/>
          <a:p>
            <a:fld id="{BB9CED6A-1FA9-445A-95B1-931D5B788D77}" type="slidenum">
              <a:rPr lang="en-IN" smtClean="0"/>
              <a:t>9</a:t>
            </a:fld>
            <a:endParaRPr lang="en-IN"/>
          </a:p>
        </p:txBody>
      </p:sp>
    </p:spTree>
    <p:extLst>
      <p:ext uri="{BB962C8B-B14F-4D97-AF65-F5344CB8AC3E}">
        <p14:creationId xmlns:p14="http://schemas.microsoft.com/office/powerpoint/2010/main" val="1901773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rPr>
              <a:t>I</a:t>
            </a:r>
            <a:r>
              <a:rPr lang="en-US" b="0" i="0" dirty="0">
                <a:effectLst/>
                <a:latin typeface="arial" panose="020B0604020202020204" pitchFamily="34" charset="0"/>
              </a:rPr>
              <a:t>t's not just the type or amount of data that's important, it's what organizations do with the data that matters.</a:t>
            </a:r>
          </a:p>
          <a:p>
            <a:endParaRPr lang="en-IN" dirty="0"/>
          </a:p>
        </p:txBody>
      </p:sp>
      <p:sp>
        <p:nvSpPr>
          <p:cNvPr id="4" name="Slide Number Placeholder 3"/>
          <p:cNvSpPr>
            <a:spLocks noGrp="1"/>
          </p:cNvSpPr>
          <p:nvPr>
            <p:ph type="sldNum" sz="quarter" idx="5"/>
          </p:nvPr>
        </p:nvSpPr>
        <p:spPr/>
        <p:txBody>
          <a:bodyPr/>
          <a:lstStyle/>
          <a:p>
            <a:fld id="{BB9CED6A-1FA9-445A-95B1-931D5B788D77}" type="slidenum">
              <a:rPr lang="en-IN" smtClean="0"/>
              <a:t>10</a:t>
            </a:fld>
            <a:endParaRPr lang="en-IN"/>
          </a:p>
        </p:txBody>
      </p:sp>
    </p:spTree>
    <p:extLst>
      <p:ext uri="{BB962C8B-B14F-4D97-AF65-F5344CB8AC3E}">
        <p14:creationId xmlns:p14="http://schemas.microsoft.com/office/powerpoint/2010/main" val="3349045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90D93-CC50-F6B7-F615-EF292D677E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6514E2-964B-95FF-F25A-73E2E20448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EC9016-6262-1958-4FDA-8C0DF5DBEC20}"/>
              </a:ext>
            </a:extLst>
          </p:cNvPr>
          <p:cNvSpPr>
            <a:spLocks noGrp="1"/>
          </p:cNvSpPr>
          <p:nvPr>
            <p:ph type="dt" sz="half" idx="10"/>
          </p:nvPr>
        </p:nvSpPr>
        <p:spPr/>
        <p:txBody>
          <a:bodyPr/>
          <a:lstStyle/>
          <a:p>
            <a:fld id="{D11B780B-6258-4952-B63D-BA4E54CE9C9D}" type="datetimeFigureOut">
              <a:rPr lang="en-IN" smtClean="0"/>
              <a:t>29-07-2024</a:t>
            </a:fld>
            <a:endParaRPr lang="en-IN"/>
          </a:p>
        </p:txBody>
      </p:sp>
      <p:sp>
        <p:nvSpPr>
          <p:cNvPr id="5" name="Footer Placeholder 4">
            <a:extLst>
              <a:ext uri="{FF2B5EF4-FFF2-40B4-BE49-F238E27FC236}">
                <a16:creationId xmlns:a16="http://schemas.microsoft.com/office/drawing/2014/main" id="{134D35FF-F2D9-8323-C122-3C8E71154D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DF130D-80C3-359D-3195-DA05CE998F47}"/>
              </a:ext>
            </a:extLst>
          </p:cNvPr>
          <p:cNvSpPr>
            <a:spLocks noGrp="1"/>
          </p:cNvSpPr>
          <p:nvPr>
            <p:ph type="sldNum" sz="quarter" idx="12"/>
          </p:nvPr>
        </p:nvSpPr>
        <p:spPr/>
        <p:txBody>
          <a:bodyPr/>
          <a:lstStyle/>
          <a:p>
            <a:fld id="{1F390352-1326-456A-A413-F238B78B00C8}" type="slidenum">
              <a:rPr lang="en-IN" smtClean="0"/>
              <a:t>‹#›</a:t>
            </a:fld>
            <a:endParaRPr lang="en-IN"/>
          </a:p>
        </p:txBody>
      </p:sp>
    </p:spTree>
    <p:extLst>
      <p:ext uri="{BB962C8B-B14F-4D97-AF65-F5344CB8AC3E}">
        <p14:creationId xmlns:p14="http://schemas.microsoft.com/office/powerpoint/2010/main" val="3065980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47188-DA3C-FE71-FD26-832ADB7D58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A033D4-FD73-40C6-6524-13DBECBB64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D60E29-87D2-1765-9209-1868DC3023FB}"/>
              </a:ext>
            </a:extLst>
          </p:cNvPr>
          <p:cNvSpPr>
            <a:spLocks noGrp="1"/>
          </p:cNvSpPr>
          <p:nvPr>
            <p:ph type="dt" sz="half" idx="10"/>
          </p:nvPr>
        </p:nvSpPr>
        <p:spPr/>
        <p:txBody>
          <a:bodyPr/>
          <a:lstStyle/>
          <a:p>
            <a:fld id="{D11B780B-6258-4952-B63D-BA4E54CE9C9D}" type="datetimeFigureOut">
              <a:rPr lang="en-IN" smtClean="0"/>
              <a:t>29-07-2024</a:t>
            </a:fld>
            <a:endParaRPr lang="en-IN"/>
          </a:p>
        </p:txBody>
      </p:sp>
      <p:sp>
        <p:nvSpPr>
          <p:cNvPr id="5" name="Footer Placeholder 4">
            <a:extLst>
              <a:ext uri="{FF2B5EF4-FFF2-40B4-BE49-F238E27FC236}">
                <a16:creationId xmlns:a16="http://schemas.microsoft.com/office/drawing/2014/main" id="{BC04B039-1710-B0D8-AA2D-2DD1ED3C9C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754FFC-486E-56C6-B7BC-8511B9C8ADB6}"/>
              </a:ext>
            </a:extLst>
          </p:cNvPr>
          <p:cNvSpPr>
            <a:spLocks noGrp="1"/>
          </p:cNvSpPr>
          <p:nvPr>
            <p:ph type="sldNum" sz="quarter" idx="12"/>
          </p:nvPr>
        </p:nvSpPr>
        <p:spPr/>
        <p:txBody>
          <a:bodyPr/>
          <a:lstStyle/>
          <a:p>
            <a:fld id="{1F390352-1326-456A-A413-F238B78B00C8}" type="slidenum">
              <a:rPr lang="en-IN" smtClean="0"/>
              <a:t>‹#›</a:t>
            </a:fld>
            <a:endParaRPr lang="en-IN"/>
          </a:p>
        </p:txBody>
      </p:sp>
    </p:spTree>
    <p:extLst>
      <p:ext uri="{BB962C8B-B14F-4D97-AF65-F5344CB8AC3E}">
        <p14:creationId xmlns:p14="http://schemas.microsoft.com/office/powerpoint/2010/main" val="5967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9FE7A8-9030-57AF-FA3F-5705953AA3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17BC48-2F5D-3337-3FD8-B04D708AF1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F6CA29-1D43-C77C-D82A-C962BD7D7BE7}"/>
              </a:ext>
            </a:extLst>
          </p:cNvPr>
          <p:cNvSpPr>
            <a:spLocks noGrp="1"/>
          </p:cNvSpPr>
          <p:nvPr>
            <p:ph type="dt" sz="half" idx="10"/>
          </p:nvPr>
        </p:nvSpPr>
        <p:spPr/>
        <p:txBody>
          <a:bodyPr/>
          <a:lstStyle/>
          <a:p>
            <a:fld id="{D11B780B-6258-4952-B63D-BA4E54CE9C9D}" type="datetimeFigureOut">
              <a:rPr lang="en-IN" smtClean="0"/>
              <a:t>29-07-2024</a:t>
            </a:fld>
            <a:endParaRPr lang="en-IN"/>
          </a:p>
        </p:txBody>
      </p:sp>
      <p:sp>
        <p:nvSpPr>
          <p:cNvPr id="5" name="Footer Placeholder 4">
            <a:extLst>
              <a:ext uri="{FF2B5EF4-FFF2-40B4-BE49-F238E27FC236}">
                <a16:creationId xmlns:a16="http://schemas.microsoft.com/office/drawing/2014/main" id="{4E6FA1B7-1D68-D0B3-2087-38D6005B8C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42ACE7-DAF0-4AE5-9E8F-96EDF2D08410}"/>
              </a:ext>
            </a:extLst>
          </p:cNvPr>
          <p:cNvSpPr>
            <a:spLocks noGrp="1"/>
          </p:cNvSpPr>
          <p:nvPr>
            <p:ph type="sldNum" sz="quarter" idx="12"/>
          </p:nvPr>
        </p:nvSpPr>
        <p:spPr/>
        <p:txBody>
          <a:bodyPr/>
          <a:lstStyle/>
          <a:p>
            <a:fld id="{1F390352-1326-456A-A413-F238B78B00C8}" type="slidenum">
              <a:rPr lang="en-IN" smtClean="0"/>
              <a:t>‹#›</a:t>
            </a:fld>
            <a:endParaRPr lang="en-IN"/>
          </a:p>
        </p:txBody>
      </p:sp>
    </p:spTree>
    <p:extLst>
      <p:ext uri="{BB962C8B-B14F-4D97-AF65-F5344CB8AC3E}">
        <p14:creationId xmlns:p14="http://schemas.microsoft.com/office/powerpoint/2010/main" val="985253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55C88-2C58-33CE-F9BB-BEF4E7ADAF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726ED2-6C5C-FE4B-84F4-1C8A9C8D6D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FF1431-F5C4-6D16-4771-EF538C60F961}"/>
              </a:ext>
            </a:extLst>
          </p:cNvPr>
          <p:cNvSpPr>
            <a:spLocks noGrp="1"/>
          </p:cNvSpPr>
          <p:nvPr>
            <p:ph type="dt" sz="half" idx="10"/>
          </p:nvPr>
        </p:nvSpPr>
        <p:spPr/>
        <p:txBody>
          <a:bodyPr/>
          <a:lstStyle/>
          <a:p>
            <a:fld id="{D11B780B-6258-4952-B63D-BA4E54CE9C9D}" type="datetimeFigureOut">
              <a:rPr lang="en-IN" smtClean="0"/>
              <a:t>29-07-2024</a:t>
            </a:fld>
            <a:endParaRPr lang="en-IN"/>
          </a:p>
        </p:txBody>
      </p:sp>
      <p:sp>
        <p:nvSpPr>
          <p:cNvPr id="5" name="Footer Placeholder 4">
            <a:extLst>
              <a:ext uri="{FF2B5EF4-FFF2-40B4-BE49-F238E27FC236}">
                <a16:creationId xmlns:a16="http://schemas.microsoft.com/office/drawing/2014/main" id="{E6AE9E02-11BF-2536-3ACF-86FF846CF5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7030E6-CF15-EAD1-99CE-192D28A07740}"/>
              </a:ext>
            </a:extLst>
          </p:cNvPr>
          <p:cNvSpPr>
            <a:spLocks noGrp="1"/>
          </p:cNvSpPr>
          <p:nvPr>
            <p:ph type="sldNum" sz="quarter" idx="12"/>
          </p:nvPr>
        </p:nvSpPr>
        <p:spPr/>
        <p:txBody>
          <a:bodyPr/>
          <a:lstStyle/>
          <a:p>
            <a:fld id="{1F390352-1326-456A-A413-F238B78B00C8}" type="slidenum">
              <a:rPr lang="en-IN" smtClean="0"/>
              <a:t>‹#›</a:t>
            </a:fld>
            <a:endParaRPr lang="en-IN"/>
          </a:p>
        </p:txBody>
      </p:sp>
    </p:spTree>
    <p:extLst>
      <p:ext uri="{BB962C8B-B14F-4D97-AF65-F5344CB8AC3E}">
        <p14:creationId xmlns:p14="http://schemas.microsoft.com/office/powerpoint/2010/main" val="2400493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03D8-1309-72F6-89A0-E78E0B203B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5387084-D08A-CC7A-F2DC-F141CDE363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751D9D-DF37-5B7C-4852-DC20FF51AE73}"/>
              </a:ext>
            </a:extLst>
          </p:cNvPr>
          <p:cNvSpPr>
            <a:spLocks noGrp="1"/>
          </p:cNvSpPr>
          <p:nvPr>
            <p:ph type="dt" sz="half" idx="10"/>
          </p:nvPr>
        </p:nvSpPr>
        <p:spPr/>
        <p:txBody>
          <a:bodyPr/>
          <a:lstStyle/>
          <a:p>
            <a:fld id="{D11B780B-6258-4952-B63D-BA4E54CE9C9D}" type="datetimeFigureOut">
              <a:rPr lang="en-IN" smtClean="0"/>
              <a:t>29-07-2024</a:t>
            </a:fld>
            <a:endParaRPr lang="en-IN"/>
          </a:p>
        </p:txBody>
      </p:sp>
      <p:sp>
        <p:nvSpPr>
          <p:cNvPr id="5" name="Footer Placeholder 4">
            <a:extLst>
              <a:ext uri="{FF2B5EF4-FFF2-40B4-BE49-F238E27FC236}">
                <a16:creationId xmlns:a16="http://schemas.microsoft.com/office/drawing/2014/main" id="{6E4533C6-F4A6-080C-1FB2-D53B576962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05F498-D710-6B08-293D-C305929181AA}"/>
              </a:ext>
            </a:extLst>
          </p:cNvPr>
          <p:cNvSpPr>
            <a:spLocks noGrp="1"/>
          </p:cNvSpPr>
          <p:nvPr>
            <p:ph type="sldNum" sz="quarter" idx="12"/>
          </p:nvPr>
        </p:nvSpPr>
        <p:spPr/>
        <p:txBody>
          <a:bodyPr/>
          <a:lstStyle/>
          <a:p>
            <a:fld id="{1F390352-1326-456A-A413-F238B78B00C8}" type="slidenum">
              <a:rPr lang="en-IN" smtClean="0"/>
              <a:t>‹#›</a:t>
            </a:fld>
            <a:endParaRPr lang="en-IN"/>
          </a:p>
        </p:txBody>
      </p:sp>
    </p:spTree>
    <p:extLst>
      <p:ext uri="{BB962C8B-B14F-4D97-AF65-F5344CB8AC3E}">
        <p14:creationId xmlns:p14="http://schemas.microsoft.com/office/powerpoint/2010/main" val="304786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B616-D85D-B632-B458-B70F34A16F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5EEF3C-2791-2E45-86E3-10B1434286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33EFED-6792-81BC-3609-EEAAEF81D4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9FA5A2-90C3-DA8F-D382-F7242894636F}"/>
              </a:ext>
            </a:extLst>
          </p:cNvPr>
          <p:cNvSpPr>
            <a:spLocks noGrp="1"/>
          </p:cNvSpPr>
          <p:nvPr>
            <p:ph type="dt" sz="half" idx="10"/>
          </p:nvPr>
        </p:nvSpPr>
        <p:spPr/>
        <p:txBody>
          <a:bodyPr/>
          <a:lstStyle/>
          <a:p>
            <a:fld id="{D11B780B-6258-4952-B63D-BA4E54CE9C9D}" type="datetimeFigureOut">
              <a:rPr lang="en-IN" smtClean="0"/>
              <a:t>29-07-2024</a:t>
            </a:fld>
            <a:endParaRPr lang="en-IN"/>
          </a:p>
        </p:txBody>
      </p:sp>
      <p:sp>
        <p:nvSpPr>
          <p:cNvPr id="6" name="Footer Placeholder 5">
            <a:extLst>
              <a:ext uri="{FF2B5EF4-FFF2-40B4-BE49-F238E27FC236}">
                <a16:creationId xmlns:a16="http://schemas.microsoft.com/office/drawing/2014/main" id="{A0365B09-7534-AC0B-04DC-E8C22A95FE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410DAC-41C8-9EF9-2B24-2BBC36A1837D}"/>
              </a:ext>
            </a:extLst>
          </p:cNvPr>
          <p:cNvSpPr>
            <a:spLocks noGrp="1"/>
          </p:cNvSpPr>
          <p:nvPr>
            <p:ph type="sldNum" sz="quarter" idx="12"/>
          </p:nvPr>
        </p:nvSpPr>
        <p:spPr/>
        <p:txBody>
          <a:bodyPr/>
          <a:lstStyle/>
          <a:p>
            <a:fld id="{1F390352-1326-456A-A413-F238B78B00C8}" type="slidenum">
              <a:rPr lang="en-IN" smtClean="0"/>
              <a:t>‹#›</a:t>
            </a:fld>
            <a:endParaRPr lang="en-IN"/>
          </a:p>
        </p:txBody>
      </p:sp>
    </p:spTree>
    <p:extLst>
      <p:ext uri="{BB962C8B-B14F-4D97-AF65-F5344CB8AC3E}">
        <p14:creationId xmlns:p14="http://schemas.microsoft.com/office/powerpoint/2010/main" val="1703867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CF47-A41A-8E54-517F-6962DE6F13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9BA5C6-9F72-C62A-9DA2-B1404D2FB5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E9EAC0-90FC-991D-B18B-14C436DB8A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0A8662-B238-7EAE-E0F5-ACBF34770D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8B5669-51F3-4AAD-351A-B2E47E4214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90204C-4FF8-2B90-6966-0DAD4BE17ADE}"/>
              </a:ext>
            </a:extLst>
          </p:cNvPr>
          <p:cNvSpPr>
            <a:spLocks noGrp="1"/>
          </p:cNvSpPr>
          <p:nvPr>
            <p:ph type="dt" sz="half" idx="10"/>
          </p:nvPr>
        </p:nvSpPr>
        <p:spPr/>
        <p:txBody>
          <a:bodyPr/>
          <a:lstStyle/>
          <a:p>
            <a:fld id="{D11B780B-6258-4952-B63D-BA4E54CE9C9D}" type="datetimeFigureOut">
              <a:rPr lang="en-IN" smtClean="0"/>
              <a:t>29-07-2024</a:t>
            </a:fld>
            <a:endParaRPr lang="en-IN"/>
          </a:p>
        </p:txBody>
      </p:sp>
      <p:sp>
        <p:nvSpPr>
          <p:cNvPr id="8" name="Footer Placeholder 7">
            <a:extLst>
              <a:ext uri="{FF2B5EF4-FFF2-40B4-BE49-F238E27FC236}">
                <a16:creationId xmlns:a16="http://schemas.microsoft.com/office/drawing/2014/main" id="{B7A75368-E4D5-5246-FC27-0FD9DF19D6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4F462A-D19A-D421-8F24-20115BDC9E4E}"/>
              </a:ext>
            </a:extLst>
          </p:cNvPr>
          <p:cNvSpPr>
            <a:spLocks noGrp="1"/>
          </p:cNvSpPr>
          <p:nvPr>
            <p:ph type="sldNum" sz="quarter" idx="12"/>
          </p:nvPr>
        </p:nvSpPr>
        <p:spPr/>
        <p:txBody>
          <a:bodyPr/>
          <a:lstStyle/>
          <a:p>
            <a:fld id="{1F390352-1326-456A-A413-F238B78B00C8}" type="slidenum">
              <a:rPr lang="en-IN" smtClean="0"/>
              <a:t>‹#›</a:t>
            </a:fld>
            <a:endParaRPr lang="en-IN"/>
          </a:p>
        </p:txBody>
      </p:sp>
    </p:spTree>
    <p:extLst>
      <p:ext uri="{BB962C8B-B14F-4D97-AF65-F5344CB8AC3E}">
        <p14:creationId xmlns:p14="http://schemas.microsoft.com/office/powerpoint/2010/main" val="568199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8D018-2ED8-EA9F-0244-D85A22AC24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74815F-75B2-B2E7-8B5C-B1F69C5A47B3}"/>
              </a:ext>
            </a:extLst>
          </p:cNvPr>
          <p:cNvSpPr>
            <a:spLocks noGrp="1"/>
          </p:cNvSpPr>
          <p:nvPr>
            <p:ph type="dt" sz="half" idx="10"/>
          </p:nvPr>
        </p:nvSpPr>
        <p:spPr/>
        <p:txBody>
          <a:bodyPr/>
          <a:lstStyle/>
          <a:p>
            <a:fld id="{D11B780B-6258-4952-B63D-BA4E54CE9C9D}" type="datetimeFigureOut">
              <a:rPr lang="en-IN" smtClean="0"/>
              <a:t>29-07-2024</a:t>
            </a:fld>
            <a:endParaRPr lang="en-IN"/>
          </a:p>
        </p:txBody>
      </p:sp>
      <p:sp>
        <p:nvSpPr>
          <p:cNvPr id="4" name="Footer Placeholder 3">
            <a:extLst>
              <a:ext uri="{FF2B5EF4-FFF2-40B4-BE49-F238E27FC236}">
                <a16:creationId xmlns:a16="http://schemas.microsoft.com/office/drawing/2014/main" id="{55F1EF29-769A-3D2E-EDC7-564EA82088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2000C4-1280-9444-7336-94A893157EDE}"/>
              </a:ext>
            </a:extLst>
          </p:cNvPr>
          <p:cNvSpPr>
            <a:spLocks noGrp="1"/>
          </p:cNvSpPr>
          <p:nvPr>
            <p:ph type="sldNum" sz="quarter" idx="12"/>
          </p:nvPr>
        </p:nvSpPr>
        <p:spPr/>
        <p:txBody>
          <a:bodyPr/>
          <a:lstStyle/>
          <a:p>
            <a:fld id="{1F390352-1326-456A-A413-F238B78B00C8}" type="slidenum">
              <a:rPr lang="en-IN" smtClean="0"/>
              <a:t>‹#›</a:t>
            </a:fld>
            <a:endParaRPr lang="en-IN"/>
          </a:p>
        </p:txBody>
      </p:sp>
    </p:spTree>
    <p:extLst>
      <p:ext uri="{BB962C8B-B14F-4D97-AF65-F5344CB8AC3E}">
        <p14:creationId xmlns:p14="http://schemas.microsoft.com/office/powerpoint/2010/main" val="295020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78B7C4-2A7B-4535-214B-6BDD846F4977}"/>
              </a:ext>
            </a:extLst>
          </p:cNvPr>
          <p:cNvSpPr>
            <a:spLocks noGrp="1"/>
          </p:cNvSpPr>
          <p:nvPr>
            <p:ph type="dt" sz="half" idx="10"/>
          </p:nvPr>
        </p:nvSpPr>
        <p:spPr/>
        <p:txBody>
          <a:bodyPr/>
          <a:lstStyle/>
          <a:p>
            <a:fld id="{D11B780B-6258-4952-B63D-BA4E54CE9C9D}" type="datetimeFigureOut">
              <a:rPr lang="en-IN" smtClean="0"/>
              <a:t>29-07-2024</a:t>
            </a:fld>
            <a:endParaRPr lang="en-IN"/>
          </a:p>
        </p:txBody>
      </p:sp>
      <p:sp>
        <p:nvSpPr>
          <p:cNvPr id="3" name="Footer Placeholder 2">
            <a:extLst>
              <a:ext uri="{FF2B5EF4-FFF2-40B4-BE49-F238E27FC236}">
                <a16:creationId xmlns:a16="http://schemas.microsoft.com/office/drawing/2014/main" id="{8AA306A7-CE83-7551-F642-B02D60EE0F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CBB4E-009E-4C75-0527-E877845040AD}"/>
              </a:ext>
            </a:extLst>
          </p:cNvPr>
          <p:cNvSpPr>
            <a:spLocks noGrp="1"/>
          </p:cNvSpPr>
          <p:nvPr>
            <p:ph type="sldNum" sz="quarter" idx="12"/>
          </p:nvPr>
        </p:nvSpPr>
        <p:spPr/>
        <p:txBody>
          <a:bodyPr/>
          <a:lstStyle/>
          <a:p>
            <a:fld id="{1F390352-1326-456A-A413-F238B78B00C8}" type="slidenum">
              <a:rPr lang="en-IN" smtClean="0"/>
              <a:t>‹#›</a:t>
            </a:fld>
            <a:endParaRPr lang="en-IN"/>
          </a:p>
        </p:txBody>
      </p:sp>
    </p:spTree>
    <p:extLst>
      <p:ext uri="{BB962C8B-B14F-4D97-AF65-F5344CB8AC3E}">
        <p14:creationId xmlns:p14="http://schemas.microsoft.com/office/powerpoint/2010/main" val="569033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4E6E1-0A8C-76CD-C77B-82540D1F98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3530CB-C107-64B8-D605-250E54968E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455D1C-9B75-9995-51D1-D79D1CF478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2BDA76-3000-EEF4-1E01-F4655CB60AE9}"/>
              </a:ext>
            </a:extLst>
          </p:cNvPr>
          <p:cNvSpPr>
            <a:spLocks noGrp="1"/>
          </p:cNvSpPr>
          <p:nvPr>
            <p:ph type="dt" sz="half" idx="10"/>
          </p:nvPr>
        </p:nvSpPr>
        <p:spPr/>
        <p:txBody>
          <a:bodyPr/>
          <a:lstStyle/>
          <a:p>
            <a:fld id="{D11B780B-6258-4952-B63D-BA4E54CE9C9D}" type="datetimeFigureOut">
              <a:rPr lang="en-IN" smtClean="0"/>
              <a:t>29-07-2024</a:t>
            </a:fld>
            <a:endParaRPr lang="en-IN"/>
          </a:p>
        </p:txBody>
      </p:sp>
      <p:sp>
        <p:nvSpPr>
          <p:cNvPr id="6" name="Footer Placeholder 5">
            <a:extLst>
              <a:ext uri="{FF2B5EF4-FFF2-40B4-BE49-F238E27FC236}">
                <a16:creationId xmlns:a16="http://schemas.microsoft.com/office/drawing/2014/main" id="{33615B07-667D-97BC-8E2A-102C5CF484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B83E4A-6692-4B0F-8411-1804F951E063}"/>
              </a:ext>
            </a:extLst>
          </p:cNvPr>
          <p:cNvSpPr>
            <a:spLocks noGrp="1"/>
          </p:cNvSpPr>
          <p:nvPr>
            <p:ph type="sldNum" sz="quarter" idx="12"/>
          </p:nvPr>
        </p:nvSpPr>
        <p:spPr/>
        <p:txBody>
          <a:bodyPr/>
          <a:lstStyle/>
          <a:p>
            <a:fld id="{1F390352-1326-456A-A413-F238B78B00C8}" type="slidenum">
              <a:rPr lang="en-IN" smtClean="0"/>
              <a:t>‹#›</a:t>
            </a:fld>
            <a:endParaRPr lang="en-IN"/>
          </a:p>
        </p:txBody>
      </p:sp>
    </p:spTree>
    <p:extLst>
      <p:ext uri="{BB962C8B-B14F-4D97-AF65-F5344CB8AC3E}">
        <p14:creationId xmlns:p14="http://schemas.microsoft.com/office/powerpoint/2010/main" val="2785438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A4DF-490E-516D-056E-575ACE36AE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C4067C-B83F-F9B1-3A06-B526B97478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52662F-C6AF-0A2D-341F-245354F3F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EDE80B-D5F5-7133-610C-55251E1C77E8}"/>
              </a:ext>
            </a:extLst>
          </p:cNvPr>
          <p:cNvSpPr>
            <a:spLocks noGrp="1"/>
          </p:cNvSpPr>
          <p:nvPr>
            <p:ph type="dt" sz="half" idx="10"/>
          </p:nvPr>
        </p:nvSpPr>
        <p:spPr/>
        <p:txBody>
          <a:bodyPr/>
          <a:lstStyle/>
          <a:p>
            <a:fld id="{D11B780B-6258-4952-B63D-BA4E54CE9C9D}" type="datetimeFigureOut">
              <a:rPr lang="en-IN" smtClean="0"/>
              <a:t>29-07-2024</a:t>
            </a:fld>
            <a:endParaRPr lang="en-IN"/>
          </a:p>
        </p:txBody>
      </p:sp>
      <p:sp>
        <p:nvSpPr>
          <p:cNvPr id="6" name="Footer Placeholder 5">
            <a:extLst>
              <a:ext uri="{FF2B5EF4-FFF2-40B4-BE49-F238E27FC236}">
                <a16:creationId xmlns:a16="http://schemas.microsoft.com/office/drawing/2014/main" id="{6050E553-2D49-4BD9-C615-16C92FE7A8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E5FEAC-15E1-5EF2-19C1-CDF343AC098B}"/>
              </a:ext>
            </a:extLst>
          </p:cNvPr>
          <p:cNvSpPr>
            <a:spLocks noGrp="1"/>
          </p:cNvSpPr>
          <p:nvPr>
            <p:ph type="sldNum" sz="quarter" idx="12"/>
          </p:nvPr>
        </p:nvSpPr>
        <p:spPr/>
        <p:txBody>
          <a:bodyPr/>
          <a:lstStyle/>
          <a:p>
            <a:fld id="{1F390352-1326-456A-A413-F238B78B00C8}" type="slidenum">
              <a:rPr lang="en-IN" smtClean="0"/>
              <a:t>‹#›</a:t>
            </a:fld>
            <a:endParaRPr lang="en-IN"/>
          </a:p>
        </p:txBody>
      </p:sp>
    </p:spTree>
    <p:extLst>
      <p:ext uri="{BB962C8B-B14F-4D97-AF65-F5344CB8AC3E}">
        <p14:creationId xmlns:p14="http://schemas.microsoft.com/office/powerpoint/2010/main" val="403800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C99F6E-B851-C252-6660-3AFE54AC80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0B106C-442E-5F43-68C7-57E6DE46B8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4C3EE6-6E07-8CF0-A46D-4C926F595B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1B780B-6258-4952-B63D-BA4E54CE9C9D}" type="datetimeFigureOut">
              <a:rPr lang="en-IN" smtClean="0"/>
              <a:t>29-07-2024</a:t>
            </a:fld>
            <a:endParaRPr lang="en-IN"/>
          </a:p>
        </p:txBody>
      </p:sp>
      <p:sp>
        <p:nvSpPr>
          <p:cNvPr id="5" name="Footer Placeholder 4">
            <a:extLst>
              <a:ext uri="{FF2B5EF4-FFF2-40B4-BE49-F238E27FC236}">
                <a16:creationId xmlns:a16="http://schemas.microsoft.com/office/drawing/2014/main" id="{AC763BF3-5D56-7CC8-09B5-12B160F485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A33D03-49B1-AA55-4C15-72E805536A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390352-1326-456A-A413-F238B78B00C8}" type="slidenum">
              <a:rPr lang="en-IN" smtClean="0"/>
              <a:t>‹#›</a:t>
            </a:fld>
            <a:endParaRPr lang="en-IN"/>
          </a:p>
        </p:txBody>
      </p:sp>
    </p:spTree>
    <p:extLst>
      <p:ext uri="{BB962C8B-B14F-4D97-AF65-F5344CB8AC3E}">
        <p14:creationId xmlns:p14="http://schemas.microsoft.com/office/powerpoint/2010/main" val="2509951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ketchfab.com/3d-models/duolingo-owl-ccbef1376c004112b2b5d08e74740d59"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creativecommons.org/licenses/by/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creativecommons.org/licenses/by-nc/3.0/" TargetMode="External"/><Relationship Id="rId4" Type="http://schemas.openxmlformats.org/officeDocument/2006/relationships/hyperlink" Target="https://blog.roboforex.com/blog/2021/07/27/ipo-of-duolingo-inc-a-new-level-of-learning-foreign-language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microsoft.com/office/2007/relationships/hdphoto" Target="../media/hdphoto1.wdp"/><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A602EE-7DCD-4705-9AAA-1027601F467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9574" y="-467139"/>
            <a:ext cx="12261574" cy="7335078"/>
          </a:xfrm>
          <a:prstGeom prst="rect">
            <a:avLst/>
          </a:prstGeom>
        </p:spPr>
      </p:pic>
      <p:sp>
        <p:nvSpPr>
          <p:cNvPr id="6" name="TextBox 5">
            <a:extLst>
              <a:ext uri="{FF2B5EF4-FFF2-40B4-BE49-F238E27FC236}">
                <a16:creationId xmlns:a16="http://schemas.microsoft.com/office/drawing/2014/main" id="{E21BE598-EDED-4C22-4F25-41349D6A40CC}"/>
              </a:ext>
            </a:extLst>
          </p:cNvPr>
          <p:cNvSpPr txBox="1"/>
          <p:nvPr/>
        </p:nvSpPr>
        <p:spPr>
          <a:xfrm>
            <a:off x="0" y="6858000"/>
            <a:ext cx="12192000" cy="230832"/>
          </a:xfrm>
          <a:prstGeom prst="rect">
            <a:avLst/>
          </a:prstGeom>
          <a:noFill/>
        </p:spPr>
        <p:txBody>
          <a:bodyPr wrap="square" rtlCol="0">
            <a:spAutoFit/>
          </a:bodyPr>
          <a:lstStyle/>
          <a:p>
            <a:r>
              <a:rPr lang="en-IN" sz="900">
                <a:hlinkClick r:id="rId3" tooltip="https://sketchfab.com/3d-models/duolingo-owl-ccbef1376c004112b2b5d08e74740d59"/>
              </a:rPr>
              <a:t>This Photo</a:t>
            </a:r>
            <a:r>
              <a:rPr lang="en-IN" sz="900"/>
              <a:t> by Unknown Author is licensed under </a:t>
            </a:r>
            <a:r>
              <a:rPr lang="en-IN" sz="900">
                <a:hlinkClick r:id="rId4" tooltip="https://creativecommons.org/licenses/by/3.0/"/>
              </a:rPr>
              <a:t>CC BY</a:t>
            </a:r>
            <a:endParaRPr lang="en-IN" sz="900"/>
          </a:p>
        </p:txBody>
      </p:sp>
      <p:sp>
        <p:nvSpPr>
          <p:cNvPr id="8" name="TextBox 7">
            <a:extLst>
              <a:ext uri="{FF2B5EF4-FFF2-40B4-BE49-F238E27FC236}">
                <a16:creationId xmlns:a16="http://schemas.microsoft.com/office/drawing/2014/main" id="{A48CF9AC-103F-8E17-72C8-A128295EDD87}"/>
              </a:ext>
            </a:extLst>
          </p:cNvPr>
          <p:cNvSpPr txBox="1"/>
          <p:nvPr/>
        </p:nvSpPr>
        <p:spPr>
          <a:xfrm>
            <a:off x="335446" y="2751553"/>
            <a:ext cx="6177168" cy="369332"/>
          </a:xfrm>
          <a:prstGeom prst="rect">
            <a:avLst/>
          </a:prstGeom>
          <a:noFill/>
        </p:spPr>
        <p:txBody>
          <a:bodyPr wrap="square">
            <a:spAutoFit/>
          </a:bodyPr>
          <a:lstStyle/>
          <a:p>
            <a:r>
              <a:rPr lang="en-US" dirty="0"/>
              <a:t> (</a:t>
            </a:r>
            <a:r>
              <a:rPr lang="en-US" dirty="0">
                <a:effectLst>
                  <a:outerShdw blurRad="38100" dist="38100" dir="2700000" algn="tl">
                    <a:srgbClr val="000000">
                      <a:alpha val="43137"/>
                    </a:srgbClr>
                  </a:outerShdw>
                </a:effectLst>
              </a:rPr>
              <a:t>Based on big data analytics</a:t>
            </a:r>
            <a:r>
              <a:rPr lang="en-US" dirty="0"/>
              <a:t>)</a:t>
            </a:r>
            <a:endParaRPr lang="en-IN" dirty="0"/>
          </a:p>
        </p:txBody>
      </p:sp>
      <p:sp>
        <p:nvSpPr>
          <p:cNvPr id="10" name="TextBox 9">
            <a:extLst>
              <a:ext uri="{FF2B5EF4-FFF2-40B4-BE49-F238E27FC236}">
                <a16:creationId xmlns:a16="http://schemas.microsoft.com/office/drawing/2014/main" id="{7B69999B-1436-8551-FFDF-A2B038010BDA}"/>
              </a:ext>
            </a:extLst>
          </p:cNvPr>
          <p:cNvSpPr txBox="1"/>
          <p:nvPr/>
        </p:nvSpPr>
        <p:spPr>
          <a:xfrm>
            <a:off x="335446" y="881811"/>
            <a:ext cx="6177168" cy="1938992"/>
          </a:xfrm>
          <a:prstGeom prst="rect">
            <a:avLst/>
          </a:prstGeom>
          <a:noFill/>
        </p:spPr>
        <p:txBody>
          <a:bodyPr wrap="square">
            <a:spAutoFit/>
          </a:bodyPr>
          <a:lstStyle/>
          <a:p>
            <a:pPr algn="just"/>
            <a:r>
              <a:rPr lang="en-US" sz="6000" b="1" dirty="0">
                <a:solidFill>
                  <a:schemeClr val="bg1"/>
                </a:solidFill>
                <a:effectLst>
                  <a:outerShdw blurRad="38100" dist="38100" dir="2700000" algn="tl">
                    <a:srgbClr val="000000">
                      <a:alpha val="43137"/>
                    </a:srgbClr>
                  </a:outerShdw>
                </a:effectLst>
              </a:rPr>
              <a:t>A CASE STUDY ON DUOLINGO </a:t>
            </a:r>
          </a:p>
        </p:txBody>
      </p:sp>
      <p:sp>
        <p:nvSpPr>
          <p:cNvPr id="12" name="TextBox 11">
            <a:extLst>
              <a:ext uri="{FF2B5EF4-FFF2-40B4-BE49-F238E27FC236}">
                <a16:creationId xmlns:a16="http://schemas.microsoft.com/office/drawing/2014/main" id="{5BD27D37-B13E-056D-276E-32C30B0F6ABF}"/>
              </a:ext>
            </a:extLst>
          </p:cNvPr>
          <p:cNvSpPr txBox="1"/>
          <p:nvPr/>
        </p:nvSpPr>
        <p:spPr>
          <a:xfrm>
            <a:off x="9916767" y="5432240"/>
            <a:ext cx="1910798" cy="923330"/>
          </a:xfrm>
          <a:prstGeom prst="rect">
            <a:avLst/>
          </a:prstGeom>
          <a:noFill/>
        </p:spPr>
        <p:txBody>
          <a:bodyPr wrap="square">
            <a:spAutoFit/>
          </a:bodyPr>
          <a:lstStyle/>
          <a:p>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Submitted by,</a:t>
            </a:r>
          </a:p>
          <a:p>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POORNIMA K R</a:t>
            </a:r>
          </a:p>
          <a:p>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MSC CS(DA) 22</a:t>
            </a:r>
          </a:p>
        </p:txBody>
      </p:sp>
    </p:spTree>
    <p:extLst>
      <p:ext uri="{BB962C8B-B14F-4D97-AF65-F5344CB8AC3E}">
        <p14:creationId xmlns:p14="http://schemas.microsoft.com/office/powerpoint/2010/main" val="1316513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6"/>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BB59DC-310C-32E8-C753-3B6D66C8093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151448" y="1530939"/>
            <a:ext cx="7889103" cy="3816000"/>
          </a:xfrm>
          <a:prstGeom prst="rect">
            <a:avLst/>
          </a:prstGeom>
        </p:spPr>
      </p:pic>
      <p:sp>
        <p:nvSpPr>
          <p:cNvPr id="4" name="TextBox 3">
            <a:extLst>
              <a:ext uri="{FF2B5EF4-FFF2-40B4-BE49-F238E27FC236}">
                <a16:creationId xmlns:a16="http://schemas.microsoft.com/office/drawing/2014/main" id="{9D340617-5148-31D8-16A6-E3C6B3EA00F0}"/>
              </a:ext>
            </a:extLst>
          </p:cNvPr>
          <p:cNvSpPr txBox="1"/>
          <p:nvPr/>
        </p:nvSpPr>
        <p:spPr>
          <a:xfrm>
            <a:off x="0" y="6377670"/>
            <a:ext cx="12192000" cy="230832"/>
          </a:xfrm>
          <a:prstGeom prst="rect">
            <a:avLst/>
          </a:prstGeom>
          <a:noFill/>
        </p:spPr>
        <p:txBody>
          <a:bodyPr wrap="square" rtlCol="0">
            <a:spAutoFit/>
          </a:bodyPr>
          <a:lstStyle/>
          <a:p>
            <a:r>
              <a:rPr lang="en-IN" sz="900">
                <a:hlinkClick r:id="rId4" tooltip="https://blog.roboforex.com/blog/2021/07/27/ipo-of-duolingo-inc-a-new-level-of-learning-foreign-languages/"/>
              </a:rPr>
              <a:t>This Photo</a:t>
            </a:r>
            <a:r>
              <a:rPr lang="en-IN" sz="900"/>
              <a:t> by Unknown Author is licensed under </a:t>
            </a:r>
            <a:r>
              <a:rPr lang="en-IN" sz="900">
                <a:hlinkClick r:id="rId5" tooltip="https://creativecommons.org/licenses/by-nc/3.0/"/>
              </a:rPr>
              <a:t>CC BY-NC</a:t>
            </a:r>
            <a:endParaRPr lang="en-IN" sz="900"/>
          </a:p>
        </p:txBody>
      </p:sp>
      <p:sp>
        <p:nvSpPr>
          <p:cNvPr id="9" name="TextBox 8">
            <a:extLst>
              <a:ext uri="{FF2B5EF4-FFF2-40B4-BE49-F238E27FC236}">
                <a16:creationId xmlns:a16="http://schemas.microsoft.com/office/drawing/2014/main" id="{D17BEE19-B76D-3BBE-BEE4-C5490F7A7A6D}"/>
              </a:ext>
            </a:extLst>
          </p:cNvPr>
          <p:cNvSpPr txBox="1"/>
          <p:nvPr/>
        </p:nvSpPr>
        <p:spPr>
          <a:xfrm>
            <a:off x="464654" y="480330"/>
            <a:ext cx="6097656" cy="954107"/>
          </a:xfrm>
          <a:prstGeom prst="rect">
            <a:avLst/>
          </a:prstGeom>
          <a:noFill/>
        </p:spPr>
        <p:txBody>
          <a:bodyPr wrap="square">
            <a:spAutoFit/>
          </a:bodyPr>
          <a:lstStyle/>
          <a:p>
            <a:r>
              <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does more data helps in Duolingo's success?</a:t>
            </a:r>
          </a:p>
        </p:txBody>
      </p:sp>
    </p:spTree>
    <p:extLst>
      <p:ext uri="{BB962C8B-B14F-4D97-AF65-F5344CB8AC3E}">
        <p14:creationId xmlns:p14="http://schemas.microsoft.com/office/powerpoint/2010/main" val="1848114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5A2D83F-0751-109B-174E-CAFB9E1CE6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7992" y="975360"/>
            <a:ext cx="5654007" cy="40843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4348D76-9E72-21C6-900E-270051840BCC}"/>
              </a:ext>
            </a:extLst>
          </p:cNvPr>
          <p:cNvSpPr txBox="1"/>
          <p:nvPr/>
        </p:nvSpPr>
        <p:spPr>
          <a:xfrm>
            <a:off x="0" y="546189"/>
            <a:ext cx="6532880" cy="4708981"/>
          </a:xfrm>
          <a:prstGeom prst="rect">
            <a:avLst/>
          </a:prstGeom>
          <a:noFill/>
        </p:spPr>
        <p:txBody>
          <a:bodyPr wrap="square">
            <a:spAutoFit/>
          </a:bodyPr>
          <a:lstStyle/>
          <a:p>
            <a:r>
              <a:rPr lang="en-US" sz="4000" b="1" u="sng" dirty="0">
                <a:solidFill>
                  <a:srgbClr val="92D050"/>
                </a:solidFill>
                <a:effectLst>
                  <a:outerShdw blurRad="38100" dist="38100" dir="2700000" algn="tl">
                    <a:srgbClr val="000000">
                      <a:alpha val="43137"/>
                    </a:srgbClr>
                  </a:outerShdw>
                </a:effectLst>
              </a:rPr>
              <a:t>INTRODUCTION</a:t>
            </a:r>
          </a:p>
          <a:p>
            <a:r>
              <a:rPr lang="en-US" sz="2000" dirty="0">
                <a:latin typeface="Times New Roman" panose="02020603050405020304" pitchFamily="18" charset="0"/>
                <a:cs typeface="Times New Roman" panose="02020603050405020304" pitchFamily="18" charset="0"/>
              </a:rPr>
              <a:t>Duolingo is a learning platform that provides free language education through mobile apps and a website. With around 40 million users active on the platform each month, Duolingo may well possess the largest language learning dataset of any company or research institution. Duolingo harnesses big data to transform language learning by collecting extensive data from user interactions, such as lesson completions, practice sessions, and feedback. This data is processed and analyzed using advanced big data technologies, enabling Duolingo to personalize learning experiences, adapt content in real-time, and continuously improve course effectiveness. By leveraging big data, Duolingo ensures a more engaging, efficient, and effective learning journey for millions of users worldwide.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3786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D0B9DA0-C5D7-07C3-59EC-C71652BF84A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0" y="-28432"/>
            <a:ext cx="12740640" cy="71338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reflection stA="45000" endPos="5000" dist="50800" dir="5400000" sy="-100000" algn="bl" rotWithShape="0"/>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BFED20D0-0B86-D706-E56D-AA01161A7BE5}"/>
              </a:ext>
            </a:extLst>
          </p:cNvPr>
          <p:cNvGraphicFramePr/>
          <p:nvPr>
            <p:extLst>
              <p:ext uri="{D42A27DB-BD31-4B8C-83A1-F6EECF244321}">
                <p14:modId xmlns:p14="http://schemas.microsoft.com/office/powerpoint/2010/main" val="251247747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07929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6"/>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525437-DBE1-745D-7EA8-02444C8260EC}"/>
              </a:ext>
            </a:extLst>
          </p:cNvPr>
          <p:cNvSpPr txBox="1"/>
          <p:nvPr/>
        </p:nvSpPr>
        <p:spPr>
          <a:xfrm>
            <a:off x="540610" y="358091"/>
            <a:ext cx="6096000" cy="646331"/>
          </a:xfrm>
          <a:prstGeom prst="rect">
            <a:avLst/>
          </a:prstGeom>
          <a:noFill/>
        </p:spPr>
        <p:txBody>
          <a:bodyPr wrap="square">
            <a:spAutoFit/>
          </a:bodyPr>
          <a:lstStyle/>
          <a:p>
            <a:r>
              <a:rPr lang="en-US" dirty="0">
                <a:effectLst>
                  <a:outerShdw blurRad="38100" dist="38100" dir="2700000" algn="tl">
                    <a:srgbClr val="000000">
                      <a:alpha val="43137"/>
                    </a:srgbClr>
                  </a:outerShdw>
                </a:effectLst>
              </a:rPr>
              <a:t>Duolingo collects data through various user interactions on its platform. Here’s how:</a:t>
            </a:r>
            <a:endParaRPr lang="en-IN"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138BC6B7-2AD0-E485-470E-F80AE3ABB1A4}"/>
              </a:ext>
            </a:extLst>
          </p:cNvPr>
          <p:cNvSpPr txBox="1"/>
          <p:nvPr/>
        </p:nvSpPr>
        <p:spPr>
          <a:xfrm>
            <a:off x="540610" y="1004422"/>
            <a:ext cx="6121400" cy="6217087"/>
          </a:xfrm>
          <a:prstGeom prst="rect">
            <a:avLst/>
          </a:prstGeom>
          <a:noFill/>
        </p:spPr>
        <p:txBody>
          <a:bodyPr wrap="square">
            <a:spAutoFit/>
          </a:bodyPr>
          <a:lstStyle/>
          <a:p>
            <a:pPr marL="400050" indent="-400050">
              <a:buFont typeface="+mj-lt"/>
              <a:buAutoNum type="romanLcPeriod"/>
            </a:pPr>
            <a:r>
              <a:rPr lang="en-US" sz="2000" b="1" dirty="0"/>
              <a:t>User Profiles</a:t>
            </a:r>
            <a:r>
              <a:rPr lang="en-US" sz="2000" dirty="0"/>
              <a:t>: Information provided by users when they sign up, such as age, language preferences, and learning goals</a:t>
            </a:r>
          </a:p>
          <a:p>
            <a:pPr marL="400050" indent="-400050">
              <a:buFont typeface="+mj-lt"/>
              <a:buAutoNum type="romanLcPeriod"/>
            </a:pPr>
            <a:r>
              <a:rPr lang="en-US" sz="2000" b="1" dirty="0"/>
              <a:t>Lesson Interactions</a:t>
            </a:r>
            <a:r>
              <a:rPr lang="en-US" sz="2000" dirty="0"/>
              <a:t>: Data from completed lessons, including the time taken, answers given, and mistakes made.</a:t>
            </a:r>
          </a:p>
          <a:p>
            <a:pPr marL="400050" indent="-400050">
              <a:buFont typeface="+mj-lt"/>
              <a:buAutoNum type="romanLcPeriod"/>
            </a:pPr>
            <a:r>
              <a:rPr lang="en-US" sz="2000" b="1" dirty="0"/>
              <a:t>Practice Sessions</a:t>
            </a:r>
            <a:r>
              <a:rPr lang="en-US" sz="2000" dirty="0"/>
              <a:t>: Tracking how often users practice and which exercises they choose.</a:t>
            </a:r>
          </a:p>
          <a:p>
            <a:pPr marL="400050" indent="-400050">
              <a:buFont typeface="+mj-lt"/>
              <a:buAutoNum type="romanLcPeriod"/>
            </a:pPr>
            <a:r>
              <a:rPr lang="en-US" sz="2000" b="1" dirty="0"/>
              <a:t>Engagement Metrics</a:t>
            </a:r>
            <a:r>
              <a:rPr lang="en-US" sz="2000" dirty="0"/>
              <a:t>: Monitoring daily activity, streaks, and usage patterns.</a:t>
            </a:r>
          </a:p>
          <a:p>
            <a:pPr marL="400050" indent="-400050">
              <a:buFont typeface="+mj-lt"/>
              <a:buAutoNum type="romanLcPeriod"/>
            </a:pPr>
            <a:r>
              <a:rPr lang="en-US" sz="2000" b="1" dirty="0"/>
              <a:t>Feedback and Surveys</a:t>
            </a:r>
            <a:r>
              <a:rPr lang="en-US" sz="2000" dirty="0"/>
              <a:t>: Collecting user feedback through in-app surveys and feedback forms.</a:t>
            </a:r>
          </a:p>
          <a:p>
            <a:pPr marL="400050" indent="-400050">
              <a:buFont typeface="+mj-lt"/>
              <a:buAutoNum type="romanLcPeriod"/>
            </a:pPr>
            <a:r>
              <a:rPr lang="en-US" sz="2000" b="1" dirty="0"/>
              <a:t>Device Data</a:t>
            </a:r>
            <a:r>
              <a:rPr lang="en-US" sz="2000" dirty="0"/>
              <a:t>: Information about the devices used, including operating system and app version.</a:t>
            </a:r>
          </a:p>
          <a:p>
            <a:pPr marL="400050" indent="-400050">
              <a:buFont typeface="+mj-lt"/>
              <a:buAutoNum type="romanLcPeriod"/>
            </a:pPr>
            <a:r>
              <a:rPr lang="en-US" sz="2000" b="1" dirty="0"/>
              <a:t>Social Interactions</a:t>
            </a:r>
            <a:r>
              <a:rPr lang="en-US" sz="2000" dirty="0"/>
              <a:t>: Data from social features like friend competitions and leaderboards.</a:t>
            </a:r>
          </a:p>
          <a:p>
            <a:pPr marL="400050" indent="-400050">
              <a:buFont typeface="+mj-lt"/>
              <a:buAutoNum type="romanLcPeriod"/>
            </a:pPr>
            <a:endParaRPr lang="en-US" sz="2000" dirty="0">
              <a:highlight>
                <a:srgbClr val="008080"/>
              </a:highlight>
            </a:endParaRPr>
          </a:p>
          <a:p>
            <a:pPr marL="400050" indent="-400050">
              <a:buFont typeface="+mj-lt"/>
              <a:buAutoNum type="romanLcPeriod"/>
            </a:pPr>
            <a:endParaRPr lang="en-US" sz="2000" dirty="0"/>
          </a:p>
          <a:p>
            <a:pPr marL="400050" indent="-400050">
              <a:buFont typeface="+mj-lt"/>
              <a:buAutoNum type="romanLcPeriod"/>
            </a:pPr>
            <a:endParaRPr lang="en-US" sz="2000" dirty="0"/>
          </a:p>
          <a:p>
            <a:endParaRPr lang="en-IN" dirty="0"/>
          </a:p>
        </p:txBody>
      </p:sp>
      <p:sp>
        <p:nvSpPr>
          <p:cNvPr id="6" name="Rectangle: Rounded Corners 5">
            <a:extLst>
              <a:ext uri="{FF2B5EF4-FFF2-40B4-BE49-F238E27FC236}">
                <a16:creationId xmlns:a16="http://schemas.microsoft.com/office/drawing/2014/main" id="{691B99E5-9A16-8A79-3053-1C2AD50369DD}"/>
              </a:ext>
            </a:extLst>
          </p:cNvPr>
          <p:cNvSpPr/>
          <p:nvPr/>
        </p:nvSpPr>
        <p:spPr>
          <a:xfrm>
            <a:off x="7383780" y="1234321"/>
            <a:ext cx="4236720" cy="259080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3200" b="1" dirty="0">
                <a:solidFill>
                  <a:schemeClr val="tx1"/>
                </a:solidFill>
                <a:effectLst>
                  <a:outerShdw blurRad="38100" dist="38100" dir="2700000" algn="tl">
                    <a:srgbClr val="000000">
                      <a:alpha val="43137"/>
                    </a:srgbClr>
                  </a:outerShdw>
                </a:effectLst>
              </a:rPr>
              <a:t>Data</a:t>
            </a:r>
            <a:r>
              <a:rPr lang="en-IN" b="1" dirty="0">
                <a:solidFill>
                  <a:schemeClr val="tx1"/>
                </a:solidFill>
                <a:effectLst>
                  <a:outerShdw blurRad="38100" dist="38100" dir="2700000" algn="tl">
                    <a:srgbClr val="000000">
                      <a:alpha val="43137"/>
                    </a:srgbClr>
                  </a:outerShdw>
                </a:effectLst>
              </a:rPr>
              <a:t> </a:t>
            </a:r>
            <a:r>
              <a:rPr lang="en-IN" sz="3200" b="1" dirty="0">
                <a:solidFill>
                  <a:schemeClr val="tx1"/>
                </a:solidFill>
                <a:effectLst>
                  <a:outerShdw blurRad="38100" dist="38100" dir="2700000" algn="tl">
                    <a:srgbClr val="000000">
                      <a:alpha val="43137"/>
                    </a:srgbClr>
                  </a:outerShdw>
                </a:effectLst>
              </a:rPr>
              <a:t>Collection</a:t>
            </a:r>
          </a:p>
        </p:txBody>
      </p:sp>
    </p:spTree>
    <p:extLst>
      <p:ext uri="{BB962C8B-B14F-4D97-AF65-F5344CB8AC3E}">
        <p14:creationId xmlns:p14="http://schemas.microsoft.com/office/powerpoint/2010/main" val="1599798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256EF2-6855-AEF4-9735-1410D60B209E}"/>
              </a:ext>
            </a:extLst>
          </p:cNvPr>
          <p:cNvSpPr txBox="1"/>
          <p:nvPr/>
        </p:nvSpPr>
        <p:spPr>
          <a:xfrm>
            <a:off x="327991" y="745435"/>
            <a:ext cx="6778487" cy="6463308"/>
          </a:xfrm>
          <a:prstGeom prst="rect">
            <a:avLst/>
          </a:prstGeom>
          <a:noFill/>
        </p:spPr>
        <p:txBody>
          <a:bodyPr wrap="square">
            <a:spAutoFit/>
          </a:bodyPr>
          <a:lstStyle/>
          <a:p>
            <a:pPr marL="285750" indent="-285750">
              <a:buFont typeface="Arial" panose="020B0604020202020204" pitchFamily="34" charset="0"/>
              <a:buChar char="•"/>
            </a:pPr>
            <a:r>
              <a:rPr lang="en-US" b="1" dirty="0"/>
              <a:t>Apache Kafka</a:t>
            </a:r>
            <a:r>
              <a:rPr lang="en-US" dirty="0"/>
              <a:t>: Used for high-throughput, low-latency data streaming. Duolingo can ingest large volumes of user interaction data, such as practice sessions and quiz results, in real-time. Kafka’s fault-tolerant and distributed architecture ensures that data is reliably processed even if there are system failures.</a:t>
            </a:r>
          </a:p>
          <a:p>
            <a:pPr marL="285750" indent="-285750">
              <a:buFont typeface="Arial" panose="020B0604020202020204" pitchFamily="34" charset="0"/>
              <a:buChar char="•"/>
            </a:pPr>
            <a:r>
              <a:rPr lang="en-US" b="1" dirty="0"/>
              <a:t>AWS Kinesis</a:t>
            </a:r>
            <a:r>
              <a:rPr lang="en-US" dirty="0"/>
              <a:t>: Provides similar real-time streaming capabilities with the added benefit of seamless integration with other AWS services. Duolingo can capture and process user interactions quickly and scale processing as needed.</a:t>
            </a:r>
          </a:p>
          <a:p>
            <a:pPr marL="285750" indent="-285750">
              <a:buFont typeface="Arial" panose="020B0604020202020204" pitchFamily="34" charset="0"/>
              <a:buChar char="•"/>
            </a:pPr>
            <a:endParaRPr lang="en-US" dirty="0"/>
          </a:p>
          <a:p>
            <a:r>
              <a:rPr lang="en-US" dirty="0"/>
              <a:t>Both Kafka and Kinesis allow Duolingo to perform real-time analytics on user data. This means that data can be analyzed as it's generated, enabling immediate insights into user behavior, app performance, and engagement metrics.</a:t>
            </a:r>
          </a:p>
          <a:p>
            <a:endParaRPr lang="en-US" dirty="0"/>
          </a:p>
          <a:p>
            <a:r>
              <a:rPr lang="en-US" dirty="0"/>
              <a:t>By analyzing real-time data from Kafka or Kinesis, Duolingo can adjust the user experience on the fly. For example, it can provide personalized content, suggest specific exercises based on user progress, or adapt the difficulty level dynamically.</a:t>
            </a:r>
          </a:p>
          <a:p>
            <a:endParaRPr lang="en-US" dirty="0"/>
          </a:p>
          <a:p>
            <a:endParaRPr lang="en-US" dirty="0"/>
          </a:p>
          <a:p>
            <a:endParaRPr lang="en-US" dirty="0"/>
          </a:p>
          <a:p>
            <a:endParaRPr lang="en-IN" dirty="0"/>
          </a:p>
        </p:txBody>
      </p:sp>
      <p:sp>
        <p:nvSpPr>
          <p:cNvPr id="6" name="Rectangle: Rounded Corners 5">
            <a:extLst>
              <a:ext uri="{FF2B5EF4-FFF2-40B4-BE49-F238E27FC236}">
                <a16:creationId xmlns:a16="http://schemas.microsoft.com/office/drawing/2014/main" id="{299FB253-2B72-C1C2-ED38-136DD77F3D9B}"/>
              </a:ext>
            </a:extLst>
          </p:cNvPr>
          <p:cNvSpPr/>
          <p:nvPr/>
        </p:nvSpPr>
        <p:spPr>
          <a:xfrm>
            <a:off x="7383780" y="1234321"/>
            <a:ext cx="4236720" cy="259080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3200" b="1" dirty="0">
                <a:solidFill>
                  <a:schemeClr val="tx1"/>
                </a:solidFill>
                <a:effectLst>
                  <a:outerShdw blurRad="38100" dist="38100" dir="2700000" algn="tl">
                    <a:srgbClr val="000000">
                      <a:alpha val="43137"/>
                    </a:srgbClr>
                  </a:outerShdw>
                </a:effectLst>
              </a:rPr>
              <a:t>Data</a:t>
            </a:r>
            <a:r>
              <a:rPr lang="en-IN" b="1" dirty="0">
                <a:solidFill>
                  <a:schemeClr val="tx1"/>
                </a:solidFill>
                <a:effectLst>
                  <a:outerShdw blurRad="38100" dist="38100" dir="2700000" algn="tl">
                    <a:srgbClr val="000000">
                      <a:alpha val="43137"/>
                    </a:srgbClr>
                  </a:outerShdw>
                </a:effectLst>
              </a:rPr>
              <a:t> </a:t>
            </a:r>
            <a:r>
              <a:rPr lang="en-IN" sz="3200" b="1" dirty="0">
                <a:solidFill>
                  <a:schemeClr val="tx1"/>
                </a:solidFill>
                <a:effectLst>
                  <a:outerShdw blurRad="38100" dist="38100" dir="2700000" algn="tl">
                    <a:srgbClr val="000000">
                      <a:alpha val="43137"/>
                    </a:srgbClr>
                  </a:outerShdw>
                </a:effectLst>
              </a:rPr>
              <a:t>Ingestion and processing</a:t>
            </a:r>
          </a:p>
        </p:txBody>
      </p:sp>
      <p:sp>
        <p:nvSpPr>
          <p:cNvPr id="7" name="Rectangle 3">
            <a:extLst>
              <a:ext uri="{FF2B5EF4-FFF2-40B4-BE49-F238E27FC236}">
                <a16:creationId xmlns:a16="http://schemas.microsoft.com/office/drawing/2014/main" id="{0800EF29-1F9E-B414-2850-6FA4784D36CC}"/>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9" name="TextBox 8">
            <a:extLst>
              <a:ext uri="{FF2B5EF4-FFF2-40B4-BE49-F238E27FC236}">
                <a16:creationId xmlns:a16="http://schemas.microsoft.com/office/drawing/2014/main" id="{3BB9A7EB-DA12-1F62-0EA1-EB557805B025}"/>
              </a:ext>
            </a:extLst>
          </p:cNvPr>
          <p:cNvSpPr txBox="1"/>
          <p:nvPr/>
        </p:nvSpPr>
        <p:spPr>
          <a:xfrm>
            <a:off x="8271399" y="4505841"/>
            <a:ext cx="3349101" cy="1200329"/>
          </a:xfrm>
          <a:prstGeom prst="rect">
            <a:avLst/>
          </a:prstGeom>
          <a:noFill/>
        </p:spPr>
        <p:txBody>
          <a:bodyPr wrap="square">
            <a:spAutoFit/>
          </a:bodyPr>
          <a:lstStyle/>
          <a:p>
            <a:r>
              <a:rPr lang="en-IN" dirty="0"/>
              <a:t>“Data ingestion is the process of collecting and importing data from various sources into a system for storage and analysis”.</a:t>
            </a:r>
          </a:p>
        </p:txBody>
      </p:sp>
    </p:spTree>
    <p:extLst>
      <p:ext uri="{BB962C8B-B14F-4D97-AF65-F5344CB8AC3E}">
        <p14:creationId xmlns:p14="http://schemas.microsoft.com/office/powerpoint/2010/main" val="3292300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D9F5DB-AE8F-1043-01D4-7B9815A83CB1}"/>
              </a:ext>
            </a:extLst>
          </p:cNvPr>
          <p:cNvSpPr txBox="1"/>
          <p:nvPr/>
        </p:nvSpPr>
        <p:spPr>
          <a:xfrm>
            <a:off x="345384" y="671182"/>
            <a:ext cx="6097656" cy="5078313"/>
          </a:xfrm>
          <a:prstGeom prst="rect">
            <a:avLst/>
          </a:prstGeom>
          <a:noFill/>
        </p:spPr>
        <p:txBody>
          <a:bodyPr wrap="square">
            <a:spAutoFit/>
          </a:bodyPr>
          <a:lstStyle/>
          <a:p>
            <a:r>
              <a:rPr lang="en-US" dirty="0">
                <a:effectLst>
                  <a:outerShdw blurRad="38100" dist="38100" dir="2700000" algn="tl">
                    <a:srgbClr val="000000">
                      <a:alpha val="43137"/>
                    </a:srgbClr>
                  </a:outerShdw>
                </a:effectLst>
              </a:rPr>
              <a:t>Duolingo uses several big data technologies for data storage, each contributing to managing and optimizing their massive volumes of user data:</a:t>
            </a:r>
          </a:p>
          <a:p>
            <a:pPr>
              <a:buFont typeface="+mj-lt"/>
              <a:buAutoNum type="arabicPeriod"/>
            </a:pPr>
            <a:r>
              <a:rPr lang="en-US" b="1" dirty="0"/>
              <a:t>Apache Hadoop</a:t>
            </a:r>
            <a:r>
              <a:rPr lang="en-US" dirty="0"/>
              <a:t>:</a:t>
            </a:r>
          </a:p>
          <a:p>
            <a:pPr marL="742950" lvl="1" indent="-285750">
              <a:buFont typeface="Arial" panose="020B0604020202020204" pitchFamily="34" charset="0"/>
              <a:buChar char="•"/>
            </a:pPr>
            <a:r>
              <a:rPr lang="en-US" b="1" dirty="0"/>
              <a:t>Distributed Storage</a:t>
            </a:r>
            <a:r>
              <a:rPr lang="en-US" dirty="0"/>
              <a:t>: Hadoop's Hadoop Distributed File System (HDFS) allows Duolingo to store large datasets across multiple machines. This distributed approach ensures that data is not stored on a single point of failure, enhancing reliability and availability.</a:t>
            </a:r>
          </a:p>
          <a:p>
            <a:pPr marL="742950" lvl="1" indent="-285750">
              <a:buFont typeface="Arial" panose="020B0604020202020204" pitchFamily="34" charset="0"/>
              <a:buChar char="•"/>
            </a:pPr>
            <a:r>
              <a:rPr lang="en-US" b="1" dirty="0"/>
              <a:t>Scalability</a:t>
            </a:r>
            <a:r>
              <a:rPr lang="en-US" dirty="0"/>
              <a:t>: Hadoop can scale horizontally, meaning Duolingo can add more nodes to the cluster as data volume grows, accommodating increasing storage needs without significant changes to the existing infrastructure.</a:t>
            </a:r>
          </a:p>
          <a:p>
            <a:pPr marL="742950" lvl="1" indent="-285750">
              <a:buFont typeface="Arial" panose="020B0604020202020204" pitchFamily="34" charset="0"/>
              <a:buChar char="•"/>
            </a:pPr>
            <a:r>
              <a:rPr lang="en-US" b="1" dirty="0"/>
              <a:t>Data Redundancy</a:t>
            </a:r>
            <a:r>
              <a:rPr lang="en-US" dirty="0"/>
              <a:t>: HDFS automatically replicates data across different nodes in the cluster, providing fault tolerance and ensuring data durability even in the case of hardware failures.</a:t>
            </a:r>
          </a:p>
        </p:txBody>
      </p:sp>
      <p:sp>
        <p:nvSpPr>
          <p:cNvPr id="5" name="Rectangle: Rounded Corners 4">
            <a:extLst>
              <a:ext uri="{FF2B5EF4-FFF2-40B4-BE49-F238E27FC236}">
                <a16:creationId xmlns:a16="http://schemas.microsoft.com/office/drawing/2014/main" id="{85128EB4-408A-ADEA-ED00-63668A1FBF2E}"/>
              </a:ext>
            </a:extLst>
          </p:cNvPr>
          <p:cNvSpPr/>
          <p:nvPr/>
        </p:nvSpPr>
        <p:spPr>
          <a:xfrm>
            <a:off x="7383780" y="1234321"/>
            <a:ext cx="4236720" cy="259080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3200" b="1" dirty="0">
                <a:solidFill>
                  <a:schemeClr val="tx1"/>
                </a:solidFill>
                <a:effectLst>
                  <a:outerShdw blurRad="38100" dist="38100" dir="2700000" algn="tl">
                    <a:srgbClr val="000000">
                      <a:alpha val="43137"/>
                    </a:srgbClr>
                  </a:outerShdw>
                </a:effectLst>
              </a:rPr>
              <a:t>Data</a:t>
            </a:r>
            <a:r>
              <a:rPr lang="en-IN" b="1" dirty="0">
                <a:solidFill>
                  <a:schemeClr val="tx1"/>
                </a:solidFill>
                <a:effectLst>
                  <a:outerShdw blurRad="38100" dist="38100" dir="2700000" algn="tl">
                    <a:srgbClr val="000000">
                      <a:alpha val="43137"/>
                    </a:srgbClr>
                  </a:outerShdw>
                </a:effectLst>
              </a:rPr>
              <a:t> </a:t>
            </a:r>
            <a:r>
              <a:rPr lang="en-IN" sz="3200" b="1" dirty="0">
                <a:solidFill>
                  <a:schemeClr val="tx1"/>
                </a:solidFill>
                <a:effectLst>
                  <a:outerShdw blurRad="38100" dist="38100" dir="2700000" algn="tl">
                    <a:srgbClr val="000000">
                      <a:alpha val="43137"/>
                    </a:srgbClr>
                  </a:outerShdw>
                </a:effectLst>
              </a:rPr>
              <a:t>Storage</a:t>
            </a:r>
          </a:p>
        </p:txBody>
      </p:sp>
    </p:spTree>
    <p:extLst>
      <p:ext uri="{BB962C8B-B14F-4D97-AF65-F5344CB8AC3E}">
        <p14:creationId xmlns:p14="http://schemas.microsoft.com/office/powerpoint/2010/main" val="1567875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27151D-ABB9-A725-25D1-EAE24AE8A413}"/>
              </a:ext>
            </a:extLst>
          </p:cNvPr>
          <p:cNvSpPr txBox="1"/>
          <p:nvPr/>
        </p:nvSpPr>
        <p:spPr>
          <a:xfrm>
            <a:off x="295689" y="320070"/>
            <a:ext cx="6097656" cy="3139321"/>
          </a:xfrm>
          <a:prstGeom prst="rect">
            <a:avLst/>
          </a:prstGeom>
          <a:noFill/>
        </p:spPr>
        <p:txBody>
          <a:bodyPr wrap="square">
            <a:spAutoFit/>
          </a:bodyPr>
          <a:lstStyle/>
          <a:p>
            <a:r>
              <a:rPr lang="en-US" b="1" dirty="0"/>
              <a:t>2.Amazon S3 (Simple Storage Service)</a:t>
            </a:r>
            <a:r>
              <a:rPr lang="en-US" dirty="0"/>
              <a:t>:</a:t>
            </a:r>
          </a:p>
          <a:p>
            <a:pPr>
              <a:buFont typeface="Arial" panose="020B0604020202020204" pitchFamily="34" charset="0"/>
              <a:buChar char="•"/>
            </a:pPr>
            <a:r>
              <a:rPr lang="en-US" b="1" dirty="0"/>
              <a:t>Scalable Storage</a:t>
            </a:r>
            <a:endParaRPr lang="en-US" dirty="0"/>
          </a:p>
          <a:p>
            <a:pPr>
              <a:buFont typeface="Arial" panose="020B0604020202020204" pitchFamily="34" charset="0"/>
              <a:buChar char="•"/>
            </a:pPr>
            <a:r>
              <a:rPr lang="en-US" b="1" dirty="0"/>
              <a:t>Durability and Availability</a:t>
            </a:r>
            <a:r>
              <a:rPr lang="en-US" dirty="0"/>
              <a:t>: S3 provides high durability (99.999999999% durability) and availability. Data is automatically replicated across multiple geographic locations, ensuring that Duolingo’s data is both safe and accessible.</a:t>
            </a:r>
          </a:p>
          <a:p>
            <a:pPr>
              <a:buFont typeface="Arial" panose="020B0604020202020204" pitchFamily="34" charset="0"/>
              <a:buChar char="•"/>
            </a:pPr>
            <a:r>
              <a:rPr lang="en-US" b="1" dirty="0"/>
              <a:t>Integration</a:t>
            </a:r>
            <a:r>
              <a:rPr lang="en-US" dirty="0"/>
              <a:t>: S3 integrates seamlessly with other AWS services used by Duolingo, such as AWS Lambda for processing and Amazon Redshift for data warehousing. This integration streamlines data workflows and supports advanced analytics.</a:t>
            </a:r>
          </a:p>
          <a:p>
            <a:pPr>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4ADCC346-54FF-C05A-31A7-A0850889C286}"/>
              </a:ext>
            </a:extLst>
          </p:cNvPr>
          <p:cNvSpPr txBox="1"/>
          <p:nvPr/>
        </p:nvSpPr>
        <p:spPr>
          <a:xfrm>
            <a:off x="297345" y="3267839"/>
            <a:ext cx="6096000" cy="3416320"/>
          </a:xfrm>
          <a:prstGeom prst="rect">
            <a:avLst/>
          </a:prstGeom>
          <a:noFill/>
        </p:spPr>
        <p:txBody>
          <a:bodyPr wrap="square">
            <a:spAutoFit/>
          </a:bodyPr>
          <a:lstStyle/>
          <a:p>
            <a:r>
              <a:rPr lang="en-US" b="1" dirty="0"/>
              <a:t>3.Amazon Redshift</a:t>
            </a:r>
            <a:r>
              <a:rPr lang="en-US" dirty="0"/>
              <a:t>:</a:t>
            </a:r>
          </a:p>
          <a:p>
            <a:pPr>
              <a:buFont typeface="Arial" panose="020B0604020202020204" pitchFamily="34" charset="0"/>
              <a:buChar char="•"/>
            </a:pPr>
            <a:r>
              <a:rPr lang="en-US" b="1" dirty="0"/>
              <a:t>Data Warehousing</a:t>
            </a:r>
            <a:r>
              <a:rPr lang="en-US" dirty="0"/>
              <a:t>: Redshift is used for scalable data warehousing, allowing Duolingo to run complex queries and analytics on large datasets. It stores data in columnar format, which is optimized for read-heavy operations typical in analytics workloads.</a:t>
            </a:r>
          </a:p>
          <a:p>
            <a:r>
              <a:rPr lang="en-US" b="1" dirty="0"/>
              <a:t>Performance and Scalability</a:t>
            </a:r>
          </a:p>
          <a:p>
            <a:br>
              <a:rPr lang="en-US" b="1" dirty="0"/>
            </a:br>
            <a:r>
              <a:rPr lang="en-US" b="1" dirty="0"/>
              <a:t>4.</a:t>
            </a:r>
            <a:r>
              <a:rPr lang="en-IN" b="1" dirty="0"/>
              <a:t>Apache Cassandra</a:t>
            </a:r>
            <a:r>
              <a:rPr lang="en-IN" dirty="0"/>
              <a:t>:</a:t>
            </a:r>
          </a:p>
          <a:p>
            <a:pPr>
              <a:buFont typeface="Arial" panose="020B0604020202020204" pitchFamily="34" charset="0"/>
              <a:buChar char="•"/>
            </a:pPr>
            <a:r>
              <a:rPr lang="en-IN" b="1" dirty="0"/>
              <a:t>NoSQL Database</a:t>
            </a:r>
            <a:r>
              <a:rPr lang="en-IN" dirty="0"/>
              <a:t>: Cassandra is a NoSQL database used for managing large volumes of data across distributed nodes.</a:t>
            </a:r>
          </a:p>
          <a:p>
            <a:endParaRPr lang="en-US" dirty="0"/>
          </a:p>
        </p:txBody>
      </p:sp>
      <p:sp>
        <p:nvSpPr>
          <p:cNvPr id="7" name="Rectangle: Rounded Corners 6">
            <a:extLst>
              <a:ext uri="{FF2B5EF4-FFF2-40B4-BE49-F238E27FC236}">
                <a16:creationId xmlns:a16="http://schemas.microsoft.com/office/drawing/2014/main" id="{CDD41262-BC95-410D-FDC2-8B8EF134C5EB}"/>
              </a:ext>
            </a:extLst>
          </p:cNvPr>
          <p:cNvSpPr/>
          <p:nvPr/>
        </p:nvSpPr>
        <p:spPr>
          <a:xfrm>
            <a:off x="7383780" y="1234321"/>
            <a:ext cx="4236720" cy="259080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3200" b="1" dirty="0">
                <a:solidFill>
                  <a:schemeClr val="tx1"/>
                </a:solidFill>
                <a:effectLst>
                  <a:outerShdw blurRad="38100" dist="38100" dir="2700000" algn="tl">
                    <a:srgbClr val="000000">
                      <a:alpha val="43137"/>
                    </a:srgbClr>
                  </a:outerShdw>
                </a:effectLst>
              </a:rPr>
              <a:t>Data</a:t>
            </a:r>
            <a:r>
              <a:rPr lang="en-IN" b="1" dirty="0">
                <a:solidFill>
                  <a:schemeClr val="tx1"/>
                </a:solidFill>
                <a:effectLst>
                  <a:outerShdw blurRad="38100" dist="38100" dir="2700000" algn="tl">
                    <a:srgbClr val="000000">
                      <a:alpha val="43137"/>
                    </a:srgbClr>
                  </a:outerShdw>
                </a:effectLst>
              </a:rPr>
              <a:t> </a:t>
            </a:r>
            <a:r>
              <a:rPr lang="en-IN" sz="3200" b="1" dirty="0">
                <a:solidFill>
                  <a:schemeClr val="tx1"/>
                </a:solidFill>
                <a:effectLst>
                  <a:outerShdw blurRad="38100" dist="38100" dir="2700000" algn="tl">
                    <a:srgbClr val="000000">
                      <a:alpha val="43137"/>
                    </a:srgbClr>
                  </a:outerShdw>
                </a:effectLst>
              </a:rPr>
              <a:t>Storage</a:t>
            </a:r>
          </a:p>
        </p:txBody>
      </p:sp>
    </p:spTree>
    <p:extLst>
      <p:ext uri="{BB962C8B-B14F-4D97-AF65-F5344CB8AC3E}">
        <p14:creationId xmlns:p14="http://schemas.microsoft.com/office/powerpoint/2010/main" val="3553591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649210-D495-B9C9-9B5E-7AD7945EF202}"/>
              </a:ext>
            </a:extLst>
          </p:cNvPr>
          <p:cNvSpPr txBox="1"/>
          <p:nvPr/>
        </p:nvSpPr>
        <p:spPr>
          <a:xfrm>
            <a:off x="176420" y="391804"/>
            <a:ext cx="6097656" cy="923330"/>
          </a:xfrm>
          <a:prstGeom prst="rect">
            <a:avLst/>
          </a:prstGeom>
          <a:solidFill>
            <a:schemeClr val="accent6"/>
          </a:solidFill>
        </p:spPr>
        <p:txBody>
          <a:bodyPr wrap="square">
            <a:sp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does Duolingo handle data handling challenges?</a:t>
            </a:r>
            <a:b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6DC613F5-8FE8-F77C-CB00-C274915C9D1D}"/>
              </a:ext>
            </a:extLst>
          </p:cNvPr>
          <p:cNvGraphicFramePr/>
          <p:nvPr>
            <p:extLst>
              <p:ext uri="{D42A27DB-BD31-4B8C-83A1-F6EECF244321}">
                <p14:modId xmlns:p14="http://schemas.microsoft.com/office/powerpoint/2010/main" val="491341869"/>
              </p:ext>
            </p:extLst>
          </p:nvPr>
        </p:nvGraphicFramePr>
        <p:xfrm>
          <a:off x="2032000" y="894522"/>
          <a:ext cx="2241826" cy="57348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D5482D0E-EEB9-72C9-7C66-5CB878B22D01}"/>
              </a:ext>
            </a:extLst>
          </p:cNvPr>
          <p:cNvSpPr txBox="1"/>
          <p:nvPr/>
        </p:nvSpPr>
        <p:spPr>
          <a:xfrm>
            <a:off x="3873776" y="3017679"/>
            <a:ext cx="6097656" cy="1200329"/>
          </a:xfrm>
          <a:prstGeom prst="rect">
            <a:avLst/>
          </a:prstGeom>
          <a:noFill/>
        </p:spPr>
        <p:txBody>
          <a:bodyPr wrap="square">
            <a:spAutoFit/>
          </a:bodyPr>
          <a:lstStyle/>
          <a:p>
            <a:r>
              <a:rPr lang="en-US" b="1" dirty="0"/>
              <a:t>Stream Processing</a:t>
            </a:r>
            <a:r>
              <a:rPr lang="en-US" dirty="0"/>
              <a:t>: Technologies like Apache Kafka and AWS Kinesis enable real-time data ingestion and processing, allowing Duolingo to quickly analyze and act on user data with minimal latency</a:t>
            </a:r>
            <a:endParaRPr lang="en-IN" dirty="0"/>
          </a:p>
        </p:txBody>
      </p:sp>
      <p:sp>
        <p:nvSpPr>
          <p:cNvPr id="14" name="TextBox 13">
            <a:extLst>
              <a:ext uri="{FF2B5EF4-FFF2-40B4-BE49-F238E27FC236}">
                <a16:creationId xmlns:a16="http://schemas.microsoft.com/office/drawing/2014/main" id="{55785C05-0445-8D4C-AA05-929ABF152216}"/>
              </a:ext>
            </a:extLst>
          </p:cNvPr>
          <p:cNvSpPr txBox="1"/>
          <p:nvPr/>
        </p:nvSpPr>
        <p:spPr>
          <a:xfrm>
            <a:off x="3873776" y="1494686"/>
            <a:ext cx="6097656" cy="1200329"/>
          </a:xfrm>
          <a:prstGeom prst="rect">
            <a:avLst/>
          </a:prstGeom>
          <a:noFill/>
        </p:spPr>
        <p:txBody>
          <a:bodyPr wrap="square">
            <a:spAutoFit/>
          </a:bodyPr>
          <a:lstStyle/>
          <a:p>
            <a:r>
              <a:rPr lang="en-US" b="1" dirty="0"/>
              <a:t>Cloud Infrastructure</a:t>
            </a:r>
            <a:r>
              <a:rPr lang="en-US" dirty="0"/>
              <a:t>: Duolingo leverages cloud platforms like AWS to scale its storage and computing resources dynamically.</a:t>
            </a:r>
            <a:br>
              <a:rPr lang="en-US" dirty="0"/>
            </a:br>
            <a:r>
              <a:rPr lang="en-US" b="1" dirty="0"/>
              <a:t>Distributed Systems</a:t>
            </a:r>
            <a:r>
              <a:rPr lang="en-US" dirty="0"/>
              <a:t>: By using distributed data systems like Apache Kafka and Apache Cassandra.</a:t>
            </a:r>
            <a:endParaRPr lang="en-IN" dirty="0"/>
          </a:p>
        </p:txBody>
      </p:sp>
      <p:sp>
        <p:nvSpPr>
          <p:cNvPr id="16" name="TextBox 15">
            <a:extLst>
              <a:ext uri="{FF2B5EF4-FFF2-40B4-BE49-F238E27FC236}">
                <a16:creationId xmlns:a16="http://schemas.microsoft.com/office/drawing/2014/main" id="{03FAAC96-00F6-BBA8-E34D-54F793C80A75}"/>
              </a:ext>
            </a:extLst>
          </p:cNvPr>
          <p:cNvSpPr txBox="1"/>
          <p:nvPr/>
        </p:nvSpPr>
        <p:spPr>
          <a:xfrm>
            <a:off x="3873776" y="5183761"/>
            <a:ext cx="6097656" cy="923330"/>
          </a:xfrm>
          <a:prstGeom prst="rect">
            <a:avLst/>
          </a:prstGeom>
          <a:noFill/>
        </p:spPr>
        <p:txBody>
          <a:bodyPr wrap="square">
            <a:spAutoFit/>
          </a:bodyPr>
          <a:lstStyle/>
          <a:p>
            <a:r>
              <a:rPr lang="en-US" b="1" dirty="0"/>
              <a:t>Advanced Analytics Tools</a:t>
            </a:r>
            <a:r>
              <a:rPr lang="en-US" dirty="0"/>
              <a:t>: Utilizing tools like Amazon Redshift and Apache Spark allows for efficient processing of large datasets and complex queries.</a:t>
            </a:r>
            <a:endParaRPr lang="en-IN" dirty="0"/>
          </a:p>
        </p:txBody>
      </p:sp>
    </p:spTree>
    <p:extLst>
      <p:ext uri="{BB962C8B-B14F-4D97-AF65-F5344CB8AC3E}">
        <p14:creationId xmlns:p14="http://schemas.microsoft.com/office/powerpoint/2010/main" val="568029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CBED66-93AD-EB99-BE5C-81FF2BF5169E}"/>
              </a:ext>
            </a:extLst>
          </p:cNvPr>
          <p:cNvSpPr txBox="1"/>
          <p:nvPr/>
        </p:nvSpPr>
        <p:spPr>
          <a:xfrm>
            <a:off x="166480" y="371925"/>
            <a:ext cx="6097656"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Duolingo’s upcoming plans with big data technologies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4A11ADC-7E15-E785-86CF-716BCA136ECD}"/>
              </a:ext>
            </a:extLst>
          </p:cNvPr>
          <p:cNvSpPr txBox="1"/>
          <p:nvPr/>
        </p:nvSpPr>
        <p:spPr>
          <a:xfrm>
            <a:off x="166480" y="908639"/>
            <a:ext cx="6097656" cy="1200329"/>
          </a:xfrm>
          <a:prstGeom prst="rect">
            <a:avLst/>
          </a:prstGeom>
          <a:noFill/>
        </p:spPr>
        <p:txBody>
          <a:bodyPr wrap="square">
            <a:spAutoFit/>
          </a:bodyPr>
          <a:lstStyle/>
          <a:p>
            <a:endParaRPr lang="en-US" dirty="0"/>
          </a:p>
          <a:p>
            <a:endParaRPr lang="en-US" dirty="0"/>
          </a:p>
          <a:p>
            <a:endParaRPr lang="en-US" dirty="0"/>
          </a:p>
          <a:p>
            <a:endParaRPr lang="en-IN" dirty="0"/>
          </a:p>
        </p:txBody>
      </p:sp>
      <p:graphicFrame>
        <p:nvGraphicFramePr>
          <p:cNvPr id="7" name="Diagram 6">
            <a:extLst>
              <a:ext uri="{FF2B5EF4-FFF2-40B4-BE49-F238E27FC236}">
                <a16:creationId xmlns:a16="http://schemas.microsoft.com/office/drawing/2014/main" id="{156B0BC7-6EE1-8B90-4923-B374030D9DCA}"/>
              </a:ext>
            </a:extLst>
          </p:cNvPr>
          <p:cNvGraphicFramePr/>
          <p:nvPr>
            <p:extLst>
              <p:ext uri="{D42A27DB-BD31-4B8C-83A1-F6EECF244321}">
                <p14:modId xmlns:p14="http://schemas.microsoft.com/office/powerpoint/2010/main" val="304000388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6947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1289</TotalTime>
  <Words>986</Words>
  <Application>Microsoft Office PowerPoint</Application>
  <PresentationFormat>Widescreen</PresentationFormat>
  <Paragraphs>76</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anoop kossery</dc:creator>
  <cp:lastModifiedBy>anoop kossery</cp:lastModifiedBy>
  <cp:revision>4</cp:revision>
  <dcterms:created xsi:type="dcterms:W3CDTF">2024-07-31T08:46:01Z</dcterms:created>
  <dcterms:modified xsi:type="dcterms:W3CDTF">2024-08-01T06:15:23Z</dcterms:modified>
</cp:coreProperties>
</file>