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869440"/>
          </a:xfrm>
          <a:prstGeom prst="rect"/>
          <a:noFill/>
        </p:spPr>
        <p:txBody>
          <a:bodyPr anchor="t" bIns="45720" lIns="91440" rIns="91440" rtlCol="0" tIns="45720" wrap="square">
            <a:spAutoFit/>
          </a:bodyPr>
          <a:p>
            <a:r>
              <a:rPr dirty="0" sz="2400" lang="en-US"/>
              <a:t>STUDENT NAME: </a:t>
            </a:r>
            <a:r>
              <a:rPr altLang="en-IN" dirty="0" sz="2400" lang="en-US"/>
              <a:t>N</a:t>
            </a:r>
            <a:r>
              <a:rPr altLang="en-IN" dirty="0" sz="2400" lang="en-US"/>
              <a:t>.</a:t>
            </a:r>
            <a:r>
              <a:rPr altLang="en-IN" dirty="0" sz="2400" lang="en-US"/>
              <a:t>P</a:t>
            </a:r>
            <a:r>
              <a:rPr altLang="en-IN" dirty="0" sz="2400" lang="en-US"/>
              <a:t>o</a:t>
            </a:r>
            <a:r>
              <a:rPr altLang="en-IN" dirty="0" sz="2400" lang="en-US"/>
              <a:t>o</a:t>
            </a:r>
            <a:r>
              <a:rPr altLang="en-IN" dirty="0" sz="2400" lang="en-US"/>
              <a:t>r</a:t>
            </a:r>
            <a:r>
              <a:rPr altLang="en-IN" dirty="0" sz="2400" lang="en-US"/>
              <a:t>nima</a:t>
            </a:r>
            <a:endParaRPr altLang="en-US" lang="zh-CN"/>
          </a:p>
          <a:p>
            <a:r>
              <a:rPr dirty="0" sz="2400" lang="en-US"/>
              <a:t>REGISTER NO AND NMID: </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6</a:t>
            </a:r>
            <a:r>
              <a:rPr altLang="en-IN" dirty="0" sz="2400" lang="en-US"/>
              <a:t>9</a:t>
            </a:r>
            <a:r>
              <a:rPr altLang="en-IN" dirty="0" sz="2400" lang="en-US"/>
              <a:t>5</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altLang="en-IN" dirty="0" sz="2400" lang="en-US"/>
              <a:t>c</a:t>
            </a:r>
            <a:r>
              <a:rPr altLang="en-IN" dirty="0" sz="2400" lang="en-US"/>
              <a:t>o</a:t>
            </a:r>
            <a:r>
              <a:rPr altLang="en-IN" dirty="0" sz="2400" lang="en-US"/>
              <a:t>l</a:t>
            </a:r>
            <a:r>
              <a:rPr altLang="en-IN" dirty="0" sz="2400" lang="en-US"/>
              <a:t>lege</a:t>
            </a:r>
            <a:r>
              <a:rPr altLang="en-IN" dirty="0" sz="2400" lang="en-US"/>
              <a:t> </a:t>
            </a:r>
            <a:r>
              <a:rPr altLang="en-IN" dirty="0" sz="2400" lang="en-US"/>
              <a:t>a</a:t>
            </a:r>
            <a:r>
              <a:rPr altLang="en-IN" dirty="0" sz="2400" lang="en-US"/>
              <a:t>r</a:t>
            </a:r>
            <a:r>
              <a:rPr altLang="en-IN" dirty="0" sz="2400" lang="en-US"/>
              <a:t>ts</a:t>
            </a:r>
            <a:r>
              <a:rPr altLang="en-IN" dirty="0" sz="2400" lang="en-US"/>
              <a:t> </a:t>
            </a:r>
            <a:r>
              <a:rPr altLang="en-IN" dirty="0" sz="2400" lang="en-US"/>
              <a:t>&amp;</a:t>
            </a:r>
            <a:r>
              <a:rPr altLang="en-IN" dirty="0" sz="2400" lang="en-US"/>
              <a:t>s</a:t>
            </a:r>
            <a:r>
              <a:rPr altLang="en-IN" dirty="0" sz="2400" lang="en-US"/>
              <a:t>c</a:t>
            </a:r>
            <a:r>
              <a:rPr altLang="en-IN" dirty="0" sz="2400" lang="en-US"/>
              <a:t>ience</a:t>
            </a:r>
            <a:r>
              <a:rPr altLang="en-IN" dirty="0" sz="2400" lang="en-US"/>
              <a:t>/</a:t>
            </a:r>
            <a:r>
              <a:rPr altLang="en-IN" dirty="0" sz="2400" lang="en-US"/>
              <a:t>m</a:t>
            </a:r>
            <a:r>
              <a:rPr altLang="en-IN" dirty="0" sz="2400" lang="en-US"/>
              <a:t>a</a:t>
            </a:r>
            <a:r>
              <a:rPr altLang="en-IN" dirty="0" sz="2400" lang="en-US"/>
              <a:t>d</a:t>
            </a:r>
            <a:r>
              <a:rPr altLang="en-IN" dirty="0" sz="2400" lang="en-US"/>
              <a:t>r</a:t>
            </a:r>
            <a:r>
              <a:rPr altLang="en-IN" dirty="0" sz="2400" lang="en-US"/>
              <a:t>as</a:t>
            </a:r>
            <a:r>
              <a:rPr altLang="en-IN" dirty="0" sz="2400" lang="en-US"/>
              <a:t> </a:t>
            </a:r>
            <a:r>
              <a:rPr altLang="en-IN" dirty="0" sz="2400" lang="en-US"/>
              <a:t>u</a:t>
            </a:r>
            <a:r>
              <a:rPr altLang="en-IN" dirty="0" sz="2400" lang="en-US"/>
              <a:t>n</a:t>
            </a:r>
            <a:r>
              <a:rPr altLang="en-IN" dirty="0" sz="2400" lang="en-US"/>
              <a:t>i</a:t>
            </a:r>
            <a:r>
              <a:rPr altLang="en-IN" dirty="0" sz="2400" lang="en-US"/>
              <a:t>v</a:t>
            </a:r>
            <a:r>
              <a:rPr altLang="en-IN" dirty="0" sz="2400" lang="en-US"/>
              <a:t>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1276731" y="2004059"/>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2" name=""/>
          <p:cNvPicPr>
            <a:picLocks/>
          </p:cNvPicPr>
          <p:nvPr/>
        </p:nvPicPr>
        <p:blipFill>
          <a:blip xmlns:r="http://schemas.openxmlformats.org/officeDocument/2006/relationships" r:embed="rId2"/>
          <a:srcRect l="0" t="9599" r="0" b="42"/>
          <a:stretch>
            <a:fillRect/>
          </a:stretch>
        </p:blipFill>
        <p:spPr>
          <a:xfrm>
            <a:off x="2699682" y="4059408"/>
            <a:ext cx="6292041" cy="158800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rot="21600000">
            <a:off x="1743075" y="1765935"/>
            <a:ext cx="5809209" cy="4701540"/>
          </a:xfrm>
          <a:prstGeom prst="rect"/>
        </p:spPr>
        <p:txBody>
          <a:bodyPr rtlCol="0" wrap="square">
            <a:spAutoFit/>
          </a:bodyPr>
          <a:p>
            <a:r>
              <a:rPr sz="2800" lang="en-IN">
                <a:solidFill>
                  <a:srgbClr val="000000"/>
                </a:solidFill>
              </a:rPr>
              <a:t>Here’s a short version:</a:t>
            </a:r>
            <a:endParaRPr sz="2800" lang="en-IN">
              <a:solidFill>
                <a:srgbClr val="000000"/>
              </a:solidFill>
            </a:endParaRPr>
          </a:p>
          <a:p>
            <a:r>
              <a:rPr sz="2800" lang="en-IN">
                <a:solidFill>
                  <a:srgbClr val="000000"/>
                </a:solidFill>
              </a:rPr>
              <a:t>Digital Portfolio Layout</a:t>
            </a:r>
            <a:endParaRPr sz="2800" lang="en-IN">
              <a:solidFill>
                <a:srgbClr val="000000"/>
              </a:solidFill>
            </a:endParaRPr>
          </a:p>
          <a:p>
            <a:r>
              <a:rPr sz="2800" lang="en-IN">
                <a:solidFill>
                  <a:srgbClr val="000000"/>
                </a:solidFill>
              </a:rPr>
              <a:t>Intro – Name &amp; tagline</a:t>
            </a:r>
            <a:endParaRPr sz="2800" lang="en-IN">
              <a:solidFill>
                <a:srgbClr val="000000"/>
              </a:solidFill>
            </a:endParaRPr>
          </a:p>
          <a:p>
            <a:r>
              <a:rPr sz="2800" lang="en-IN">
                <a:solidFill>
                  <a:srgbClr val="000000"/>
                </a:solidFill>
              </a:rPr>
              <a:t>About – Short bio &amp; skills</a:t>
            </a:r>
            <a:endParaRPr sz="2800" lang="en-IN">
              <a:solidFill>
                <a:srgbClr val="000000"/>
              </a:solidFill>
            </a:endParaRPr>
          </a:p>
          <a:p>
            <a:r>
              <a:rPr sz="2800" lang="en-IN">
                <a:solidFill>
                  <a:srgbClr val="000000"/>
                </a:solidFill>
              </a:rPr>
              <a:t>Work – Projects with visuals</a:t>
            </a:r>
            <a:endParaRPr sz="2800" lang="en-IN">
              <a:solidFill>
                <a:srgbClr val="000000"/>
              </a:solidFill>
            </a:endParaRPr>
          </a:p>
          <a:p>
            <a:r>
              <a:rPr sz="2800" lang="en-IN">
                <a:solidFill>
                  <a:srgbClr val="000000"/>
                </a:solidFill>
              </a:rPr>
              <a:t>Resume – CV/skills summary</a:t>
            </a:r>
            <a:endParaRPr sz="2800" lang="en-IN">
              <a:solidFill>
                <a:srgbClr val="000000"/>
              </a:solidFill>
            </a:endParaRPr>
          </a:p>
          <a:p>
            <a:r>
              <a:rPr sz="2800" lang="en-IN">
                <a:solidFill>
                  <a:srgbClr val="000000"/>
                </a:solidFill>
              </a:rPr>
              <a:t>Contact – Email &amp; links</a:t>
            </a:r>
            <a:endParaRPr sz="2800" lang="en-IN">
              <a:solidFill>
                <a:srgbClr val="000000"/>
              </a:solidFill>
            </a:endParaRPr>
          </a:p>
          <a:p>
            <a:r>
              <a:rPr sz="2800" lang="en-IN">
                <a:solidFill>
                  <a:srgbClr val="000000"/>
                </a:solidFill>
              </a:rPr>
              <a:t>👉 Keep it clean, simple, and easy to navigate.</a:t>
            </a:r>
            <a:endParaRPr sz="2800" lang="en-IN">
              <a:solidFill>
                <a:srgbClr val="000000"/>
              </a:solidFill>
            </a:endParaRPr>
          </a:p>
          <a:p>
            <a:r>
              <a:rPr sz="2800" lang="en-IN">
                <a:solidFill>
                  <a:srgbClr val="000000"/>
                </a:solidFill>
              </a:rPr>
              <a:t>Want me to make this even shorter, like a one-line summary?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2025-09-09T08:56:48Z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1627d2f4a9044f8ab8277dc66dede76a</vt:lpwstr>
  </property>
</Properties>
</file>