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6" r:id="rId10"/>
    <p:sldId id="268"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63B760-ED30-4635-985E-4457A8C2A8CD}" type="datetimeFigureOut">
              <a:rPr lang="en-US" smtClean="0"/>
              <a:pPr/>
              <a:t>8/29/2024</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63B760-ED30-4635-985E-4457A8C2A8CD}" type="datetimeFigureOut">
              <a:rPr lang="en-US" smtClean="0"/>
              <a:pPr/>
              <a:t>8/29/2024</a:t>
            </a:fld>
            <a:endParaRPr lang="en-US" dirty="0"/>
          </a:p>
        </p:txBody>
      </p:sp>
      <p:sp>
        <p:nvSpPr>
          <p:cNvPr id="27" name="Slide Number Placeholder 26"/>
          <p:cNvSpPr>
            <a:spLocks noGrp="1"/>
          </p:cNvSpPr>
          <p:nvPr>
            <p:ph type="sldNum" sz="quarter" idx="11"/>
          </p:nvPr>
        </p:nvSpPr>
        <p:spPr/>
        <p:txBody>
          <a:bodyPr rtlCol="0"/>
          <a:lstStyle/>
          <a:p>
            <a:fld id="{39A34386-5315-4442-AEEB-D03C167DF742}"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63B760-ED30-4635-985E-4457A8C2A8CD}" type="datetimeFigureOut">
              <a:rPr lang="en-US" smtClean="0"/>
              <a:pPr/>
              <a:t>8/29/2024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39A34386-5315-4442-AEEB-D03C167DF7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63B760-ED30-4635-985E-4457A8C2A8CD}"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A34386-5315-4442-AEEB-D03C167DF7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63B760-ED30-4635-985E-4457A8C2A8CD}" type="datetimeFigureOut">
              <a:rPr lang="en-US" smtClean="0"/>
              <a:pPr/>
              <a:t>8/29/2024</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9A34386-5315-4442-AEEB-D03C167DF74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609850"/>
          </a:xfrm>
        </p:spPr>
        <p:txBody>
          <a:bodyPr/>
          <a:lstStyle/>
          <a:p>
            <a:pPr algn="l"/>
            <a:r>
              <a:rPr lang="en-US" sz="3200" dirty="0"/>
              <a:t>EMPLOYEE PERFORMANCE ANALYSIS USING EXCEL</a:t>
            </a:r>
            <a:r>
              <a:rPr lang="en-US" dirty="0"/>
              <a:t/>
            </a:r>
            <a:br>
              <a:rPr lang="en-US" dirty="0"/>
            </a:br>
            <a:endParaRPr lang="en-US" dirty="0"/>
          </a:p>
        </p:txBody>
      </p:sp>
      <p:sp>
        <p:nvSpPr>
          <p:cNvPr id="3" name="Subtitle 2"/>
          <p:cNvSpPr>
            <a:spLocks noGrp="1"/>
          </p:cNvSpPr>
          <p:nvPr>
            <p:ph type="subTitle" idx="1"/>
          </p:nvPr>
        </p:nvSpPr>
        <p:spPr>
          <a:xfrm>
            <a:off x="457200" y="3899938"/>
            <a:ext cx="8382000" cy="2348462"/>
          </a:xfrm>
        </p:spPr>
        <p:txBody>
          <a:bodyPr>
            <a:normAutofit lnSpcReduction="10000"/>
          </a:bodyPr>
          <a:lstStyle/>
          <a:p>
            <a:pPr algn="l"/>
            <a:r>
              <a:rPr lang="en-US" dirty="0">
                <a:solidFill>
                  <a:schemeClr val="tx1"/>
                </a:solidFill>
              </a:rPr>
              <a:t>PRESENTED BY: </a:t>
            </a:r>
            <a:r>
              <a:rPr lang="en-US" dirty="0" smtClean="0">
                <a:solidFill>
                  <a:schemeClr val="tx1"/>
                </a:solidFill>
              </a:rPr>
              <a:t>POORNIMA U</a:t>
            </a:r>
            <a:endParaRPr lang="en-US" dirty="0">
              <a:solidFill>
                <a:schemeClr val="tx1"/>
              </a:solidFill>
            </a:endParaRPr>
          </a:p>
          <a:p>
            <a:r>
              <a:rPr lang="en-US" dirty="0" smtClean="0">
                <a:solidFill>
                  <a:schemeClr val="tx1"/>
                </a:solidFill>
              </a:rPr>
              <a:t>REGISTER  NO:312204602 </a:t>
            </a:r>
            <a:r>
              <a:rPr lang="en-US" dirty="0">
                <a:solidFill>
                  <a:schemeClr val="tx1"/>
                </a:solidFill>
              </a:rPr>
              <a:t>, </a:t>
            </a:r>
            <a:r>
              <a:rPr lang="en-US" dirty="0" smtClean="0">
                <a:solidFill>
                  <a:schemeClr val="tx1"/>
                </a:solidFill>
              </a:rPr>
              <a:t>F0CA2BF9A808597951242E12E8976572</a:t>
            </a:r>
          </a:p>
          <a:p>
            <a:r>
              <a:rPr lang="en-US" dirty="0" smtClean="0">
                <a:solidFill>
                  <a:schemeClr val="tx1"/>
                </a:solidFill>
              </a:rPr>
              <a:t>DEPARTMENT</a:t>
            </a:r>
            <a:r>
              <a:rPr lang="en-US" dirty="0">
                <a:solidFill>
                  <a:schemeClr val="tx1"/>
                </a:solidFill>
              </a:rPr>
              <a:t>: BCOM </a:t>
            </a:r>
            <a:r>
              <a:rPr lang="en-US" dirty="0" smtClean="0">
                <a:solidFill>
                  <a:schemeClr val="tx1"/>
                </a:solidFill>
              </a:rPr>
              <a:t>COMMERCE </a:t>
            </a:r>
          </a:p>
          <a:p>
            <a:pPr algn="l"/>
            <a:r>
              <a:rPr lang="en-US" dirty="0" smtClean="0">
                <a:solidFill>
                  <a:schemeClr val="tx1"/>
                </a:solidFill>
              </a:rPr>
              <a:t>COLLEGE</a:t>
            </a:r>
            <a:r>
              <a:rPr lang="en-US" dirty="0">
                <a:solidFill>
                  <a:schemeClr val="tx1"/>
                </a:solidFill>
              </a:rPr>
              <a:t>: K.C.S KASI NADAR COLLEGE ARTS AND </a:t>
            </a:r>
            <a:r>
              <a:rPr lang="en-US" dirty="0" smtClean="0">
                <a:solidFill>
                  <a:schemeClr val="tx1"/>
                </a:solidFill>
              </a:rPr>
              <a:t>SCIENCE </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46BE2-88B1-AEFC-C39E-881EB4EB48FC}"/>
              </a:ext>
            </a:extLst>
          </p:cNvPr>
          <p:cNvSpPr>
            <a:spLocks noGrp="1"/>
          </p:cNvSpPr>
          <p:nvPr>
            <p:ph type="title"/>
          </p:nvPr>
        </p:nvSpPr>
        <p:spPr/>
        <p:txBody>
          <a:bodyPr/>
          <a:lstStyle/>
          <a:p>
            <a:r>
              <a:rPr lang="en-US" b="1" i="1" dirty="0">
                <a:solidFill>
                  <a:srgbClr val="002060"/>
                </a:solidFill>
              </a:rPr>
              <a:t>RESULT</a:t>
            </a:r>
            <a:r>
              <a:rPr lang="en-US" dirty="0"/>
              <a:t> </a:t>
            </a:r>
          </a:p>
        </p:txBody>
      </p:sp>
      <p:pic>
        <p:nvPicPr>
          <p:cNvPr id="4" name="Content Placeholder 3">
            <a:extLst>
              <a:ext uri="{FF2B5EF4-FFF2-40B4-BE49-F238E27FC236}">
                <a16:creationId xmlns:a16="http://schemas.microsoft.com/office/drawing/2014/main" xmlns="" id="{E55D89B3-BD3A-66C0-C814-8F9E42549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4" y="2616591"/>
            <a:ext cx="2654812" cy="2808046"/>
          </a:xfrm>
        </p:spPr>
      </p:pic>
      <p:pic>
        <p:nvPicPr>
          <p:cNvPr id="5" name="Picture 4">
            <a:extLst>
              <a:ext uri="{FF2B5EF4-FFF2-40B4-BE49-F238E27FC236}">
                <a16:creationId xmlns:a16="http://schemas.microsoft.com/office/drawing/2014/main" xmlns="" id="{F2DB057D-2151-139A-A019-1487F1FBC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598" y="2744969"/>
            <a:ext cx="5554727" cy="2551289"/>
          </a:xfrm>
          <a:prstGeom prst="rect">
            <a:avLst/>
          </a:prstGeom>
        </p:spPr>
      </p:pic>
    </p:spTree>
    <p:extLst>
      <p:ext uri="{BB962C8B-B14F-4D97-AF65-F5344CB8AC3E}">
        <p14:creationId xmlns:p14="http://schemas.microsoft.com/office/powerpoint/2010/main" val="33482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a:solidFill>
                  <a:srgbClr val="002060"/>
                </a:solidFill>
              </a:rPr>
              <a:t>CONCLUSION</a:t>
            </a:r>
          </a:p>
        </p:txBody>
      </p:sp>
      <p:sp>
        <p:nvSpPr>
          <p:cNvPr id="3" name="Content Placeholder 2"/>
          <p:cNvSpPr>
            <a:spLocks noGrp="1"/>
          </p:cNvSpPr>
          <p:nvPr>
            <p:ph idx="1"/>
          </p:nvPr>
        </p:nvSpPr>
        <p:spPr>
          <a:xfrm>
            <a:off x="457200" y="2209800"/>
            <a:ext cx="8229600" cy="4325112"/>
          </a:xfrm>
        </p:spPr>
        <p:txBody>
          <a:bodyPr>
            <a:normAutofit/>
          </a:bodyPr>
          <a:lstStyle/>
          <a:p>
            <a:pPr marL="109728" indent="0">
              <a:buNone/>
            </a:pPr>
            <a:r>
              <a:rPr lang="en-US" sz="1800" dirty="0"/>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PROJECT TITLE</a:t>
            </a:r>
          </a:p>
        </p:txBody>
      </p:sp>
      <p:sp>
        <p:nvSpPr>
          <p:cNvPr id="3" name="Content Placeholder 2"/>
          <p:cNvSpPr>
            <a:spLocks noGrp="1"/>
          </p:cNvSpPr>
          <p:nvPr>
            <p:ph idx="1"/>
          </p:nvPr>
        </p:nvSpPr>
        <p:spPr>
          <a:xfrm>
            <a:off x="457200" y="2209800"/>
            <a:ext cx="8229600" cy="4325112"/>
          </a:xfrm>
        </p:spPr>
        <p:txBody>
          <a:bodyPr>
            <a:normAutofit/>
          </a:bodyPr>
          <a:lstStyle/>
          <a:p>
            <a:pPr>
              <a:buNone/>
            </a:pPr>
            <a:r>
              <a:rPr lang="en-US" sz="2400" dirty="0"/>
              <a:t>Employee Salary Based Upon Department work</a:t>
            </a:r>
          </a:p>
          <a:p>
            <a:pPr>
              <a:buNone/>
            </a:pPr>
            <a:endParaRPr lang="en-US" sz="4000" dirty="0"/>
          </a:p>
          <a:p>
            <a:pPr>
              <a:buNone/>
            </a:pPr>
            <a:endParaRPr lang="en-US" sz="4000" dirty="0"/>
          </a:p>
        </p:txBody>
      </p:sp>
      <p:pic>
        <p:nvPicPr>
          <p:cNvPr id="4" name="Picture 3" descr="6363a9a8e1349cc6be0661be_shutterstock_544579708-scaled.jpg"/>
          <p:cNvPicPr>
            <a:picLocks noChangeAspect="1"/>
          </p:cNvPicPr>
          <p:nvPr/>
        </p:nvPicPr>
        <p:blipFill>
          <a:blip r:embed="rId2" cstate="print"/>
          <a:stretch>
            <a:fillRect/>
          </a:stretch>
        </p:blipFill>
        <p:spPr>
          <a:xfrm>
            <a:off x="1447800" y="3124200"/>
            <a:ext cx="5791200" cy="297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AGENDA</a:t>
            </a:r>
          </a:p>
        </p:txBody>
      </p:sp>
      <p:sp>
        <p:nvSpPr>
          <p:cNvPr id="3" name="Content Placeholder 2"/>
          <p:cNvSpPr>
            <a:spLocks noGrp="1"/>
          </p:cNvSpPr>
          <p:nvPr>
            <p:ph idx="1"/>
          </p:nvPr>
        </p:nvSpPr>
        <p:spPr/>
        <p:txBody>
          <a:bodyPr/>
          <a:lstStyle/>
          <a:p>
            <a:pPr marL="624078" indent="-514350">
              <a:buFont typeface="+mj-lt"/>
              <a:buAutoNum type="arabicPeriod"/>
            </a:pPr>
            <a:r>
              <a:rPr lang="en-US" sz="2400" dirty="0"/>
              <a:t>Problem statement</a:t>
            </a:r>
          </a:p>
          <a:p>
            <a:pPr marL="624078" indent="-514350">
              <a:buFont typeface="+mj-lt"/>
              <a:buAutoNum type="arabicPeriod"/>
            </a:pPr>
            <a:r>
              <a:rPr lang="en-US" sz="2400" dirty="0"/>
              <a:t>Project overview</a:t>
            </a:r>
          </a:p>
          <a:p>
            <a:pPr marL="624078" indent="-514350">
              <a:buFont typeface="+mj-lt"/>
              <a:buAutoNum type="arabicPeriod"/>
            </a:pPr>
            <a:r>
              <a:rPr lang="en-US" sz="2400" dirty="0"/>
              <a:t>End users</a:t>
            </a:r>
          </a:p>
          <a:p>
            <a:pPr marL="624078" indent="-514350">
              <a:buFont typeface="+mj-lt"/>
              <a:buAutoNum type="arabicPeriod"/>
            </a:pPr>
            <a:r>
              <a:rPr lang="en-US" sz="2400" dirty="0"/>
              <a:t>Our solution and proposition</a:t>
            </a:r>
          </a:p>
          <a:p>
            <a:pPr marL="624078" indent="-514350">
              <a:buFont typeface="+mj-lt"/>
              <a:buAutoNum type="arabicPeriod"/>
            </a:pPr>
            <a:r>
              <a:rPr lang="en-US" sz="2400" dirty="0"/>
              <a:t>Dataset description</a:t>
            </a:r>
          </a:p>
          <a:p>
            <a:pPr marL="624078" indent="-514350">
              <a:buFont typeface="+mj-lt"/>
              <a:buAutoNum type="arabicPeriod"/>
            </a:pPr>
            <a:r>
              <a:rPr lang="en-US" sz="2400" dirty="0"/>
              <a:t>Modeling approach</a:t>
            </a:r>
          </a:p>
          <a:p>
            <a:pPr marL="624078" indent="-514350">
              <a:buFont typeface="+mj-lt"/>
              <a:buAutoNum type="arabicPeriod"/>
            </a:pPr>
            <a:r>
              <a:rPr lang="en-US" sz="2400" dirty="0"/>
              <a:t>Results and discussion</a:t>
            </a:r>
          </a:p>
          <a:p>
            <a:pPr marL="624078" indent="-514350">
              <a:buFont typeface="+mj-lt"/>
              <a:buAutoNum type="arabicPeriod"/>
            </a:pPr>
            <a:r>
              <a:rPr lang="en-US" sz="2400" dirty="0"/>
              <a:t>Conclusion</a:t>
            </a:r>
          </a:p>
          <a:p>
            <a:pPr marL="624078"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1" dirty="0">
                <a:solidFill>
                  <a:srgbClr val="002060"/>
                </a:solidFill>
              </a:rPr>
              <a:t>PROBLEM  STATEMENT</a:t>
            </a:r>
          </a:p>
        </p:txBody>
      </p:sp>
      <p:sp>
        <p:nvSpPr>
          <p:cNvPr id="3" name="Content Placeholder 2"/>
          <p:cNvSpPr>
            <a:spLocks noGrp="1"/>
          </p:cNvSpPr>
          <p:nvPr>
            <p:ph idx="1"/>
          </p:nvPr>
        </p:nvSpPr>
        <p:spPr>
          <a:xfrm>
            <a:off x="381000" y="2057400"/>
            <a:ext cx="8229600" cy="3048000"/>
          </a:xfrm>
        </p:spPr>
        <p:txBody>
          <a:bodyPr/>
          <a:lstStyle/>
          <a:p>
            <a:pPr algn="just">
              <a:buNone/>
            </a:pPr>
            <a:r>
              <a:rPr lang="en-US" sz="2000" dirty="0"/>
              <a:t>        </a:t>
            </a:r>
          </a:p>
          <a:p>
            <a:pPr algn="just">
              <a:buNone/>
            </a:pPr>
            <a:endParaRPr lang="en-US" sz="2000" dirty="0"/>
          </a:p>
          <a:p>
            <a:pPr algn="just">
              <a:buNone/>
            </a:pPr>
            <a:r>
              <a:rPr lang="en-US" sz="2000" dirty="0" smtClean="0"/>
              <a:t>		You </a:t>
            </a:r>
            <a:r>
              <a:rPr lang="en-US" sz="2000" dirty="0"/>
              <a:t>need to develop a system or formula to calculate employee salaries based on the department they work in. </a:t>
            </a:r>
            <a:endParaRPr lang="en-US" sz="2000" dirty="0" smtClean="0"/>
          </a:p>
          <a:p>
            <a:pPr algn="just">
              <a:buNone/>
            </a:pPr>
            <a:r>
              <a:rPr lang="en-US" sz="2000" dirty="0" smtClean="0"/>
              <a:t>		Different </a:t>
            </a:r>
            <a:r>
              <a:rPr lang="en-US" sz="2000" dirty="0"/>
              <a:t>departments might have different salary structures depending on factors such as the nature of the work, skill requirements, experience, performance, and market standards.</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b="1" i="1" dirty="0">
                <a:solidFill>
                  <a:srgbClr val="002060"/>
                </a:solidFill>
              </a:rPr>
              <a:t>PROJECT OVERVEIW</a:t>
            </a:r>
          </a:p>
        </p:txBody>
      </p:sp>
      <p:sp>
        <p:nvSpPr>
          <p:cNvPr id="3" name="Content Placeholder 2"/>
          <p:cNvSpPr>
            <a:spLocks noGrp="1"/>
          </p:cNvSpPr>
          <p:nvPr>
            <p:ph idx="1"/>
          </p:nvPr>
        </p:nvSpPr>
        <p:spPr>
          <a:xfrm>
            <a:off x="457200" y="1981200"/>
            <a:ext cx="8229600" cy="4325112"/>
          </a:xfrm>
        </p:spPr>
        <p:txBody>
          <a:bodyPr/>
          <a:lstStyle/>
          <a:p>
            <a:pPr algn="just">
              <a:buNone/>
            </a:pPr>
            <a:endParaRPr lang="en-US" sz="2400" i="1" u="sng" dirty="0"/>
          </a:p>
          <a:p>
            <a:pPr>
              <a:buNone/>
            </a:pPr>
            <a:r>
              <a:rPr lang="en-US" sz="2400" dirty="0"/>
              <a:t>           </a:t>
            </a:r>
            <a:r>
              <a:rPr lang="en-US" sz="2400" dirty="0" smtClean="0"/>
              <a:t>employee </a:t>
            </a:r>
            <a:r>
              <a:rPr lang="en-US" sz="2400" dirty="0"/>
              <a:t>salary based upon department work" means that the salary an employee earns is directly influenced by the department they are a part of, considering the work they perform, the skills required, and the market standards for that specific type of work.</a:t>
            </a:r>
            <a:endParaRPr lang="en-US" dirty="0"/>
          </a:p>
        </p:txBody>
      </p:sp>
      <p:pic>
        <p:nvPicPr>
          <p:cNvPr id="4" name="Picture 3">
            <a:extLst>
              <a:ext uri="{FF2B5EF4-FFF2-40B4-BE49-F238E27FC236}">
                <a16:creationId xmlns:a16="http://schemas.microsoft.com/office/drawing/2014/main" xmlns="" id="{8E6C39C0-FFD4-E3EA-206C-1DC8E9A4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689" y="4636751"/>
            <a:ext cx="4150621" cy="19229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a:bodyPr>
          <a:lstStyle/>
          <a:p>
            <a:r>
              <a:rPr lang="en-US" sz="2800" i="1" dirty="0">
                <a:solidFill>
                  <a:srgbClr val="002060"/>
                </a:solidFill>
              </a:rPr>
              <a:t>WHO ARE THE END USERS?</a:t>
            </a:r>
          </a:p>
        </p:txBody>
      </p:sp>
      <p:sp>
        <p:nvSpPr>
          <p:cNvPr id="3" name="Content Placeholder 2"/>
          <p:cNvSpPr>
            <a:spLocks noGrp="1"/>
          </p:cNvSpPr>
          <p:nvPr>
            <p:ph idx="1"/>
          </p:nvPr>
        </p:nvSpPr>
        <p:spPr>
          <a:xfrm>
            <a:off x="457200" y="2057400"/>
            <a:ext cx="8229600" cy="4325112"/>
          </a:xfrm>
        </p:spPr>
        <p:txBody>
          <a:bodyPr>
            <a:normAutofit/>
          </a:bodyPr>
          <a:lstStyle/>
          <a:p>
            <a:r>
              <a:rPr lang="en-US" sz="2000" dirty="0"/>
              <a:t>HR Department</a:t>
            </a:r>
          </a:p>
          <a:p>
            <a:r>
              <a:rPr lang="en-US" sz="2000" dirty="0"/>
              <a:t>Finance Department</a:t>
            </a:r>
          </a:p>
          <a:p>
            <a:r>
              <a:rPr lang="en-US" sz="2000" dirty="0"/>
              <a:t>Department Managers</a:t>
            </a:r>
          </a:p>
          <a:p>
            <a:r>
              <a:rPr lang="en-US" sz="2000" dirty="0"/>
              <a:t>Employees</a:t>
            </a:r>
          </a:p>
          <a:p>
            <a:r>
              <a:rPr lang="en-US" sz="2000" dirty="0"/>
              <a:t>Executives And Leadership</a:t>
            </a:r>
          </a:p>
          <a:p>
            <a:r>
              <a:rPr lang="en-US" sz="2000" dirty="0"/>
              <a:t>Payroll Administrators</a:t>
            </a:r>
          </a:p>
          <a:p>
            <a:r>
              <a:rPr lang="en-US" sz="2000" dirty="0"/>
              <a:t>It Department</a:t>
            </a:r>
          </a:p>
          <a:p>
            <a:r>
              <a:rPr lang="en-US" sz="2000" dirty="0"/>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2800" i="1" dirty="0">
                <a:solidFill>
                  <a:srgbClr val="002060"/>
                </a:solidFill>
              </a:rPr>
              <a:t>OUR SOLUTION AND ITS VALUE PROPOSITION</a:t>
            </a:r>
          </a:p>
        </p:txBody>
      </p:sp>
      <p:sp>
        <p:nvSpPr>
          <p:cNvPr id="3" name="Content Placeholder 2"/>
          <p:cNvSpPr>
            <a:spLocks noGrp="1"/>
          </p:cNvSpPr>
          <p:nvPr>
            <p:ph idx="1"/>
          </p:nvPr>
        </p:nvSpPr>
        <p:spPr>
          <a:xfrm>
            <a:off x="457200" y="1905000"/>
            <a:ext cx="8229600" cy="4325112"/>
          </a:xfrm>
        </p:spPr>
        <p:txBody>
          <a:bodyPr>
            <a:noAutofit/>
          </a:bodyPr>
          <a:lstStyle/>
          <a:p>
            <a:r>
              <a:rPr lang="en-US" sz="2000" dirty="0"/>
              <a:t>Filtering- remove missing values</a:t>
            </a:r>
          </a:p>
          <a:p>
            <a:r>
              <a:rPr lang="en-US" sz="2000" dirty="0"/>
              <a:t>Pivot table- summary of employee performance</a:t>
            </a:r>
          </a:p>
          <a:p>
            <a:r>
              <a:rPr lang="en-US" sz="2000" dirty="0"/>
              <a:t>Formulas `- IFS</a:t>
            </a:r>
          </a:p>
          <a:p>
            <a:r>
              <a:rPr lang="en-US" sz="2000" dirty="0"/>
              <a:t>Graphs- Final Report</a:t>
            </a:r>
          </a:p>
          <a:p>
            <a:pPr fontAlgn="base"/>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2666"/>
            <a:ext cx="8229600" cy="1066800"/>
          </a:xfrm>
        </p:spPr>
        <p:txBody>
          <a:bodyPr>
            <a:normAutofit/>
          </a:bodyPr>
          <a:lstStyle/>
          <a:p>
            <a:r>
              <a:rPr lang="en-US" sz="2800" b="1" i="1" dirty="0">
                <a:solidFill>
                  <a:srgbClr val="002060"/>
                </a:solidFill>
              </a:rPr>
              <a:t>Dataset Description</a:t>
            </a:r>
          </a:p>
        </p:txBody>
      </p:sp>
      <p:sp>
        <p:nvSpPr>
          <p:cNvPr id="3" name="Content Placeholder 2"/>
          <p:cNvSpPr>
            <a:spLocks noGrp="1"/>
          </p:cNvSpPr>
          <p:nvPr>
            <p:ph idx="1"/>
          </p:nvPr>
        </p:nvSpPr>
        <p:spPr>
          <a:xfrm>
            <a:off x="381000" y="1925308"/>
            <a:ext cx="8229600" cy="4325112"/>
          </a:xfrm>
        </p:spPr>
        <p:txBody>
          <a:bodyPr>
            <a:normAutofit lnSpcReduction="10000"/>
          </a:bodyPr>
          <a:lstStyle/>
          <a:p>
            <a:pPr>
              <a:buNone/>
            </a:pPr>
            <a:r>
              <a:rPr lang="en-US" sz="1600" b="1" i="1" u="sng" dirty="0"/>
              <a:t>BUSINESS UNIT:</a:t>
            </a:r>
            <a:r>
              <a:rPr lang="en-US" sz="1600" dirty="0"/>
              <a:t> The specific business unit or department to which the employee</a:t>
            </a:r>
          </a:p>
          <a:p>
            <a:pPr fontAlgn="base"/>
            <a:r>
              <a:rPr lang="en-US" sz="1600" b="1" dirty="0"/>
              <a:t>Employee ID:</a:t>
            </a:r>
            <a:r>
              <a:rPr lang="en-US" sz="1600" dirty="0"/>
              <a:t> Unique identifier for each employee in the organization.</a:t>
            </a:r>
          </a:p>
          <a:p>
            <a:pPr fontAlgn="base"/>
            <a:r>
              <a:rPr lang="en-US" sz="1600" b="1" dirty="0"/>
              <a:t>First Name:</a:t>
            </a:r>
            <a:r>
              <a:rPr lang="en-US" sz="1600" dirty="0"/>
              <a:t> The first name of the employee.</a:t>
            </a:r>
          </a:p>
          <a:p>
            <a:pPr fontAlgn="base"/>
            <a:r>
              <a:rPr lang="en-US" sz="1600" b="1" dirty="0"/>
              <a:t>Last Name:</a:t>
            </a:r>
            <a:r>
              <a:rPr lang="en-US" sz="1600" dirty="0"/>
              <a:t> The last name of the employee.</a:t>
            </a:r>
          </a:p>
          <a:p>
            <a:pPr fontAlgn="base"/>
            <a:r>
              <a:rPr lang="en-US" sz="1600" b="1" dirty="0"/>
              <a:t>Start Date:</a:t>
            </a:r>
            <a:r>
              <a:rPr lang="en-US" sz="1600" dirty="0"/>
              <a:t> The date when the employee started working for the organization.</a:t>
            </a:r>
          </a:p>
          <a:p>
            <a:pPr fontAlgn="base"/>
            <a:r>
              <a:rPr lang="en-US" sz="1600" b="1" dirty="0"/>
              <a:t>Exit Date:</a:t>
            </a:r>
            <a:r>
              <a:rPr lang="en-US" sz="1600" dirty="0"/>
              <a:t> The date when the employee left or exited the organization (if applicable).</a:t>
            </a:r>
          </a:p>
          <a:p>
            <a:pPr fontAlgn="base"/>
            <a:r>
              <a:rPr lang="en-US" sz="1600" b="1" dirty="0"/>
              <a:t>Title:</a:t>
            </a:r>
            <a:r>
              <a:rPr lang="en-US" sz="1600" dirty="0"/>
              <a:t> The job title or position of the employee within the organization.</a:t>
            </a:r>
          </a:p>
          <a:p>
            <a:pPr fontAlgn="base"/>
            <a:r>
              <a:rPr lang="en-US" sz="1600" b="1" dirty="0"/>
              <a:t>Supervisor:</a:t>
            </a:r>
            <a:r>
              <a:rPr lang="en-US" sz="1600" dirty="0"/>
              <a:t> The name of the employee's immediate supervisor or manager.</a:t>
            </a:r>
          </a:p>
          <a:p>
            <a:pPr fontAlgn="base"/>
            <a:r>
              <a:rPr lang="en-US" sz="1600" b="1" dirty="0"/>
              <a:t>Email:</a:t>
            </a:r>
            <a:r>
              <a:rPr lang="en-US" sz="1600" dirty="0"/>
              <a:t> The email address associated with the employee's communication within the organization.</a:t>
            </a:r>
          </a:p>
          <a:p>
            <a:pPr fontAlgn="base"/>
            <a:r>
              <a:rPr lang="en-US" sz="1600" b="1" dirty="0"/>
              <a:t>Business Unit:</a:t>
            </a:r>
            <a:r>
              <a:rPr lang="en-US" sz="1600" dirty="0"/>
              <a:t> The specific business unit or department to which the employee belongs.</a:t>
            </a:r>
          </a:p>
          <a:p>
            <a:pPr fontAlgn="base"/>
            <a:r>
              <a:rPr lang="en-US" sz="1600" b="1" dirty="0"/>
              <a:t>Employee Status:</a:t>
            </a:r>
            <a:r>
              <a:rPr lang="en-US" sz="1600" dirty="0"/>
              <a:t> The current employment status of the employee (e.g., Active, On Leave, Terminated).</a:t>
            </a:r>
          </a:p>
          <a:p>
            <a:pPr fontAlgn="base"/>
            <a:r>
              <a:rPr lang="en-US" sz="1600" b="1" dirty="0"/>
              <a:t>Employee Type:</a:t>
            </a:r>
            <a:r>
              <a:rPr lang="en-US" sz="1600" dirty="0"/>
              <a:t> The type of employment the employee has (e.g., Full-time, Part-time, Contract).</a:t>
            </a:r>
          </a:p>
          <a:p>
            <a:pPr fontAlgn="base"/>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2060"/>
                </a:solidFill>
              </a:rPr>
              <a:t>MODELLING</a:t>
            </a:r>
          </a:p>
        </p:txBody>
      </p:sp>
      <p:sp>
        <p:nvSpPr>
          <p:cNvPr id="3" name="Content Placeholder 2"/>
          <p:cNvSpPr>
            <a:spLocks noGrp="1"/>
          </p:cNvSpPr>
          <p:nvPr>
            <p:ph idx="1"/>
          </p:nvPr>
        </p:nvSpPr>
        <p:spPr/>
        <p:txBody>
          <a:bodyPr>
            <a:normAutofit fontScale="92500" lnSpcReduction="10000"/>
          </a:bodyPr>
          <a:lstStyle/>
          <a:p>
            <a:pPr>
              <a:buNone/>
            </a:pPr>
            <a:r>
              <a:rPr lang="en-US" sz="1900" dirty="0"/>
              <a:t>Data set:  </a:t>
            </a:r>
            <a:r>
              <a:rPr lang="en-US" sz="1900" dirty="0" err="1"/>
              <a:t>Kaggle</a:t>
            </a:r>
            <a:r>
              <a:rPr lang="en-US" sz="1900" dirty="0"/>
              <a:t> , Employee dataset</a:t>
            </a:r>
          </a:p>
          <a:p>
            <a:pPr>
              <a:buNone/>
            </a:pPr>
            <a:r>
              <a:rPr lang="en-US" sz="1900" dirty="0"/>
              <a:t>Feature Selection:</a:t>
            </a:r>
          </a:p>
          <a:p>
            <a:pPr>
              <a:buNone/>
            </a:pPr>
            <a:r>
              <a:rPr lang="en-US" sz="1900" dirty="0"/>
              <a:t>Data Cleaning: Missing values, Irrelevant.</a:t>
            </a:r>
          </a:p>
          <a:p>
            <a:pPr>
              <a:buNone/>
            </a:pPr>
            <a:r>
              <a:rPr lang="en-US" sz="1900" dirty="0"/>
              <a:t>Formula : performance calculation, low, med, high</a:t>
            </a:r>
          </a:p>
          <a:p>
            <a:pPr>
              <a:buNone/>
            </a:pPr>
            <a:r>
              <a:rPr lang="en-US" sz="1900" dirty="0"/>
              <a:t>Pivot table : summary, business unit, gender, </a:t>
            </a:r>
            <a:r>
              <a:rPr lang="en-US" sz="1900" dirty="0" err="1"/>
              <a:t>emploment</a:t>
            </a:r>
            <a:r>
              <a:rPr lang="en-US" sz="1900" dirty="0"/>
              <a:t> type, employee id, performance.</a:t>
            </a:r>
          </a:p>
          <a:p>
            <a:pPr>
              <a:buNone/>
            </a:pPr>
            <a:r>
              <a:rPr lang="en-US" sz="1900" dirty="0"/>
              <a:t>Chart: Report: slicer</a:t>
            </a:r>
          </a:p>
          <a:p>
            <a:pPr>
              <a:buNone/>
            </a:pPr>
            <a:endParaRPr lang="en-US" sz="2400" dirty="0"/>
          </a:p>
          <a:p>
            <a:pPr>
              <a:buNone/>
            </a:pPr>
            <a:r>
              <a:rPr lang="en-US" sz="2400" dirty="0"/>
              <a:t/>
            </a:r>
            <a:br>
              <a:rPr lang="en-US" sz="2400" dirty="0"/>
            </a:br>
            <a:endParaRPr lang="en-US" sz="2400" dirty="0"/>
          </a:p>
          <a:p>
            <a:pPr>
              <a:buNone/>
            </a:pPr>
            <a:endParaRPr lang="en-US" sz="2400" dirty="0"/>
          </a:p>
          <a:p>
            <a:pPr>
              <a:buNone/>
            </a:pPr>
            <a:r>
              <a:rPr lang="en-US" sz="2400" dirty="0"/>
              <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184</TotalTime>
  <Words>312</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Georgia</vt:lpstr>
      <vt:lpstr>Trebuchet MS</vt:lpstr>
      <vt:lpstr>Wingdings 2</vt:lpstr>
      <vt:lpstr>Urban</vt:lpstr>
      <vt:lpstr>EMPLOYEE PERFORMANCE ANALYSIS USING EXCEL </vt:lpstr>
      <vt:lpstr>PROJECT TITLE</vt:lpstr>
      <vt:lpstr>AGENDA</vt:lpstr>
      <vt:lpstr>PROBLEM  STATEMENT</vt:lpstr>
      <vt:lpstr>PROJECT OVERVEIW</vt:lpstr>
      <vt:lpstr>WHO ARE THE END USERS?</vt:lpstr>
      <vt:lpstr>OUR SOLUTION AND ITS VALUE PROPOSITION</vt:lpstr>
      <vt:lpstr>Dataset Description</vt:lpstr>
      <vt:lpstr>MODELLING</vt:lpstr>
      <vt:lpstr>RESULT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admin</dc:creator>
  <cp:lastModifiedBy>E-Library-11</cp:lastModifiedBy>
  <cp:revision>22</cp:revision>
  <dcterms:created xsi:type="dcterms:W3CDTF">2024-08-20T05:10:06Z</dcterms:created>
  <dcterms:modified xsi:type="dcterms:W3CDTF">2024-08-29T07:32:08Z</dcterms:modified>
</cp:coreProperties>
</file>